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8"/>
  </p:notesMasterIdLst>
  <p:sldIdLst>
    <p:sldId id="268" r:id="rId2"/>
    <p:sldId id="273" r:id="rId3"/>
    <p:sldId id="257" r:id="rId4"/>
    <p:sldId id="274" r:id="rId5"/>
    <p:sldId id="275" r:id="rId6"/>
    <p:sldId id="264" r:id="rId7"/>
    <p:sldId id="276" r:id="rId8"/>
    <p:sldId id="259" r:id="rId9"/>
    <p:sldId id="300" r:id="rId10"/>
    <p:sldId id="294" r:id="rId11"/>
    <p:sldId id="265" r:id="rId12"/>
    <p:sldId id="277" r:id="rId13"/>
    <p:sldId id="278" r:id="rId14"/>
    <p:sldId id="279" r:id="rId15"/>
    <p:sldId id="298" r:id="rId16"/>
    <p:sldId id="280" r:id="rId17"/>
    <p:sldId id="281" r:id="rId18"/>
    <p:sldId id="282" r:id="rId19"/>
    <p:sldId id="283" r:id="rId20"/>
    <p:sldId id="284" r:id="rId21"/>
    <p:sldId id="296" r:id="rId22"/>
    <p:sldId id="295" r:id="rId23"/>
    <p:sldId id="299" r:id="rId24"/>
    <p:sldId id="266" r:id="rId25"/>
    <p:sldId id="285" r:id="rId26"/>
    <p:sldId id="286" r:id="rId27"/>
    <p:sldId id="263" r:id="rId28"/>
    <p:sldId id="262" r:id="rId29"/>
    <p:sldId id="287" r:id="rId30"/>
    <p:sldId id="288" r:id="rId31"/>
    <p:sldId id="289" r:id="rId32"/>
    <p:sldId id="291" r:id="rId33"/>
    <p:sldId id="293" r:id="rId34"/>
    <p:sldId id="290" r:id="rId35"/>
    <p:sldId id="292" r:id="rId36"/>
    <p:sldId id="272"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60000"/>
    <a:srgbClr val="6060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snapToObjects="1">
      <p:cViewPr varScale="1">
        <p:scale>
          <a:sx n="106" d="100"/>
          <a:sy n="106" d="100"/>
        </p:scale>
        <p:origin x="162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FA95415-6682-49A7-97CA-45F0484B18D3}" type="datetimeFigureOut">
              <a:rPr lang="en-US"/>
              <a:pPr>
                <a:defRPr/>
              </a:pPr>
              <a:t>12/26/2019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930B7073-9E59-49A0-A53D-F06AC19CDEB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2C6D016-28E6-4121-8C4E-4B9379A6FED8}"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ADDDB97F-FAC8-4708-BEC6-2F93EB34570A}" type="slidenum">
              <a:rPr lang="en-US" altLang="en-US"/>
              <a:pPr/>
              <a:t>27</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532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04648A6-0695-4E31-8334-0500067FD0C7}" type="slidenum">
              <a:rPr lang="en-US" altLang="en-US"/>
              <a:pPr/>
              <a:t>28</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624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7E56882-9F6E-4F9F-9B10-3788A664646E}" type="slidenum">
              <a:rPr lang="en-US" altLang="en-US"/>
              <a:pPr/>
              <a:t>36</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A6611278-9E62-4D4C-B918-3ECA81D375D5}" type="slidenum">
              <a:rPr lang="en-US" altLang="en-US"/>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z="1800" b="1" smtClean="0"/>
          </a:p>
        </p:txBody>
      </p:sp>
      <p:sp>
        <p:nvSpPr>
          <p:cNvPr id="194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8B989D0-46F5-4E19-8F8C-121813506A7D}" type="slidenum">
              <a:rPr lang="en-US" altLang="en-US"/>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9D783EE-41B5-4C72-B08B-A268E60163F0}" type="slidenum">
              <a:rPr lang="en-US" altLang="en-US"/>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z="1800" b="1" smtClean="0"/>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24E8691-8533-4D5F-B677-ACFDFAD59DAA}" type="slidenum">
              <a:rPr lang="en-US" altLang="en-US"/>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2BAB701-4C7E-45E9-9735-CB149E908759}" type="slidenum">
              <a:rPr lang="en-US" altLang="en-US"/>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F109FA5-BEA5-46F1-96A4-DC4B8AB7A5C7}" type="slidenum">
              <a:rPr lang="en-US" altLang="en-US"/>
              <a:pPr/>
              <a:t>9</a:t>
            </a:fld>
            <a:endParaRPr lang="en-US" altLang="en-US"/>
          </a:p>
        </p:txBody>
      </p:sp>
    </p:spTree>
    <p:extLst>
      <p:ext uri="{BB962C8B-B14F-4D97-AF65-F5344CB8AC3E}">
        <p14:creationId xmlns:p14="http://schemas.microsoft.com/office/powerpoint/2010/main" val="3615941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z="1800" b="1" smtClean="0"/>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DDB1485-F302-4949-BB79-06BD00CE9B25}" type="slidenum">
              <a:rPr lang="en-US" altLang="en-US"/>
              <a:pPr/>
              <a:t>11</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z="1800" b="1" smtClean="0"/>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66CABC5-D23B-44EA-9621-BC1AF57ECF21}" type="slidenum">
              <a:rPr lang="en-US" altLang="en-US"/>
              <a:pPr/>
              <a:t>24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E1F875A5-C99C-4D29-9454-B192964BA6E6}" type="datetime1">
              <a:rPr lang="en-US"/>
              <a:pPr>
                <a:defRPr/>
              </a:pPr>
              <a:t>12/26/2019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1</a:t>
            </a:r>
          </a:p>
        </p:txBody>
      </p:sp>
      <p:sp>
        <p:nvSpPr>
          <p:cNvPr id="6" name="Slide Number Placeholder 5"/>
          <p:cNvSpPr>
            <a:spLocks noGrp="1"/>
          </p:cNvSpPr>
          <p:nvPr>
            <p:ph type="sldNum" sz="quarter" idx="12"/>
          </p:nvPr>
        </p:nvSpPr>
        <p:spPr/>
        <p:txBody>
          <a:bodyPr/>
          <a:lstStyle>
            <a:lvl1pPr>
              <a:defRPr/>
            </a:lvl1pPr>
          </a:lstStyle>
          <a:p>
            <a:fld id="{E5FEEF53-EDE0-4340-A448-369460348868}" type="slidenum">
              <a:rPr lang="en-US" altLang="en-US"/>
              <a:pPr/>
              <a:t>‹#›</a:t>
            </a:fld>
            <a:endParaRPr lang="en-US" altLang="en-US"/>
          </a:p>
        </p:txBody>
      </p:sp>
    </p:spTree>
    <p:extLst>
      <p:ext uri="{BB962C8B-B14F-4D97-AF65-F5344CB8AC3E}">
        <p14:creationId xmlns:p14="http://schemas.microsoft.com/office/powerpoint/2010/main" val="2627092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CF13166-AC46-4FB4-81B2-890A18228C14}" type="datetime1">
              <a:rPr lang="en-US"/>
              <a:pPr>
                <a:defRPr/>
              </a:pPr>
              <a:t>12/26/2019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1</a:t>
            </a:r>
          </a:p>
        </p:txBody>
      </p:sp>
      <p:sp>
        <p:nvSpPr>
          <p:cNvPr id="6" name="Slide Number Placeholder 5"/>
          <p:cNvSpPr>
            <a:spLocks noGrp="1"/>
          </p:cNvSpPr>
          <p:nvPr>
            <p:ph type="sldNum" sz="quarter" idx="12"/>
          </p:nvPr>
        </p:nvSpPr>
        <p:spPr/>
        <p:txBody>
          <a:bodyPr/>
          <a:lstStyle>
            <a:lvl1pPr>
              <a:defRPr/>
            </a:lvl1pPr>
          </a:lstStyle>
          <a:p>
            <a:fld id="{D77A62B4-3465-458F-910F-05AA5A01F08C}" type="slidenum">
              <a:rPr lang="en-US" altLang="en-US"/>
              <a:pPr/>
              <a:t>‹#›</a:t>
            </a:fld>
            <a:endParaRPr lang="en-US" altLang="en-US"/>
          </a:p>
        </p:txBody>
      </p:sp>
    </p:spTree>
    <p:extLst>
      <p:ext uri="{BB962C8B-B14F-4D97-AF65-F5344CB8AC3E}">
        <p14:creationId xmlns:p14="http://schemas.microsoft.com/office/powerpoint/2010/main" val="3028074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8020260-9B64-4727-B7D5-E1E4D9E3E9A4}" type="datetime1">
              <a:rPr lang="en-US"/>
              <a:pPr>
                <a:defRPr/>
              </a:pPr>
              <a:t>12/26/2019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1</a:t>
            </a:r>
          </a:p>
        </p:txBody>
      </p:sp>
      <p:sp>
        <p:nvSpPr>
          <p:cNvPr id="6" name="Slide Number Placeholder 5"/>
          <p:cNvSpPr>
            <a:spLocks noGrp="1"/>
          </p:cNvSpPr>
          <p:nvPr>
            <p:ph type="sldNum" sz="quarter" idx="12"/>
          </p:nvPr>
        </p:nvSpPr>
        <p:spPr/>
        <p:txBody>
          <a:bodyPr/>
          <a:lstStyle>
            <a:lvl1pPr>
              <a:defRPr/>
            </a:lvl1pPr>
          </a:lstStyle>
          <a:p>
            <a:fld id="{23014200-3273-404D-814F-D4B785C1A88C}" type="slidenum">
              <a:rPr lang="en-US" altLang="en-US"/>
              <a:pPr/>
              <a:t>‹#›</a:t>
            </a:fld>
            <a:endParaRPr lang="en-US" altLang="en-US"/>
          </a:p>
        </p:txBody>
      </p:sp>
    </p:spTree>
    <p:extLst>
      <p:ext uri="{BB962C8B-B14F-4D97-AF65-F5344CB8AC3E}">
        <p14:creationId xmlns:p14="http://schemas.microsoft.com/office/powerpoint/2010/main" val="953117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6885F0C-B263-44AB-B991-1CC78CB19425}" type="datetime1">
              <a:rPr lang="en-US"/>
              <a:pPr>
                <a:defRPr/>
              </a:pPr>
              <a:t>12/26/2019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1</a:t>
            </a:r>
          </a:p>
        </p:txBody>
      </p:sp>
      <p:sp>
        <p:nvSpPr>
          <p:cNvPr id="6" name="Slide Number Placeholder 5"/>
          <p:cNvSpPr>
            <a:spLocks noGrp="1"/>
          </p:cNvSpPr>
          <p:nvPr>
            <p:ph type="sldNum" sz="quarter" idx="12"/>
          </p:nvPr>
        </p:nvSpPr>
        <p:spPr/>
        <p:txBody>
          <a:bodyPr/>
          <a:lstStyle>
            <a:lvl1pPr>
              <a:defRPr/>
            </a:lvl1pPr>
          </a:lstStyle>
          <a:p>
            <a:fld id="{A90D6F97-3B31-4C45-87F1-F1A5F3403D77}" type="slidenum">
              <a:rPr lang="en-US" altLang="en-US"/>
              <a:pPr/>
              <a:t>‹#›</a:t>
            </a:fld>
            <a:endParaRPr lang="en-US" altLang="en-US"/>
          </a:p>
        </p:txBody>
      </p:sp>
    </p:spTree>
    <p:extLst>
      <p:ext uri="{BB962C8B-B14F-4D97-AF65-F5344CB8AC3E}">
        <p14:creationId xmlns:p14="http://schemas.microsoft.com/office/powerpoint/2010/main" val="1203349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3EE9A61-17D7-4C67-AEB0-F5D6E3913777}" type="datetime1">
              <a:rPr lang="en-US"/>
              <a:pPr>
                <a:defRPr/>
              </a:pPr>
              <a:t>12/26/2019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1</a:t>
            </a:r>
          </a:p>
        </p:txBody>
      </p:sp>
      <p:sp>
        <p:nvSpPr>
          <p:cNvPr id="6" name="Slide Number Placeholder 5"/>
          <p:cNvSpPr>
            <a:spLocks noGrp="1"/>
          </p:cNvSpPr>
          <p:nvPr>
            <p:ph type="sldNum" sz="quarter" idx="12"/>
          </p:nvPr>
        </p:nvSpPr>
        <p:spPr/>
        <p:txBody>
          <a:bodyPr/>
          <a:lstStyle>
            <a:lvl1pPr>
              <a:defRPr/>
            </a:lvl1pPr>
          </a:lstStyle>
          <a:p>
            <a:fld id="{DEF7890A-EC5F-4B7F-B1C4-5929942E1048}" type="slidenum">
              <a:rPr lang="en-US" altLang="en-US"/>
              <a:pPr/>
              <a:t>‹#›</a:t>
            </a:fld>
            <a:endParaRPr lang="en-US" altLang="en-US"/>
          </a:p>
        </p:txBody>
      </p:sp>
    </p:spTree>
    <p:extLst>
      <p:ext uri="{BB962C8B-B14F-4D97-AF65-F5344CB8AC3E}">
        <p14:creationId xmlns:p14="http://schemas.microsoft.com/office/powerpoint/2010/main" val="552553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FE3A142-2AC9-4A89-B037-369F4A501CB6}" type="datetime1">
              <a:rPr lang="en-US"/>
              <a:pPr>
                <a:defRPr/>
              </a:pPr>
              <a:t>12/26/2019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1</a:t>
            </a:r>
          </a:p>
        </p:txBody>
      </p:sp>
      <p:sp>
        <p:nvSpPr>
          <p:cNvPr id="7" name="Slide Number Placeholder 5"/>
          <p:cNvSpPr>
            <a:spLocks noGrp="1"/>
          </p:cNvSpPr>
          <p:nvPr>
            <p:ph type="sldNum" sz="quarter" idx="12"/>
          </p:nvPr>
        </p:nvSpPr>
        <p:spPr/>
        <p:txBody>
          <a:bodyPr/>
          <a:lstStyle>
            <a:lvl1pPr>
              <a:defRPr/>
            </a:lvl1pPr>
          </a:lstStyle>
          <a:p>
            <a:fld id="{D7F91175-6970-4EA8-AA18-C206EA8784C4}" type="slidenum">
              <a:rPr lang="en-US" altLang="en-US"/>
              <a:pPr/>
              <a:t>‹#›</a:t>
            </a:fld>
            <a:endParaRPr lang="en-US" altLang="en-US"/>
          </a:p>
        </p:txBody>
      </p:sp>
    </p:spTree>
    <p:extLst>
      <p:ext uri="{BB962C8B-B14F-4D97-AF65-F5344CB8AC3E}">
        <p14:creationId xmlns:p14="http://schemas.microsoft.com/office/powerpoint/2010/main" val="477331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E0D1F696-503F-4EC2-A728-B3F0EFF7D79A}" type="datetime1">
              <a:rPr lang="en-US"/>
              <a:pPr>
                <a:defRPr/>
              </a:pPr>
              <a:t>12/26/2019</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1</a:t>
            </a:r>
          </a:p>
        </p:txBody>
      </p:sp>
      <p:sp>
        <p:nvSpPr>
          <p:cNvPr id="9" name="Slide Number Placeholder 5"/>
          <p:cNvSpPr>
            <a:spLocks noGrp="1"/>
          </p:cNvSpPr>
          <p:nvPr>
            <p:ph type="sldNum" sz="quarter" idx="12"/>
          </p:nvPr>
        </p:nvSpPr>
        <p:spPr/>
        <p:txBody>
          <a:bodyPr/>
          <a:lstStyle>
            <a:lvl1pPr>
              <a:defRPr/>
            </a:lvl1pPr>
          </a:lstStyle>
          <a:p>
            <a:fld id="{37FB0B78-89EF-47FD-9EF2-A341EBCE49B7}" type="slidenum">
              <a:rPr lang="en-US" altLang="en-US"/>
              <a:pPr/>
              <a:t>‹#›</a:t>
            </a:fld>
            <a:endParaRPr lang="en-US" altLang="en-US"/>
          </a:p>
        </p:txBody>
      </p:sp>
    </p:spTree>
    <p:extLst>
      <p:ext uri="{BB962C8B-B14F-4D97-AF65-F5344CB8AC3E}">
        <p14:creationId xmlns:p14="http://schemas.microsoft.com/office/powerpoint/2010/main" val="2124252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06B6D52E-4AF9-4B71-BDFF-694B226BC4D8}" type="datetime1">
              <a:rPr lang="en-US"/>
              <a:pPr>
                <a:defRPr/>
              </a:pPr>
              <a:t>12/26/2019</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1</a:t>
            </a:r>
          </a:p>
        </p:txBody>
      </p:sp>
      <p:sp>
        <p:nvSpPr>
          <p:cNvPr id="5" name="Slide Number Placeholder 5"/>
          <p:cNvSpPr>
            <a:spLocks noGrp="1"/>
          </p:cNvSpPr>
          <p:nvPr>
            <p:ph type="sldNum" sz="quarter" idx="12"/>
          </p:nvPr>
        </p:nvSpPr>
        <p:spPr/>
        <p:txBody>
          <a:bodyPr/>
          <a:lstStyle>
            <a:lvl1pPr>
              <a:defRPr/>
            </a:lvl1pPr>
          </a:lstStyle>
          <a:p>
            <a:fld id="{3E7AA4E6-A8D4-49C9-AE84-75D0E7125723}" type="slidenum">
              <a:rPr lang="en-US" altLang="en-US"/>
              <a:pPr/>
              <a:t>‹#›</a:t>
            </a:fld>
            <a:endParaRPr lang="en-US" altLang="en-US"/>
          </a:p>
        </p:txBody>
      </p:sp>
    </p:spTree>
    <p:extLst>
      <p:ext uri="{BB962C8B-B14F-4D97-AF65-F5344CB8AC3E}">
        <p14:creationId xmlns:p14="http://schemas.microsoft.com/office/powerpoint/2010/main" val="3855510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8491654-9F84-4A6F-AE8D-FC5A405CEF38}" type="datetime1">
              <a:rPr lang="en-US"/>
              <a:pPr>
                <a:defRPr/>
              </a:pPr>
              <a:t>12/26/2019</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1</a:t>
            </a:r>
          </a:p>
        </p:txBody>
      </p:sp>
      <p:sp>
        <p:nvSpPr>
          <p:cNvPr id="4" name="Slide Number Placeholder 5"/>
          <p:cNvSpPr>
            <a:spLocks noGrp="1"/>
          </p:cNvSpPr>
          <p:nvPr>
            <p:ph type="sldNum" sz="quarter" idx="12"/>
          </p:nvPr>
        </p:nvSpPr>
        <p:spPr/>
        <p:txBody>
          <a:bodyPr/>
          <a:lstStyle>
            <a:lvl1pPr>
              <a:defRPr/>
            </a:lvl1pPr>
          </a:lstStyle>
          <a:p>
            <a:fld id="{3B0FBE43-B635-43EF-B60E-56916BCD09BF}" type="slidenum">
              <a:rPr lang="en-US" altLang="en-US"/>
              <a:pPr/>
              <a:t>‹#›</a:t>
            </a:fld>
            <a:endParaRPr lang="en-US" altLang="en-US"/>
          </a:p>
        </p:txBody>
      </p:sp>
    </p:spTree>
    <p:extLst>
      <p:ext uri="{BB962C8B-B14F-4D97-AF65-F5344CB8AC3E}">
        <p14:creationId xmlns:p14="http://schemas.microsoft.com/office/powerpoint/2010/main" val="35022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63EAA43-F540-4BF0-A0E1-E35F1DB38B6B}" type="datetime1">
              <a:rPr lang="en-US"/>
              <a:pPr>
                <a:defRPr/>
              </a:pPr>
              <a:t>12/26/2019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1</a:t>
            </a:r>
          </a:p>
        </p:txBody>
      </p:sp>
      <p:sp>
        <p:nvSpPr>
          <p:cNvPr id="7" name="Slide Number Placeholder 5"/>
          <p:cNvSpPr>
            <a:spLocks noGrp="1"/>
          </p:cNvSpPr>
          <p:nvPr>
            <p:ph type="sldNum" sz="quarter" idx="12"/>
          </p:nvPr>
        </p:nvSpPr>
        <p:spPr/>
        <p:txBody>
          <a:bodyPr/>
          <a:lstStyle>
            <a:lvl1pPr>
              <a:defRPr/>
            </a:lvl1pPr>
          </a:lstStyle>
          <a:p>
            <a:fld id="{3C1CC257-ECCC-4DE3-826A-6C95D3503049}" type="slidenum">
              <a:rPr lang="en-US" altLang="en-US"/>
              <a:pPr/>
              <a:t>‹#›</a:t>
            </a:fld>
            <a:endParaRPr lang="en-US" altLang="en-US"/>
          </a:p>
        </p:txBody>
      </p:sp>
    </p:spTree>
    <p:extLst>
      <p:ext uri="{BB962C8B-B14F-4D97-AF65-F5344CB8AC3E}">
        <p14:creationId xmlns:p14="http://schemas.microsoft.com/office/powerpoint/2010/main" val="4140206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43AA370-EB73-47EA-BBB6-1C0A5D8DECC8}" type="datetime1">
              <a:rPr lang="en-US"/>
              <a:pPr>
                <a:defRPr/>
              </a:pPr>
              <a:t>12/26/2019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1</a:t>
            </a:r>
          </a:p>
        </p:txBody>
      </p:sp>
      <p:sp>
        <p:nvSpPr>
          <p:cNvPr id="7" name="Slide Number Placeholder 5"/>
          <p:cNvSpPr>
            <a:spLocks noGrp="1"/>
          </p:cNvSpPr>
          <p:nvPr>
            <p:ph type="sldNum" sz="quarter" idx="12"/>
          </p:nvPr>
        </p:nvSpPr>
        <p:spPr/>
        <p:txBody>
          <a:bodyPr/>
          <a:lstStyle>
            <a:lvl1pPr>
              <a:defRPr/>
            </a:lvl1pPr>
          </a:lstStyle>
          <a:p>
            <a:fld id="{FD1369D6-7F8D-4B30-84CA-21D0F803F7C6}" type="slidenum">
              <a:rPr lang="en-US" altLang="en-US"/>
              <a:pPr/>
              <a:t>‹#›</a:t>
            </a:fld>
            <a:endParaRPr lang="en-US" altLang="en-US"/>
          </a:p>
        </p:txBody>
      </p:sp>
    </p:spTree>
    <p:extLst>
      <p:ext uri="{BB962C8B-B14F-4D97-AF65-F5344CB8AC3E}">
        <p14:creationId xmlns:p14="http://schemas.microsoft.com/office/powerpoint/2010/main" val="2320286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E5D9E6A-7C63-4FE1-93CC-583D01D756C4}" type="datetime1">
              <a:rPr lang="en-US"/>
              <a:pPr>
                <a:defRPr/>
              </a:pPr>
              <a:t>12/26/2019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1</a:t>
            </a: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79B0B8C6-804A-4A04-B294-B2D8716D0F3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kazzer88.files.wordpress.com/2011/11/7-novmeber-2011-jesuscarrieslam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3462" y="0"/>
            <a:ext cx="4289278" cy="6842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558140" y="1928695"/>
            <a:ext cx="3733203"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sz="2400" dirty="0">
                <a:latin typeface="Billboard"/>
              </a:rPr>
              <a:t>“Let us hear the conclusion of the whole matter; </a:t>
            </a:r>
            <a:r>
              <a:rPr lang="en-US" altLang="en-US" sz="2400" u="sng" dirty="0">
                <a:latin typeface="Billboard"/>
              </a:rPr>
              <a:t>Fear God</a:t>
            </a:r>
            <a:r>
              <a:rPr lang="en-US" altLang="en-US" sz="2400" dirty="0">
                <a:latin typeface="Billboard"/>
              </a:rPr>
              <a:t>, and </a:t>
            </a:r>
            <a:r>
              <a:rPr lang="en-US" altLang="en-US" sz="2400" u="sng" dirty="0">
                <a:latin typeface="Billboard"/>
              </a:rPr>
              <a:t>keep his commandments</a:t>
            </a:r>
            <a:r>
              <a:rPr lang="en-US" altLang="en-US" sz="2400" dirty="0">
                <a:latin typeface="Billboard"/>
              </a:rPr>
              <a:t>;</a:t>
            </a:r>
          </a:p>
          <a:p>
            <a:pPr algn="ctr"/>
            <a:r>
              <a:rPr lang="en-US" altLang="en-US" sz="2400" b="1" dirty="0">
                <a:latin typeface="Billboard"/>
              </a:rPr>
              <a:t>for this is the whole duty of man</a:t>
            </a:r>
            <a:r>
              <a:rPr lang="en-US" altLang="en-US" sz="2400" dirty="0">
                <a:latin typeface="Billboard"/>
              </a:rPr>
              <a:t>.”</a:t>
            </a:r>
          </a:p>
          <a:p>
            <a:pPr algn="ctr"/>
            <a:endParaRPr lang="en-US" altLang="en-US" sz="2400" dirty="0">
              <a:latin typeface="Billboard"/>
            </a:endParaRPr>
          </a:p>
          <a:p>
            <a:pPr algn="ctr"/>
            <a:r>
              <a:rPr lang="en-US" altLang="en-US" sz="2000" b="1" dirty="0"/>
              <a:t>Ecclesiastes 12:13</a:t>
            </a:r>
            <a:endParaRPr lang="en-US" altLang="en-US" sz="2000" b="1" dirty="0">
              <a:latin typeface="Billboard"/>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1000"/>
                                        <p:tgtEl>
                                          <p:spTgt spid="20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1758950" y="1301750"/>
            <a:ext cx="5618163"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400" b="1"/>
              <a:t>Behold, thus saith the Lord unto you, my servants, Joseph Smith, Jr., and Sidney Rigdon, that the time has verily come that it is necessary and expedient in me that you should open your mouths in proclaiming my gospel </a:t>
            </a:r>
            <a:r>
              <a:rPr lang="en-US" altLang="en-US" sz="2400" b="1" i="1"/>
              <a:t>(Good News)</a:t>
            </a:r>
            <a:r>
              <a:rPr lang="en-US" altLang="en-US" sz="2400" b="1"/>
              <a:t>, the things of the kingdom, expounding the mysteries thereof out of the Scriptures, according to that portion of the spirit and power, which shall be given unto you, even as I will.</a:t>
            </a:r>
          </a:p>
          <a:p>
            <a:pPr algn="r"/>
            <a:r>
              <a:rPr lang="en-US" altLang="en-US" sz="1600" b="1"/>
              <a:t>D&amp;C 71:1a</a:t>
            </a:r>
          </a:p>
        </p:txBody>
      </p:sp>
      <p:sp>
        <p:nvSpPr>
          <p:cNvPr id="6" name="TextBox 5"/>
          <p:cNvSpPr txBox="1"/>
          <p:nvPr/>
        </p:nvSpPr>
        <p:spPr>
          <a:xfrm>
            <a:off x="2859088" y="255588"/>
            <a:ext cx="3441700" cy="461962"/>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On To Perfection</a:t>
            </a:r>
          </a:p>
        </p:txBody>
      </p:sp>
      <p:sp>
        <p:nvSpPr>
          <p:cNvPr id="7" name="TextBox 6"/>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244475" y="3429000"/>
            <a:ext cx="8786813" cy="7938"/>
          </a:xfrm>
          <a:prstGeom prst="line">
            <a:avLst/>
          </a:prstGeom>
          <a:ln w="73025">
            <a:solidFill>
              <a:srgbClr val="606054"/>
            </a:solidFill>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5192713" y="3489325"/>
            <a:ext cx="1944687"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000" b="1"/>
              <a:t>On to Perfection</a:t>
            </a:r>
            <a:endParaRPr lang="en-US" altLang="en-US" sz="2000"/>
          </a:p>
        </p:txBody>
      </p:sp>
      <p:sp>
        <p:nvSpPr>
          <p:cNvPr id="9" name="TextBox 8"/>
          <p:cNvSpPr txBox="1"/>
          <p:nvPr/>
        </p:nvSpPr>
        <p:spPr>
          <a:xfrm>
            <a:off x="2232025" y="1898650"/>
            <a:ext cx="2670175" cy="1568450"/>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cs typeface="+mn-cs"/>
              </a:rPr>
              <a:t>Repentance from Dead Works</a:t>
            </a:r>
          </a:p>
          <a:p>
            <a:pPr fontAlgn="auto">
              <a:spcBef>
                <a:spcPts val="0"/>
              </a:spcBef>
              <a:spcAft>
                <a:spcPts val="0"/>
              </a:spcAft>
              <a:defRPr/>
            </a:pPr>
            <a:r>
              <a:rPr lang="en-US" sz="1600" b="1" dirty="0">
                <a:solidFill>
                  <a:schemeClr val="bg2">
                    <a:lumMod val="50000"/>
                  </a:schemeClr>
                </a:solidFill>
                <a:latin typeface="+mn-lt"/>
                <a:cs typeface="+mn-cs"/>
              </a:rPr>
              <a:t>   Faith Toward God</a:t>
            </a:r>
          </a:p>
          <a:p>
            <a:pPr fontAlgn="auto">
              <a:spcBef>
                <a:spcPts val="0"/>
              </a:spcBef>
              <a:spcAft>
                <a:spcPts val="0"/>
              </a:spcAft>
              <a:defRPr/>
            </a:pPr>
            <a:r>
              <a:rPr lang="en-US" sz="1600" b="1" dirty="0">
                <a:solidFill>
                  <a:schemeClr val="bg2">
                    <a:lumMod val="50000"/>
                  </a:schemeClr>
                </a:solidFill>
                <a:latin typeface="+mn-lt"/>
                <a:cs typeface="+mn-cs"/>
              </a:rPr>
              <a:t>    Baptisms</a:t>
            </a:r>
          </a:p>
          <a:p>
            <a:pPr fontAlgn="auto">
              <a:spcBef>
                <a:spcPts val="0"/>
              </a:spcBef>
              <a:spcAft>
                <a:spcPts val="0"/>
              </a:spcAft>
              <a:defRPr/>
            </a:pPr>
            <a:r>
              <a:rPr lang="en-US" sz="1600" b="1" dirty="0">
                <a:solidFill>
                  <a:schemeClr val="bg2">
                    <a:lumMod val="50000"/>
                  </a:schemeClr>
                </a:solidFill>
                <a:latin typeface="+mn-lt"/>
                <a:cs typeface="+mn-cs"/>
              </a:rPr>
              <a:t>     Laying on of Hands </a:t>
            </a:r>
          </a:p>
          <a:p>
            <a:pPr fontAlgn="auto">
              <a:spcBef>
                <a:spcPts val="0"/>
              </a:spcBef>
              <a:spcAft>
                <a:spcPts val="0"/>
              </a:spcAft>
              <a:defRPr/>
            </a:pPr>
            <a:r>
              <a:rPr lang="en-US" sz="1600" b="1" dirty="0">
                <a:solidFill>
                  <a:schemeClr val="bg2">
                    <a:lumMod val="50000"/>
                  </a:schemeClr>
                </a:solidFill>
                <a:latin typeface="+mn-lt"/>
                <a:cs typeface="+mn-cs"/>
              </a:rPr>
              <a:t>      Resurrection of the Dead</a:t>
            </a:r>
          </a:p>
        </p:txBody>
      </p:sp>
      <p:sp>
        <p:nvSpPr>
          <p:cNvPr id="2" name="TextBox 1"/>
          <p:cNvSpPr txBox="1">
            <a:spLocks noChangeArrowheads="1"/>
          </p:cNvSpPr>
          <p:nvPr/>
        </p:nvSpPr>
        <p:spPr bwMode="auto">
          <a:xfrm>
            <a:off x="5126038" y="1876425"/>
            <a:ext cx="207327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b="1"/>
              <a:t>Spiritual</a:t>
            </a:r>
          </a:p>
          <a:p>
            <a:r>
              <a:rPr lang="en-US" altLang="en-US" b="1"/>
              <a:t>Knowledge,</a:t>
            </a:r>
          </a:p>
          <a:p>
            <a:r>
              <a:rPr lang="en-US" altLang="en-US" b="1"/>
              <a:t>Forsaking All things</a:t>
            </a:r>
          </a:p>
          <a:p>
            <a:r>
              <a:rPr lang="en-US" altLang="en-US" b="1"/>
              <a:t>       for the Lord</a:t>
            </a:r>
          </a:p>
          <a:p>
            <a:r>
              <a:rPr lang="en-US" altLang="en-US" b="1"/>
              <a:t>Focus on Kingdom</a:t>
            </a:r>
            <a:endParaRPr lang="en-US" altLang="en-US"/>
          </a:p>
        </p:txBody>
      </p:sp>
      <p:sp>
        <p:nvSpPr>
          <p:cNvPr id="5" name="TextBox 4"/>
          <p:cNvSpPr txBox="1">
            <a:spLocks noChangeArrowheads="1"/>
          </p:cNvSpPr>
          <p:nvPr/>
        </p:nvSpPr>
        <p:spPr bwMode="auto">
          <a:xfrm>
            <a:off x="1936750" y="930275"/>
            <a:ext cx="5284788"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000" b="1"/>
              <a:t>And we will go on unto perfection if God permit.</a:t>
            </a:r>
          </a:p>
          <a:p>
            <a:pPr algn="r"/>
            <a:r>
              <a:rPr lang="en-US" altLang="en-US" sz="1400" b="1"/>
              <a:t>Hebrews 6:3</a:t>
            </a:r>
          </a:p>
        </p:txBody>
      </p:sp>
      <p:sp>
        <p:nvSpPr>
          <p:cNvPr id="11" name="TextBox 10"/>
          <p:cNvSpPr txBox="1"/>
          <p:nvPr/>
        </p:nvSpPr>
        <p:spPr>
          <a:xfrm>
            <a:off x="3409950" y="25400"/>
            <a:ext cx="2317750" cy="769938"/>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Rod of Iron</a:t>
            </a:r>
          </a:p>
          <a:p>
            <a:pPr algn="ctr" fontAlgn="auto">
              <a:spcBef>
                <a:spcPts val="0"/>
              </a:spcBef>
              <a:spcAft>
                <a:spcPts val="0"/>
              </a:spcAft>
              <a:defRPr/>
            </a:pPr>
            <a:r>
              <a:rPr lang="en-US" sz="2000" b="1" dirty="0">
                <a:solidFill>
                  <a:schemeClr val="accent2">
                    <a:lumMod val="50000"/>
                  </a:schemeClr>
                </a:solidFill>
                <a:latin typeface="+mn-lt"/>
                <a:cs typeface="+mn-cs"/>
              </a:rPr>
              <a:t>On To Perfection</a:t>
            </a:r>
            <a:endParaRPr lang="en-US" sz="2000" dirty="0">
              <a:solidFill>
                <a:schemeClr val="accent2">
                  <a:lumMod val="50000"/>
                </a:schemeClr>
              </a:solidFill>
              <a:latin typeface="+mn-lt"/>
              <a:cs typeface="+mn-cs"/>
            </a:endParaRPr>
          </a:p>
        </p:txBody>
      </p:sp>
      <p:sp>
        <p:nvSpPr>
          <p:cNvPr id="12" name="TextBox 11"/>
          <p:cNvSpPr txBox="1"/>
          <p:nvPr/>
        </p:nvSpPr>
        <p:spPr>
          <a:xfrm>
            <a:off x="244475" y="3481388"/>
            <a:ext cx="1852613" cy="338137"/>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cs typeface="+mn-cs"/>
              </a:rPr>
              <a:t>Entering into Life</a:t>
            </a:r>
            <a:endParaRPr lang="en-US" sz="1600" dirty="0">
              <a:solidFill>
                <a:schemeClr val="bg2">
                  <a:lumMod val="50000"/>
                </a:schemeClr>
              </a:solidFill>
              <a:latin typeface="+mn-lt"/>
              <a:cs typeface="+mn-cs"/>
            </a:endParaRPr>
          </a:p>
        </p:txBody>
      </p:sp>
      <p:sp>
        <p:nvSpPr>
          <p:cNvPr id="13" name="TextBox 12"/>
          <p:cNvSpPr txBox="1"/>
          <p:nvPr/>
        </p:nvSpPr>
        <p:spPr>
          <a:xfrm>
            <a:off x="244475" y="2552700"/>
            <a:ext cx="2065338" cy="831850"/>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cs typeface="+mn-cs"/>
              </a:rPr>
              <a:t>Keeping</a:t>
            </a:r>
          </a:p>
          <a:p>
            <a:pPr fontAlgn="auto">
              <a:spcBef>
                <a:spcPts val="0"/>
              </a:spcBef>
              <a:spcAft>
                <a:spcPts val="0"/>
              </a:spcAft>
              <a:defRPr/>
            </a:pPr>
            <a:r>
              <a:rPr lang="en-US" sz="1600" b="1" dirty="0">
                <a:solidFill>
                  <a:schemeClr val="bg2">
                    <a:lumMod val="50000"/>
                  </a:schemeClr>
                </a:solidFill>
                <a:latin typeface="+mn-lt"/>
                <a:cs typeface="+mn-cs"/>
              </a:rPr>
              <a:t>Moral laws, the</a:t>
            </a:r>
          </a:p>
          <a:p>
            <a:pPr fontAlgn="auto">
              <a:spcBef>
                <a:spcPts val="0"/>
              </a:spcBef>
              <a:spcAft>
                <a:spcPts val="0"/>
              </a:spcAft>
              <a:defRPr/>
            </a:pPr>
            <a:r>
              <a:rPr lang="en-US" sz="1600" b="1" dirty="0">
                <a:solidFill>
                  <a:schemeClr val="bg2">
                    <a:lumMod val="50000"/>
                  </a:schemeClr>
                </a:solidFill>
                <a:latin typeface="+mn-lt"/>
                <a:cs typeface="+mn-cs"/>
              </a:rPr>
              <a:t>Ten Commandments</a:t>
            </a:r>
            <a:endParaRPr lang="en-US" sz="1600" dirty="0">
              <a:solidFill>
                <a:schemeClr val="bg2">
                  <a:lumMod val="50000"/>
                </a:schemeClr>
              </a:solidFill>
              <a:latin typeface="+mn-lt"/>
              <a:cs typeface="+mn-cs"/>
            </a:endParaRPr>
          </a:p>
        </p:txBody>
      </p:sp>
      <p:sp>
        <p:nvSpPr>
          <p:cNvPr id="14" name="TextBox 13"/>
          <p:cNvSpPr txBox="1"/>
          <p:nvPr/>
        </p:nvSpPr>
        <p:spPr>
          <a:xfrm>
            <a:off x="2967038" y="3481388"/>
            <a:ext cx="1131887" cy="338137"/>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cs typeface="+mn-cs"/>
              </a:rPr>
              <a:t>The Milk</a:t>
            </a:r>
            <a:endParaRPr lang="en-US" sz="1600" dirty="0">
              <a:solidFill>
                <a:schemeClr val="bg2">
                  <a:lumMod val="50000"/>
                </a:schemeClr>
              </a:solidFill>
              <a:latin typeface="+mn-lt"/>
              <a:cs typeface="+mn-cs"/>
            </a:endParaRPr>
          </a:p>
        </p:txBody>
      </p:sp>
      <p:sp>
        <p:nvSpPr>
          <p:cNvPr id="15" name="TextBox 14"/>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11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1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500"/>
                                        <p:tgtEl>
                                          <p:spTgt spid="1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1500"/>
                                        <p:tgtEl>
                                          <p:spTgt spid="1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500"/>
                                        <p:tgtEl>
                                          <p:spTgt spid="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500"/>
                                        <p:tgtEl>
                                          <p:spTgt spid="1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1"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down)">
                                      <p:cBhvr>
                                        <p:cTn id="32" dur="500"/>
                                        <p:tgtEl>
                                          <p:spTgt spid="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p:tgtEl>
                                          <p:spTgt spid="2"/>
                                        </p:tgtEl>
                                        <p:attrNameLst>
                                          <p:attrName>ppt_y</p:attrName>
                                        </p:attrNameLst>
                                      </p:cBhvr>
                                      <p:tavLst>
                                        <p:tav tm="0">
                                          <p:val>
                                            <p:strVal val="#ppt_y+#ppt_h*1.125000"/>
                                          </p:val>
                                        </p:tav>
                                        <p:tav tm="100000">
                                          <p:val>
                                            <p:strVal val="#ppt_y"/>
                                          </p:val>
                                        </p:tav>
                                      </p:tavLst>
                                    </p:anim>
                                    <p:animEffect transition="in" filter="wipe(up)">
                                      <p:cBhvr>
                                        <p:cTn id="3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2" grpId="0"/>
      <p:bldP spid="5" grpId="0"/>
      <p:bldP spid="11" grpId="0"/>
      <p:bldP spid="12" grpId="0"/>
      <p:bldP spid="13"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2751138" y="2022475"/>
            <a:ext cx="36179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sz="2400" b="1"/>
              <a:t>“what lack I yet?”</a:t>
            </a:r>
            <a:endParaRPr lang="en-US" altLang="en-US" sz="2400"/>
          </a:p>
        </p:txBody>
      </p:sp>
      <p:sp>
        <p:nvSpPr>
          <p:cNvPr id="4" name="TextBox 3"/>
          <p:cNvSpPr txBox="1"/>
          <p:nvPr/>
        </p:nvSpPr>
        <p:spPr>
          <a:xfrm>
            <a:off x="2347913" y="147638"/>
            <a:ext cx="4448175" cy="461962"/>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The Rich Young Ruler</a:t>
            </a:r>
          </a:p>
        </p:txBody>
      </p:sp>
      <p:sp>
        <p:nvSpPr>
          <p:cNvPr id="5" name="TextBox 4"/>
          <p:cNvSpPr txBox="1">
            <a:spLocks noChangeArrowheads="1"/>
          </p:cNvSpPr>
          <p:nvPr/>
        </p:nvSpPr>
        <p:spPr bwMode="auto">
          <a:xfrm>
            <a:off x="946150" y="1216025"/>
            <a:ext cx="72913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sz="2400" b="1"/>
              <a:t>If you want to enter into life, keep the commandments.</a:t>
            </a:r>
            <a:endParaRPr lang="en-US" altLang="en-US" sz="2400"/>
          </a:p>
        </p:txBody>
      </p:sp>
      <p:sp>
        <p:nvSpPr>
          <p:cNvPr id="6" name="TextBox 5"/>
          <p:cNvSpPr txBox="1">
            <a:spLocks noChangeArrowheads="1"/>
          </p:cNvSpPr>
          <p:nvPr/>
        </p:nvSpPr>
        <p:spPr bwMode="auto">
          <a:xfrm>
            <a:off x="1417638" y="3367088"/>
            <a:ext cx="633095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400" b="1"/>
              <a:t>Jesus said unto him,</a:t>
            </a:r>
            <a:r>
              <a:rPr lang="en-US" altLang="en-US" sz="2400" b="1" u="sng"/>
              <a:t> If you want to be perfect</a:t>
            </a:r>
            <a:r>
              <a:rPr lang="en-US" altLang="en-US" sz="2400" b="1"/>
              <a:t>, go, </a:t>
            </a:r>
            <a:r>
              <a:rPr lang="en-US" altLang="en-US" sz="2400" b="1" u="sng"/>
              <a:t>sell that you have</a:t>
            </a:r>
            <a:r>
              <a:rPr lang="en-US" altLang="en-US" sz="2400" b="1"/>
              <a:t>, </a:t>
            </a:r>
            <a:r>
              <a:rPr lang="en-US" altLang="en-US" sz="2400" b="1" u="sng"/>
              <a:t>and give to the poor</a:t>
            </a:r>
            <a:r>
              <a:rPr lang="en-US" altLang="en-US" sz="2400" b="1"/>
              <a:t>, </a:t>
            </a:r>
            <a:r>
              <a:rPr lang="en-US" altLang="en-US" sz="2400" b="1" u="sng"/>
              <a:t>and you shall have treasure in heaven</a:t>
            </a:r>
            <a:r>
              <a:rPr lang="en-US" altLang="en-US" sz="2400" b="1"/>
              <a:t>, </a:t>
            </a:r>
            <a:r>
              <a:rPr lang="en-US" altLang="en-US" sz="2400" b="1" u="sng"/>
              <a:t>and come and follow me</a:t>
            </a:r>
            <a:r>
              <a:rPr lang="en-US" altLang="en-US" sz="2400" b="1"/>
              <a:t>.</a:t>
            </a:r>
          </a:p>
          <a:p>
            <a:pPr algn="r"/>
            <a:r>
              <a:rPr lang="en-US" altLang="en-US" sz="1600" b="1"/>
              <a:t>Matthew 19:21</a:t>
            </a:r>
          </a:p>
        </p:txBody>
      </p:sp>
      <p:sp>
        <p:nvSpPr>
          <p:cNvPr id="8" name="TextBox 7"/>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12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p:tgtEl>
                                          <p:spTgt spid="5"/>
                                        </p:tgtEl>
                                        <p:attrNameLst>
                                          <p:attrName>ppt_y</p:attrName>
                                        </p:attrNameLst>
                                      </p:cBhvr>
                                      <p:tavLst>
                                        <p:tav tm="0">
                                          <p:val>
                                            <p:strVal val="#ppt_y-#ppt_h*1.125000"/>
                                          </p:val>
                                        </p:tav>
                                        <p:tav tm="100000">
                                          <p:val>
                                            <p:strVal val="#ppt_y"/>
                                          </p:val>
                                        </p:tav>
                                      </p:tavLst>
                                    </p:anim>
                                    <p:animEffect transition="in" filter="wipe(down)">
                                      <p:cBhvr>
                                        <p:cTn id="13" dur="500"/>
                                        <p:tgtEl>
                                          <p:spTgt spid="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8"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p:tgtEl>
                                          <p:spTgt spid="3"/>
                                        </p:tgtEl>
                                        <p:attrNameLst>
                                          <p:attrName>ppt_x</p:attrName>
                                        </p:attrNameLst>
                                      </p:cBhvr>
                                      <p:tavLst>
                                        <p:tav tm="0">
                                          <p:val>
                                            <p:strVal val="#ppt_x-#ppt_w*1.125000"/>
                                          </p:val>
                                        </p:tav>
                                        <p:tav tm="100000">
                                          <p:val>
                                            <p:strVal val="#ppt_x"/>
                                          </p:val>
                                        </p:tav>
                                      </p:tavLst>
                                    </p:anim>
                                    <p:animEffect transition="in" filter="wipe(right)">
                                      <p:cBhvr>
                                        <p:cTn id="19" dur="5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p:tgtEl>
                                          <p:spTgt spid="6"/>
                                        </p:tgtEl>
                                        <p:attrNameLst>
                                          <p:attrName>ppt_y</p:attrName>
                                        </p:attrNameLst>
                                      </p:cBhvr>
                                      <p:tavLst>
                                        <p:tav tm="0">
                                          <p:val>
                                            <p:strVal val="#ppt_y+#ppt_h*1.125000"/>
                                          </p:val>
                                        </p:tav>
                                        <p:tav tm="100000">
                                          <p:val>
                                            <p:strVal val="#ppt_y"/>
                                          </p:val>
                                        </p:tav>
                                      </p:tavLst>
                                    </p:anim>
                                    <p:animEffect transition="in" filter="wipe(up)">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90575" y="1371600"/>
            <a:ext cx="7554913" cy="3662363"/>
          </a:xfrm>
          <a:prstGeom prst="rect">
            <a:avLst/>
          </a:prstGeom>
          <a:noFill/>
        </p:spPr>
        <p:txBody>
          <a:bodyPr>
            <a:spAutoFit/>
          </a:bodyPr>
          <a:lstStyle/>
          <a:p>
            <a:pPr algn="just" fontAlgn="auto">
              <a:spcBef>
                <a:spcPts val="0"/>
              </a:spcBef>
              <a:spcAft>
                <a:spcPts val="0"/>
              </a:spcAft>
              <a:defRPr/>
            </a:pPr>
            <a:r>
              <a:rPr lang="en-US" sz="2400" b="1" dirty="0">
                <a:latin typeface="+mn-lt"/>
                <a:cs typeface="+mn-cs"/>
              </a:rPr>
              <a:t>46  The kingdom of heaven is like unto a treasure hid in a field. And when a man has found a treasure which is hid, he secures it, and, straightway, for joy thereof, goes and sells all that he has, and buys that field.</a:t>
            </a:r>
          </a:p>
          <a:p>
            <a:pPr algn="just" fontAlgn="auto">
              <a:spcBef>
                <a:spcPts val="0"/>
              </a:spcBef>
              <a:spcAft>
                <a:spcPts val="0"/>
              </a:spcAft>
              <a:defRPr/>
            </a:pPr>
            <a:endParaRPr lang="en-US" sz="2400" b="1" dirty="0">
              <a:latin typeface="+mn-lt"/>
              <a:cs typeface="+mn-cs"/>
            </a:endParaRPr>
          </a:p>
          <a:p>
            <a:pPr marL="457200" indent="-457200" algn="just" fontAlgn="auto">
              <a:spcBef>
                <a:spcPts val="0"/>
              </a:spcBef>
              <a:spcAft>
                <a:spcPts val="0"/>
              </a:spcAft>
              <a:buFontTx/>
              <a:buAutoNum type="arabicPlain" startAt="47"/>
              <a:defRPr/>
            </a:pPr>
            <a:r>
              <a:rPr lang="en-US" sz="2400" b="1" dirty="0">
                <a:latin typeface="+mn-lt"/>
                <a:cs typeface="+mn-cs"/>
              </a:rPr>
              <a:t>And again, the kingdom of heaven is like unto a merchant-man, seeking goodly pearls, who, when he had found one pearl of great price, he went and sold all that he had and bought it.</a:t>
            </a:r>
          </a:p>
          <a:p>
            <a:pPr algn="r" fontAlgn="auto">
              <a:spcBef>
                <a:spcPts val="0"/>
              </a:spcBef>
              <a:spcAft>
                <a:spcPts val="0"/>
              </a:spcAft>
              <a:defRPr/>
            </a:pPr>
            <a:r>
              <a:rPr lang="en-US" sz="1600" b="1" dirty="0">
                <a:latin typeface="+mn-lt"/>
                <a:cs typeface="+mn-cs"/>
              </a:rPr>
              <a:t>Matthew 13:46-47</a:t>
            </a:r>
          </a:p>
        </p:txBody>
      </p:sp>
      <p:sp>
        <p:nvSpPr>
          <p:cNvPr id="4" name="TextBox 3"/>
          <p:cNvSpPr txBox="1"/>
          <p:nvPr/>
        </p:nvSpPr>
        <p:spPr>
          <a:xfrm>
            <a:off x="2347913" y="147638"/>
            <a:ext cx="4448175" cy="461962"/>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Parables</a:t>
            </a:r>
          </a:p>
        </p:txBody>
      </p:sp>
      <p:sp>
        <p:nvSpPr>
          <p:cNvPr id="8" name="TextBox 7"/>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13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000"/>
                            </p:stCondLst>
                            <p:childTnLst>
                              <p:par>
                                <p:cTn id="23" presetID="47"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anim calcmode="lin" valueType="num">
                                      <p:cBhvr>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758825" y="1417638"/>
            <a:ext cx="7632700" cy="477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400" b="1"/>
              <a:t>2 Shake yourself from the dust; arise, and sit down, O Jerusalem; loose yourself from the bands of your neck, O captive daughter of Zion.</a:t>
            </a:r>
          </a:p>
          <a:p>
            <a:pPr algn="just"/>
            <a:r>
              <a:rPr lang="en-US" altLang="en-US" sz="2400" b="1"/>
              <a:t>3 For thus saith the Lord,  You have sold yourselves for naught; and </a:t>
            </a:r>
            <a:r>
              <a:rPr lang="en-US" altLang="en-US" sz="2400" b="1" u="sng"/>
              <a:t>you shall be redeemed without money</a:t>
            </a:r>
            <a:r>
              <a:rPr lang="en-US" altLang="en-US" sz="2400" b="1"/>
              <a:t>.</a:t>
            </a:r>
          </a:p>
          <a:p>
            <a:pPr algn="r"/>
            <a:r>
              <a:rPr lang="en-US" altLang="en-US" sz="1600" b="1"/>
              <a:t>Isaiah 52:2-3 </a:t>
            </a:r>
          </a:p>
          <a:p>
            <a:pPr algn="just"/>
            <a:endParaRPr lang="en-US" altLang="en-US" sz="2400" b="1"/>
          </a:p>
          <a:p>
            <a:pPr algn="just"/>
            <a:r>
              <a:rPr lang="en-US" altLang="en-US" sz="2400" b="1"/>
              <a:t>18 You know that you were not redeemed with corruptible things, as silver and gold, from your vain conversation received by tradition from your fathers;</a:t>
            </a:r>
          </a:p>
          <a:p>
            <a:pPr algn="just">
              <a:buFontTx/>
              <a:buAutoNum type="arabicPlain" startAt="19"/>
            </a:pPr>
            <a:r>
              <a:rPr lang="en-US" altLang="en-US" sz="2400" b="1"/>
              <a:t> But with the precious blood of Christ, as of a lamb without blemish and without spot.</a:t>
            </a:r>
          </a:p>
          <a:p>
            <a:pPr algn="r"/>
            <a:r>
              <a:rPr lang="en-US" altLang="en-US" sz="1600" b="1"/>
              <a:t>1 Peter 1:18-19</a:t>
            </a:r>
            <a:endParaRPr lang="en-US" altLang="en-US" sz="1600"/>
          </a:p>
        </p:txBody>
      </p:sp>
      <p:sp>
        <p:nvSpPr>
          <p:cNvPr id="4" name="TextBox 3"/>
          <p:cNvSpPr txBox="1"/>
          <p:nvPr/>
        </p:nvSpPr>
        <p:spPr>
          <a:xfrm>
            <a:off x="2347913" y="201613"/>
            <a:ext cx="4448175" cy="461962"/>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On To Perfection</a:t>
            </a:r>
          </a:p>
        </p:txBody>
      </p:sp>
      <p:sp>
        <p:nvSpPr>
          <p:cNvPr id="6" name="TextBox 5"/>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7"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7"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7"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755650" y="2833688"/>
            <a:ext cx="7632700" cy="21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400" b="1"/>
              <a:t>…..living and acting honestly and honorably before God and in the sight of all men, </a:t>
            </a:r>
          </a:p>
          <a:p>
            <a:pPr algn="just"/>
            <a:r>
              <a:rPr lang="en-US" altLang="en-US" sz="2400" b="1"/>
              <a:t>using the things of this world in the manner designed of God, that the places where they occupy may shine as Zion, the redeemed of the Lord. </a:t>
            </a:r>
          </a:p>
          <a:p>
            <a:pPr algn="r"/>
            <a:r>
              <a:rPr lang="en-US" altLang="en-US" sz="1600" b="1"/>
              <a:t>D&amp;C 128:8c</a:t>
            </a:r>
            <a:endParaRPr lang="en-US" altLang="en-US" sz="1600"/>
          </a:p>
        </p:txBody>
      </p:sp>
      <p:sp>
        <p:nvSpPr>
          <p:cNvPr id="4" name="TextBox 3"/>
          <p:cNvSpPr txBox="1"/>
          <p:nvPr/>
        </p:nvSpPr>
        <p:spPr>
          <a:xfrm>
            <a:off x="2347913" y="201613"/>
            <a:ext cx="4448175" cy="461962"/>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On To Perfection</a:t>
            </a:r>
          </a:p>
        </p:txBody>
      </p:sp>
      <p:sp>
        <p:nvSpPr>
          <p:cNvPr id="6" name="TextBox 5"/>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par>
                                <p:cTn id="8" presetID="47"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3" presetID="47"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8" presetID="47"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47913" y="806450"/>
            <a:ext cx="4448175" cy="460375"/>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King Lamoni’s father</a:t>
            </a:r>
          </a:p>
        </p:txBody>
      </p:sp>
      <p:sp>
        <p:nvSpPr>
          <p:cNvPr id="4" name="TextBox 3"/>
          <p:cNvSpPr txBox="1">
            <a:spLocks noChangeArrowheads="1"/>
          </p:cNvSpPr>
          <p:nvPr/>
        </p:nvSpPr>
        <p:spPr bwMode="auto">
          <a:xfrm>
            <a:off x="1541463" y="1631950"/>
            <a:ext cx="6061075" cy="477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400" b="1"/>
              <a:t>48 And it came to pass that after Aaron had expounded these things unto him, the king said, What shall I do, that I may have this eternal life of which thou hast spoken? </a:t>
            </a:r>
          </a:p>
          <a:p>
            <a:pPr algn="just"/>
            <a:r>
              <a:rPr lang="en-US" altLang="en-US" sz="2400" b="1"/>
              <a:t>49 Yea, what shall I do that I may be born of God, having this wicked spirit rooted out of my breast, and receive his Spirit, that I may be filled with joy, that I may not be cast off at the last day? </a:t>
            </a:r>
          </a:p>
          <a:p>
            <a:pPr algn="just"/>
            <a:r>
              <a:rPr lang="en-US" altLang="en-US" sz="2400" b="1"/>
              <a:t>50 Behold, said he, </a:t>
            </a:r>
            <a:r>
              <a:rPr lang="en-US" altLang="en-US" sz="2400" b="1" u="sng"/>
              <a:t>I will give up all that I possess</a:t>
            </a:r>
            <a:r>
              <a:rPr lang="en-US" altLang="en-US" sz="2400" b="1"/>
              <a:t>; yea, </a:t>
            </a:r>
            <a:r>
              <a:rPr lang="en-US" altLang="en-US" sz="2400" b="1" u="sng"/>
              <a:t>I will forsake my kingdom</a:t>
            </a:r>
            <a:r>
              <a:rPr lang="en-US" altLang="en-US" sz="2400" b="1"/>
              <a:t>, that I may receive this great joy.</a:t>
            </a:r>
          </a:p>
          <a:p>
            <a:pPr algn="r"/>
            <a:r>
              <a:rPr lang="en-US" altLang="en-US" sz="1600" b="1"/>
              <a:t>Alma 13:48-50</a:t>
            </a:r>
          </a:p>
        </p:txBody>
      </p:sp>
      <p:sp>
        <p:nvSpPr>
          <p:cNvPr id="6" name="TextBox 5"/>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16</a:t>
            </a:r>
          </a:p>
        </p:txBody>
      </p:sp>
      <p:sp>
        <p:nvSpPr>
          <p:cNvPr id="5" name="TextBox 4"/>
          <p:cNvSpPr txBox="1"/>
          <p:nvPr/>
        </p:nvSpPr>
        <p:spPr>
          <a:xfrm>
            <a:off x="2347913" y="201613"/>
            <a:ext cx="4448175" cy="461962"/>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On To Perfection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par>
                          <p:cTn id="8" fill="hold" nodeType="afterGroup">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500"/>
                                        <p:tgtEl>
                                          <p:spTgt spid="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dissolve">
                                      <p:cBhvr>
                                        <p:cTn id="16"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47913" y="663575"/>
            <a:ext cx="4448175" cy="461963"/>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King Lamoni’s father</a:t>
            </a:r>
          </a:p>
        </p:txBody>
      </p:sp>
      <p:sp>
        <p:nvSpPr>
          <p:cNvPr id="4" name="TextBox 3"/>
          <p:cNvSpPr txBox="1">
            <a:spLocks noChangeArrowheads="1"/>
          </p:cNvSpPr>
          <p:nvPr/>
        </p:nvSpPr>
        <p:spPr bwMode="auto">
          <a:xfrm>
            <a:off x="925513" y="1177925"/>
            <a:ext cx="7292975"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400" b="1"/>
              <a:t>51 But Aaron said unto him, If thou desirest this thing, if thou wilt bow down before God, yea, if thou wilt repent of all thy sins, and will bow down before God, and call on his name in faith, believing that ye shall receive, then shalt thou receive the hope which thou desirest. </a:t>
            </a:r>
          </a:p>
          <a:p>
            <a:pPr algn="just"/>
            <a:r>
              <a:rPr lang="en-US" altLang="en-US" sz="2400" b="1"/>
              <a:t>52 And it came to pass that when Aaron had said these words, the king did bow down before the Lord, upon his knees; yea, even he did prostrate himself upon the earth, and cried mightily, saying, O God, Aaron hath told me that there is a God; </a:t>
            </a:r>
          </a:p>
          <a:p>
            <a:pPr algn="just"/>
            <a:r>
              <a:rPr lang="en-US" altLang="en-US" sz="2400" b="1"/>
              <a:t>53 And if there is a God, and if thou art God, wilt thou make thyself known unto me, and </a:t>
            </a:r>
            <a:r>
              <a:rPr lang="en-US" altLang="en-US" sz="2400" b="1" u="sng"/>
              <a:t>I will give away all my sins to know thee</a:t>
            </a:r>
            <a:r>
              <a:rPr lang="en-US" altLang="en-US" sz="2400" b="1"/>
              <a:t>, and that I may be raised from the dead, and be saved at the last day.</a:t>
            </a:r>
          </a:p>
          <a:p>
            <a:pPr algn="r"/>
            <a:r>
              <a:rPr lang="en-US" altLang="en-US" sz="1600" b="1"/>
              <a:t>Alma 13:51-53</a:t>
            </a:r>
          </a:p>
        </p:txBody>
      </p:sp>
      <p:sp>
        <p:nvSpPr>
          <p:cNvPr id="6" name="TextBox 5"/>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17</a:t>
            </a:r>
          </a:p>
        </p:txBody>
      </p:sp>
      <p:sp>
        <p:nvSpPr>
          <p:cNvPr id="5" name="TextBox 4"/>
          <p:cNvSpPr txBox="1"/>
          <p:nvPr/>
        </p:nvSpPr>
        <p:spPr>
          <a:xfrm>
            <a:off x="2347913" y="201613"/>
            <a:ext cx="4448175" cy="461962"/>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On To Perfection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par>
                          <p:cTn id="8" fill="hold" nodeType="afterGroup">
                            <p:stCondLst>
                              <p:cond delay="1500"/>
                            </p:stCondLst>
                            <p:childTnLst>
                              <p:par>
                                <p:cTn id="9" presetID="9" presetClass="entr" presetSubtype="0" fill="hold" grpId="0" nodeType="afterEffect">
                                  <p:stCondLst>
                                    <p:cond delay="25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1500"/>
                                        <p:tgtEl>
                                          <p:spTgt spid="4"/>
                                        </p:tgtEl>
                                      </p:cBhvr>
                                    </p:animEffect>
                                  </p:childTnLst>
                                </p:cTn>
                              </p:par>
                            </p:childTnLst>
                          </p:cTn>
                        </p:par>
                        <p:par>
                          <p:cTn id="12" fill="hold" nodeType="afterGroup">
                            <p:stCondLst>
                              <p:cond delay="325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47913" y="147638"/>
            <a:ext cx="4448175" cy="461962"/>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The Rich Young Ruler</a:t>
            </a:r>
          </a:p>
        </p:txBody>
      </p:sp>
      <p:sp>
        <p:nvSpPr>
          <p:cNvPr id="4" name="TextBox 3"/>
          <p:cNvSpPr txBox="1">
            <a:spLocks noChangeArrowheads="1"/>
          </p:cNvSpPr>
          <p:nvPr/>
        </p:nvSpPr>
        <p:spPr bwMode="auto">
          <a:xfrm>
            <a:off x="1760538" y="2436813"/>
            <a:ext cx="5640387"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400" b="1"/>
              <a:t> “when the young man heard that saying, he went away sorrowful; for he had great possessions.”;</a:t>
            </a:r>
          </a:p>
          <a:p>
            <a:pPr algn="r"/>
            <a:r>
              <a:rPr lang="en-US" altLang="en-US" sz="1600" b="1"/>
              <a:t>Matthew 19:22  (Mark 10:21; Luke 18:23)</a:t>
            </a:r>
            <a:endParaRPr lang="en-US" altLang="en-US" sz="2400"/>
          </a:p>
        </p:txBody>
      </p:sp>
      <p:sp>
        <p:nvSpPr>
          <p:cNvPr id="7" name="TextBox 6"/>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ppt_x</p:attrName>
                                        </p:attrNameLst>
                                      </p:cBhvr>
                                      <p:tavLst>
                                        <p:tav tm="0">
                                          <p:val>
                                            <p:strVal val="#ppt_x-#ppt_w*1.125000"/>
                                          </p:val>
                                        </p:tav>
                                        <p:tav tm="100000">
                                          <p:val>
                                            <p:strVal val="#ppt_x"/>
                                          </p:val>
                                        </p:tav>
                                      </p:tavLst>
                                    </p:anim>
                                    <p:animEffect transition="in" filter="wipe(right)">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550863" y="557213"/>
            <a:ext cx="8074025" cy="230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400" b="1"/>
              <a:t>23  Jesus turned to his disciples and said; “Verily, I say unto you, that a rich man shall hardly enter into the kingdom of heaven.</a:t>
            </a:r>
          </a:p>
          <a:p>
            <a:pPr algn="just"/>
            <a:r>
              <a:rPr lang="en-US" altLang="en-US" sz="2400" b="1"/>
              <a:t>24  And again I say unto you, It is easier for a camel to go through the eye of a needle, than for a rich man to enter the kingdom of God.”</a:t>
            </a:r>
            <a:endParaRPr lang="en-US" altLang="en-US" sz="2400"/>
          </a:p>
        </p:txBody>
      </p:sp>
      <p:sp>
        <p:nvSpPr>
          <p:cNvPr id="4" name="TextBox 3"/>
          <p:cNvSpPr txBox="1"/>
          <p:nvPr/>
        </p:nvSpPr>
        <p:spPr>
          <a:xfrm>
            <a:off x="2347913" y="69850"/>
            <a:ext cx="4448175" cy="461963"/>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The Rich Young Ruler</a:t>
            </a:r>
          </a:p>
        </p:txBody>
      </p:sp>
      <p:sp>
        <p:nvSpPr>
          <p:cNvPr id="5" name="TextBox 4"/>
          <p:cNvSpPr txBox="1">
            <a:spLocks noChangeArrowheads="1"/>
          </p:cNvSpPr>
          <p:nvPr/>
        </p:nvSpPr>
        <p:spPr bwMode="auto">
          <a:xfrm>
            <a:off x="481013" y="2851150"/>
            <a:ext cx="819785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400" b="1"/>
              <a:t>25 When his disciples heard this, they were exceedingly amazed, saying, Who then can be saved?</a:t>
            </a:r>
          </a:p>
          <a:p>
            <a:pPr algn="just"/>
            <a:r>
              <a:rPr lang="en-US" altLang="en-US" sz="2400" b="1"/>
              <a:t>26 But Jesus beheld their thoughts, and said unto them, With men this is impossible; but if they will forsake all things for my sake, with God whatsoever things I speak are possible.</a:t>
            </a:r>
          </a:p>
          <a:p>
            <a:pPr algn="r"/>
            <a:r>
              <a:rPr lang="en-US" altLang="en-US" sz="1600" b="1"/>
              <a:t>Matthew 19:23-24</a:t>
            </a:r>
          </a:p>
          <a:p>
            <a:pPr algn="just"/>
            <a:r>
              <a:rPr lang="en-US" altLang="en-US" sz="2400" b="1"/>
              <a:t>Mark 10:23   ... how hard it is for them </a:t>
            </a:r>
            <a:r>
              <a:rPr lang="en-US" altLang="en-US" sz="2400" b="1" u="sng"/>
              <a:t>who trust in riches</a:t>
            </a:r>
            <a:r>
              <a:rPr lang="en-US" altLang="en-US" sz="2400" b="1"/>
              <a:t> to enter into the kingdom of God!</a:t>
            </a:r>
          </a:p>
          <a:p>
            <a:pPr algn="just"/>
            <a:endParaRPr lang="en-US" altLang="en-US" sz="2400" b="1"/>
          </a:p>
          <a:p>
            <a:pPr algn="just"/>
            <a:r>
              <a:rPr lang="en-US" altLang="en-US" sz="2400" b="1"/>
              <a:t>Luke 18:27 ... but he who forsakes the things which are of this world, it is possible ....</a:t>
            </a:r>
          </a:p>
        </p:txBody>
      </p:sp>
      <p:sp>
        <p:nvSpPr>
          <p:cNvPr id="7" name="TextBox 6"/>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19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7"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0" end="0"/>
                                            </p:txEl>
                                          </p:spTgt>
                                        </p:tgtEl>
                                        <p:attrNameLst>
                                          <p:attrName>ppt_y</p:attrName>
                                        </p:attrNameLst>
                                      </p:cBhvr>
                                      <p:tavLst>
                                        <p:tav tm="0">
                                          <p:val>
                                            <p:strVal val="#ppt_y-.1"/>
                                          </p:val>
                                        </p:tav>
                                        <p:tav tm="100000">
                                          <p:val>
                                            <p:strVal val="#ppt_y"/>
                                          </p:val>
                                        </p:tav>
                                      </p:tavLst>
                                    </p:anim>
                                  </p:childTnLst>
                                </p:cTn>
                              </p:par>
                              <p:par>
                                <p:cTn id="22" presetID="47" presetClass="entr" presetSubtype="0" fill="hold" nodeType="with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fade">
                                      <p:cBhvr>
                                        <p:cTn id="24" dur="1000"/>
                                        <p:tgtEl>
                                          <p:spTgt spid="5">
                                            <p:txEl>
                                              <p:pRg st="1" end="1"/>
                                            </p:txEl>
                                          </p:spTgt>
                                        </p:tgtEl>
                                      </p:cBhvr>
                                    </p:animEffect>
                                    <p:anim calcmode="lin" valueType="num">
                                      <p:cBhvr>
                                        <p:cTn id="2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1" end="1"/>
                                            </p:txEl>
                                          </p:spTgt>
                                        </p:tgtEl>
                                        <p:attrNameLst>
                                          <p:attrName>ppt_y</p:attrName>
                                        </p:attrNameLst>
                                      </p:cBhvr>
                                      <p:tavLst>
                                        <p:tav tm="0">
                                          <p:val>
                                            <p:strVal val="#ppt_y-.1"/>
                                          </p:val>
                                        </p:tav>
                                        <p:tav tm="100000">
                                          <p:val>
                                            <p:strVal val="#ppt_y"/>
                                          </p:val>
                                        </p:tav>
                                      </p:tavLst>
                                    </p:anim>
                                  </p:childTnLst>
                                </p:cTn>
                              </p:par>
                              <p:par>
                                <p:cTn id="27" presetID="47" presetClass="entr" presetSubtype="0" fill="hold" nodeType="with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Effect transition="in" filter="fade">
                                      <p:cBhvr>
                                        <p:cTn id="29" dur="1000"/>
                                        <p:tgtEl>
                                          <p:spTgt spid="5">
                                            <p:txEl>
                                              <p:pRg st="2" end="2"/>
                                            </p:txEl>
                                          </p:spTgt>
                                        </p:tgtEl>
                                      </p:cBhvr>
                                    </p:animEffect>
                                    <p:anim calcmode="lin" valueType="num">
                                      <p:cBhvr>
                                        <p:cTn id="3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7" presetClass="entr" presetSubtype="0" fill="hold" nodeType="clickEffect">
                                  <p:stCondLst>
                                    <p:cond delay="0"/>
                                  </p:stCondLst>
                                  <p:childTnLst>
                                    <p:set>
                                      <p:cBhvr>
                                        <p:cTn id="35" dur="1" fill="hold">
                                          <p:stCondLst>
                                            <p:cond delay="0"/>
                                          </p:stCondLst>
                                        </p:cTn>
                                        <p:tgtEl>
                                          <p:spTgt spid="5">
                                            <p:txEl>
                                              <p:pRg st="3" end="3"/>
                                            </p:txEl>
                                          </p:spTgt>
                                        </p:tgtEl>
                                        <p:attrNameLst>
                                          <p:attrName>style.visibility</p:attrName>
                                        </p:attrNameLst>
                                      </p:cBhvr>
                                      <p:to>
                                        <p:strVal val="visible"/>
                                      </p:to>
                                    </p:set>
                                    <p:animEffect transition="in" filter="fade">
                                      <p:cBhvr>
                                        <p:cTn id="36" dur="1000"/>
                                        <p:tgtEl>
                                          <p:spTgt spid="5">
                                            <p:txEl>
                                              <p:pRg st="3" end="3"/>
                                            </p:txEl>
                                          </p:spTgt>
                                        </p:tgtEl>
                                      </p:cBhvr>
                                    </p:animEffect>
                                    <p:anim calcmode="lin" valueType="num">
                                      <p:cBhvr>
                                        <p:cTn id="3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7" presetClass="entr" presetSubtype="0" fill="hold"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Effect transition="in" filter="fade">
                                      <p:cBhvr>
                                        <p:cTn id="43" dur="1000"/>
                                        <p:tgtEl>
                                          <p:spTgt spid="5">
                                            <p:txEl>
                                              <p:pRg st="5" end="5"/>
                                            </p:txEl>
                                          </p:spTgt>
                                        </p:tgtEl>
                                      </p:cBhvr>
                                    </p:animEffect>
                                    <p:anim calcmode="lin" valueType="num">
                                      <p:cBhvr>
                                        <p:cTn id="44"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47913" y="147638"/>
            <a:ext cx="4448175" cy="461962"/>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The Rich Young Ruler</a:t>
            </a:r>
          </a:p>
        </p:txBody>
      </p:sp>
      <p:sp>
        <p:nvSpPr>
          <p:cNvPr id="3" name="TextBox 2"/>
          <p:cNvSpPr txBox="1">
            <a:spLocks noChangeArrowheads="1"/>
          </p:cNvSpPr>
          <p:nvPr/>
        </p:nvSpPr>
        <p:spPr bwMode="auto">
          <a:xfrm>
            <a:off x="906463" y="609600"/>
            <a:ext cx="7307262"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400" b="1"/>
              <a:t>16 One came and said, Good master, what good thing shall I do, that I may have eternal life?</a:t>
            </a:r>
          </a:p>
          <a:p>
            <a:pPr algn="just"/>
            <a:r>
              <a:rPr lang="en-US" altLang="en-US" sz="2400" b="1"/>
              <a:t>17 And </a:t>
            </a:r>
            <a:r>
              <a:rPr lang="en-US" altLang="en-US" sz="2400" b="1" i="1"/>
              <a:t>Jesus</a:t>
            </a:r>
            <a:r>
              <a:rPr lang="en-US" altLang="en-US" sz="2400" b="1"/>
              <a:t> said unto him, Why do you call me good? There is none good but one, that is, God; but </a:t>
            </a:r>
            <a:r>
              <a:rPr lang="en-US" altLang="en-US" sz="2400" b="1" u="sng"/>
              <a:t>if you want to enter into life, keep the commandments</a:t>
            </a:r>
            <a:r>
              <a:rPr lang="en-US" altLang="en-US" sz="2400" b="1"/>
              <a:t>.</a:t>
            </a:r>
          </a:p>
          <a:p>
            <a:pPr algn="just"/>
            <a:r>
              <a:rPr lang="en-US" altLang="en-US" sz="2400" b="1"/>
              <a:t>18 He said unto him, Which?  Jesus said, You shall not kill.  You shall not commit adultery.  You shall not steal.  You shall not bear false witness.</a:t>
            </a:r>
          </a:p>
          <a:p>
            <a:pPr algn="just"/>
            <a:r>
              <a:rPr lang="en-US" altLang="en-US" sz="2400" b="1"/>
              <a:t>19 Honor your father and mother. And, you must love your neighbor as yourself.</a:t>
            </a:r>
          </a:p>
          <a:p>
            <a:pPr algn="just">
              <a:buFontTx/>
              <a:buAutoNum type="arabicPlain" startAt="20"/>
            </a:pPr>
            <a:r>
              <a:rPr lang="en-US" altLang="en-US" sz="2400" b="1"/>
              <a:t> The young man said unto him, All these things I have kept from my youth up; what lack I yet?</a:t>
            </a:r>
            <a:r>
              <a:rPr lang="en-US" altLang="en-US" sz="1600" b="1"/>
              <a:t> Matthew 19:16-20</a:t>
            </a:r>
          </a:p>
          <a:p>
            <a:pPr algn="just"/>
            <a:endParaRPr lang="en-US" altLang="en-US" sz="2400" b="1"/>
          </a:p>
          <a:p>
            <a:pPr algn="just"/>
            <a:r>
              <a:rPr lang="en-US" altLang="en-US" sz="2400" b="1"/>
              <a:t>Then Jesus beholding him, loved him, </a:t>
            </a:r>
            <a:r>
              <a:rPr lang="en-US" altLang="en-US" sz="2000" b="1"/>
              <a:t>…</a:t>
            </a:r>
            <a:r>
              <a:rPr lang="en-US" altLang="en-US" sz="1600" b="1"/>
              <a:t>Mark 10:1919 </a:t>
            </a:r>
            <a:endParaRPr lang="en-US" altLang="en-US" sz="2000" b="1"/>
          </a:p>
          <a:p>
            <a:pPr algn="r"/>
            <a:r>
              <a:rPr lang="en-US" altLang="en-US" sz="1600" b="1"/>
              <a:t>also recorded in Mark 10:15-21 &amp; Luke 18:18-21</a:t>
            </a:r>
            <a:endParaRPr lang="en-US" altLang="en-US" sz="1600"/>
          </a:p>
        </p:txBody>
      </p:sp>
      <p:sp>
        <p:nvSpPr>
          <p:cNvPr id="5" name="TextBox 4"/>
          <p:cNvSpPr txBox="1"/>
          <p:nvPr/>
        </p:nvSpPr>
        <p:spPr>
          <a:xfrm>
            <a:off x="8756650" y="6548438"/>
            <a:ext cx="27940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0" end="0"/>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3" dur="500"/>
                                        <p:tgtEl>
                                          <p:spTgt spid="3">
                                            <p:txEl>
                                              <p:pRg st="2" end="2"/>
                                            </p:txEl>
                                          </p:spTgt>
                                        </p:tgtEl>
                                      </p:cBhvr>
                                    </p:animEffect>
                                  </p:childTnLst>
                                </p:cTn>
                              </p:par>
                              <p:par>
                                <p:cTn id="24" presetID="12" presetClass="entr" presetSubtype="4"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7" dur="500"/>
                                        <p:tgtEl>
                                          <p:spTgt spid="3">
                                            <p:txEl>
                                              <p:pRg st="3" end="3"/>
                                            </p:txEl>
                                          </p:spTgt>
                                        </p:tgtEl>
                                      </p:cBhvr>
                                    </p:animEffect>
                                  </p:childTnLst>
                                </p:cTn>
                              </p:par>
                              <p:par>
                                <p:cTn id="28" presetID="12" presetClass="entr" presetSubtype="4"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1" dur="500"/>
                                        <p:tgtEl>
                                          <p:spTgt spid="3">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2" presetClass="entr" presetSubtype="4"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7" dur="500"/>
                                        <p:tgtEl>
                                          <p:spTgt spid="3">
                                            <p:txEl>
                                              <p:pRg st="6" end="6"/>
                                            </p:txEl>
                                          </p:spTgt>
                                        </p:tgtEl>
                                      </p:cBhvr>
                                    </p:animEffect>
                                  </p:childTnLst>
                                </p:cTn>
                              </p:par>
                              <p:par>
                                <p:cTn id="38" presetID="12" presetClass="entr" presetSubtype="4"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additive="base">
                                        <p:cTn id="40"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4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1379538" y="1127125"/>
            <a:ext cx="638492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400" b="1"/>
              <a:t>4 For they were men of a sound understanding, and they had searched the scriptures diligently, that they might know the word of God.</a:t>
            </a:r>
          </a:p>
          <a:p>
            <a:pPr algn="just"/>
            <a:r>
              <a:rPr lang="en-US" altLang="en-US" sz="2400" b="1"/>
              <a:t>5 But this is not all: they had given themselves to much prayer, and fasting, therefore they had the spirit of prophecy, and the spirit of revelation, and when they taught, they taught with power and authority, even as with the power and authority of God.     </a:t>
            </a:r>
            <a:r>
              <a:rPr lang="en-US" altLang="en-US" sz="1600" b="1"/>
              <a:t>Alma 12:4-5</a:t>
            </a:r>
          </a:p>
        </p:txBody>
      </p:sp>
      <p:sp>
        <p:nvSpPr>
          <p:cNvPr id="4" name="TextBox 3"/>
          <p:cNvSpPr txBox="1"/>
          <p:nvPr/>
        </p:nvSpPr>
        <p:spPr>
          <a:xfrm>
            <a:off x="2347913" y="703263"/>
            <a:ext cx="4448175" cy="461962"/>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Sons Of Mosiah</a:t>
            </a:r>
          </a:p>
        </p:txBody>
      </p:sp>
      <p:sp>
        <p:nvSpPr>
          <p:cNvPr id="6" name="TextBox 5"/>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20</a:t>
            </a:r>
          </a:p>
        </p:txBody>
      </p:sp>
      <p:sp>
        <p:nvSpPr>
          <p:cNvPr id="5" name="TextBox 4"/>
          <p:cNvSpPr txBox="1">
            <a:spLocks noChangeArrowheads="1"/>
          </p:cNvSpPr>
          <p:nvPr/>
        </p:nvSpPr>
        <p:spPr bwMode="auto">
          <a:xfrm>
            <a:off x="1379538" y="4500563"/>
            <a:ext cx="6384925" cy="218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400" b="1"/>
              <a:t>10 And I fell at his feet to worship him. And he said unto me, See that thou do it not; I am thy fellow servant, and of thy brethren that have the testimony of Jesus; worship God; for the testimony of Jesus is the spirit of prophecy. </a:t>
            </a:r>
          </a:p>
          <a:p>
            <a:pPr algn="r"/>
            <a:r>
              <a:rPr lang="en-US" altLang="en-US" sz="1600" b="1"/>
              <a:t>Revelation 19:10</a:t>
            </a:r>
          </a:p>
        </p:txBody>
      </p:sp>
      <p:cxnSp>
        <p:nvCxnSpPr>
          <p:cNvPr id="7" name="Straight Connector 6"/>
          <p:cNvCxnSpPr/>
          <p:nvPr/>
        </p:nvCxnSpPr>
        <p:spPr>
          <a:xfrm>
            <a:off x="6099175" y="2976563"/>
            <a:ext cx="166528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514475" y="3309938"/>
            <a:ext cx="22939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660900" y="3319463"/>
            <a:ext cx="292417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514475" y="6340475"/>
            <a:ext cx="528161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514475" y="5981700"/>
            <a:ext cx="2641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347913" y="201613"/>
            <a:ext cx="4448175" cy="461962"/>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On To Perfection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500"/>
                                        <p:tgtEl>
                                          <p:spTgt spid="16"/>
                                        </p:tgtEl>
                                      </p:cBhvr>
                                    </p:animEffect>
                                  </p:childTnLst>
                                </p:cTn>
                              </p:par>
                            </p:childTnLst>
                          </p:cTn>
                        </p:par>
                        <p:par>
                          <p:cTn id="8" fill="hold" nodeType="afterGroup">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5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5"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26" dur="1000" fill="hold"/>
                                        <p:tgtEl>
                                          <p:spTgt spid="7"/>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7"/>
                                        </p:tgtEl>
                                      </p:cBhvr>
                                    </p:animEffect>
                                  </p:childTnLst>
                                </p:cTn>
                              </p:par>
                              <p:par>
                                <p:cTn id="31" presetID="25" presetClass="entr" presetSubtype="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34"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35"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36" dur="1000" fill="hold"/>
                                        <p:tgtEl>
                                          <p:spTgt spid="8"/>
                                        </p:tgtEl>
                                        <p:attrNameLst>
                                          <p:attrName>ppt_h</p:attrName>
                                        </p:attrNameLst>
                                      </p:cBhvr>
                                      <p:tavLst>
                                        <p:tav tm="0">
                                          <p:val>
                                            <p:strVal val="#ppt_h"/>
                                          </p:val>
                                        </p:tav>
                                        <p:tav tm="100000">
                                          <p:val>
                                            <p:strVal val="#ppt_h"/>
                                          </p:val>
                                        </p:tav>
                                      </p:tavLst>
                                    </p:anim>
                                    <p:anim calcmode="lin" valueType="num">
                                      <p:cBhvr>
                                        <p:cTn id="37"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38"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39"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40" dur="1000" decel="50000">
                                          <p:stCondLst>
                                            <p:cond delay="0"/>
                                          </p:stCondLst>
                                        </p:cTn>
                                        <p:tgtEl>
                                          <p:spTgt spid="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5" presetClass="entr" presetSubtype="0" fill="hold" nodeType="click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p:cTn id="45"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46"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47"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48" dur="1000" fill="hold"/>
                                        <p:tgtEl>
                                          <p:spTgt spid="10"/>
                                        </p:tgtEl>
                                        <p:attrNameLst>
                                          <p:attrName>ppt_h</p:attrName>
                                        </p:attrNameLst>
                                      </p:cBhvr>
                                      <p:tavLst>
                                        <p:tav tm="0">
                                          <p:val>
                                            <p:strVal val="#ppt_h"/>
                                          </p:val>
                                        </p:tav>
                                        <p:tav tm="100000">
                                          <p:val>
                                            <p:strVal val="#ppt_h"/>
                                          </p:val>
                                        </p:tav>
                                      </p:tavLst>
                                    </p:anim>
                                    <p:anim calcmode="lin" valueType="num">
                                      <p:cBhvr>
                                        <p:cTn id="49"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50"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51"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52" dur="1000" decel="50000">
                                          <p:stCondLst>
                                            <p:cond delay="0"/>
                                          </p:stCondLst>
                                        </p:cTn>
                                        <p:tgtEl>
                                          <p:spTgt spid="1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1000"/>
                                        <p:tgtEl>
                                          <p:spTgt spid="5"/>
                                        </p:tgtEl>
                                      </p:cBhvr>
                                    </p:animEffect>
                                    <p:anim calcmode="lin" valueType="num">
                                      <p:cBhvr>
                                        <p:cTn id="58" dur="1000" fill="hold"/>
                                        <p:tgtEl>
                                          <p:spTgt spid="5"/>
                                        </p:tgtEl>
                                        <p:attrNameLst>
                                          <p:attrName>ppt_x</p:attrName>
                                        </p:attrNameLst>
                                      </p:cBhvr>
                                      <p:tavLst>
                                        <p:tav tm="0">
                                          <p:val>
                                            <p:strVal val="#ppt_x"/>
                                          </p:val>
                                        </p:tav>
                                        <p:tav tm="100000">
                                          <p:val>
                                            <p:strVal val="#ppt_x"/>
                                          </p:val>
                                        </p:tav>
                                      </p:tavLst>
                                    </p:anim>
                                    <p:anim calcmode="lin" valueType="num">
                                      <p:cBhvr>
                                        <p:cTn id="5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25" presetClass="entr" presetSubtype="0" fill="hold" nodeType="clickEffect">
                                  <p:stCondLst>
                                    <p:cond delay="0"/>
                                  </p:stCondLst>
                                  <p:childTnLst>
                                    <p:set>
                                      <p:cBhvr>
                                        <p:cTn id="63" dur="1" fill="hold">
                                          <p:stCondLst>
                                            <p:cond delay="0"/>
                                          </p:stCondLst>
                                        </p:cTn>
                                        <p:tgtEl>
                                          <p:spTgt spid="14"/>
                                        </p:tgtEl>
                                        <p:attrNameLst>
                                          <p:attrName>style.visibility</p:attrName>
                                        </p:attrNameLst>
                                      </p:cBhvr>
                                      <p:to>
                                        <p:strVal val="visible"/>
                                      </p:to>
                                    </p:set>
                                    <p:anim calcmode="lin" valueType="num">
                                      <p:cBhvr>
                                        <p:cTn id="64"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65"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66"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67" dur="1000" fill="hold"/>
                                        <p:tgtEl>
                                          <p:spTgt spid="14"/>
                                        </p:tgtEl>
                                        <p:attrNameLst>
                                          <p:attrName>ppt_h</p:attrName>
                                        </p:attrNameLst>
                                      </p:cBhvr>
                                      <p:tavLst>
                                        <p:tav tm="0">
                                          <p:val>
                                            <p:strVal val="#ppt_h"/>
                                          </p:val>
                                        </p:tav>
                                        <p:tav tm="100000">
                                          <p:val>
                                            <p:strVal val="#ppt_h"/>
                                          </p:val>
                                        </p:tav>
                                      </p:tavLst>
                                    </p:anim>
                                    <p:anim calcmode="lin" valueType="num">
                                      <p:cBhvr>
                                        <p:cTn id="68"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69"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70"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71" dur="1000" decel="50000">
                                          <p:stCondLst>
                                            <p:cond delay="0"/>
                                          </p:stCondLst>
                                        </p:cTn>
                                        <p:tgtEl>
                                          <p:spTgt spid="14"/>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5" presetClass="entr" presetSubtype="0" fill="hold" nodeType="clickEffect">
                                  <p:stCondLst>
                                    <p:cond delay="0"/>
                                  </p:stCondLst>
                                  <p:childTnLst>
                                    <p:set>
                                      <p:cBhvr>
                                        <p:cTn id="75" dur="1" fill="hold">
                                          <p:stCondLst>
                                            <p:cond delay="0"/>
                                          </p:stCondLst>
                                        </p:cTn>
                                        <p:tgtEl>
                                          <p:spTgt spid="12"/>
                                        </p:tgtEl>
                                        <p:attrNameLst>
                                          <p:attrName>style.visibility</p:attrName>
                                        </p:attrNameLst>
                                      </p:cBhvr>
                                      <p:to>
                                        <p:strVal val="visible"/>
                                      </p:to>
                                    </p:set>
                                    <p:anim calcmode="lin" valueType="num">
                                      <p:cBhvr>
                                        <p:cTn id="7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79" dur="1000" fill="hold"/>
                                        <p:tgtEl>
                                          <p:spTgt spid="12"/>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531813" y="1400175"/>
            <a:ext cx="8080375"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400" b="1"/>
              <a:t>21 And the bow shall be in the cloud; and I will look upon it, that I may remember the everlasting covenant, which I made unto thy father Enoch; that, when men should </a:t>
            </a:r>
            <a:r>
              <a:rPr lang="en-US" altLang="en-US" sz="2400" b="1" u="sng"/>
              <a:t>keep all my command­ments</a:t>
            </a:r>
            <a:r>
              <a:rPr lang="en-US" altLang="en-US" sz="2400" b="1"/>
              <a:t>, Zion should again come on the earth, the city of Enoch which I have caught up unto myself. </a:t>
            </a:r>
          </a:p>
          <a:p>
            <a:pPr algn="just"/>
            <a:r>
              <a:rPr lang="en-US" altLang="en-US" sz="2400" b="1"/>
              <a:t>22 And this is mine everlasting covenant, that when thy posterity shall </a:t>
            </a:r>
            <a:r>
              <a:rPr lang="en-US" altLang="en-US" sz="2400" b="1" u="sng"/>
              <a:t>embrace the truth</a:t>
            </a:r>
            <a:r>
              <a:rPr lang="en-US" altLang="en-US" sz="2400" b="1"/>
              <a:t>, and </a:t>
            </a:r>
            <a:r>
              <a:rPr lang="en-US" altLang="en-US" sz="2400" b="1" u="sng"/>
              <a:t>look upward</a:t>
            </a:r>
            <a:r>
              <a:rPr lang="en-US" altLang="en-US" sz="2400" b="1"/>
              <a:t>, then shall Zion look downward, and all the heavens shall shake with gladness, and the earth shall tremble with joy; </a:t>
            </a:r>
          </a:p>
          <a:p>
            <a:pPr algn="just"/>
            <a:r>
              <a:rPr lang="en-US" altLang="en-US" sz="2400" b="1"/>
              <a:t>23 And the general assembly of the church of the firstborn shall come down out of heaven, and possess the earth, and shall have place until the end come. And this is mine everlasting covenant, which I made with thy father Enoch.</a:t>
            </a:r>
          </a:p>
          <a:p>
            <a:pPr algn="r"/>
            <a:r>
              <a:rPr lang="en-US" altLang="en-US" sz="1600" b="1"/>
              <a:t>Genesis 9:21-23</a:t>
            </a:r>
          </a:p>
        </p:txBody>
      </p:sp>
      <p:sp>
        <p:nvSpPr>
          <p:cNvPr id="4" name="TextBox 3"/>
          <p:cNvSpPr txBox="1"/>
          <p:nvPr/>
        </p:nvSpPr>
        <p:spPr>
          <a:xfrm>
            <a:off x="2347913" y="865188"/>
            <a:ext cx="4448175" cy="461962"/>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The Everlasting Covenant</a:t>
            </a:r>
          </a:p>
        </p:txBody>
      </p:sp>
      <p:sp>
        <p:nvSpPr>
          <p:cNvPr id="6" name="TextBox 5"/>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21</a:t>
            </a:r>
          </a:p>
        </p:txBody>
      </p:sp>
      <p:sp>
        <p:nvSpPr>
          <p:cNvPr id="5" name="TextBox 4"/>
          <p:cNvSpPr txBox="1"/>
          <p:nvPr/>
        </p:nvSpPr>
        <p:spPr>
          <a:xfrm>
            <a:off x="2347913" y="201613"/>
            <a:ext cx="4448175" cy="461962"/>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On To Perfection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par>
                          <p:cTn id="8" fill="hold" nodeType="afterGroup">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5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1371600" y="536575"/>
            <a:ext cx="6384925"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400" b="1"/>
              <a:t>4 The earth mourns and fades away, the world languishes and fades away, the haughty people of the earth do languish. </a:t>
            </a:r>
          </a:p>
          <a:p>
            <a:pPr algn="just"/>
            <a:r>
              <a:rPr lang="en-US" altLang="en-US" sz="2400" b="1"/>
              <a:t>5 The earth also is defiled under the inhabitants thereof; because they have transgressed the laws, changed the ordinance, broken the everlasting covenant.</a:t>
            </a:r>
          </a:p>
          <a:p>
            <a:pPr algn="just"/>
            <a:r>
              <a:rPr lang="en-US" altLang="en-US" sz="2400" b="1"/>
              <a:t>6 Therefore hath the curse devoured the earth, and they that dwell therein are desolate; therefore the inhabitants of the earth are burned, and few men left.</a:t>
            </a:r>
          </a:p>
          <a:p>
            <a:pPr algn="r"/>
            <a:r>
              <a:rPr lang="en-US" altLang="en-US" sz="1600" b="1"/>
              <a:t>Isaiah 24:4-6</a:t>
            </a:r>
          </a:p>
        </p:txBody>
      </p:sp>
      <p:sp>
        <p:nvSpPr>
          <p:cNvPr id="4" name="TextBox 3"/>
          <p:cNvSpPr txBox="1"/>
          <p:nvPr/>
        </p:nvSpPr>
        <p:spPr>
          <a:xfrm>
            <a:off x="2347913" y="69850"/>
            <a:ext cx="4448175" cy="461963"/>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The Everlasting Covenant</a:t>
            </a:r>
          </a:p>
        </p:txBody>
      </p:sp>
      <p:sp>
        <p:nvSpPr>
          <p:cNvPr id="6" name="TextBox 5"/>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22</a:t>
            </a:r>
          </a:p>
        </p:txBody>
      </p:sp>
      <p:sp>
        <p:nvSpPr>
          <p:cNvPr id="5" name="TextBox 4"/>
          <p:cNvSpPr txBox="1">
            <a:spLocks noChangeArrowheads="1"/>
          </p:cNvSpPr>
          <p:nvPr/>
        </p:nvSpPr>
        <p:spPr bwMode="auto">
          <a:xfrm>
            <a:off x="1371600" y="5324475"/>
            <a:ext cx="638492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400" b="1"/>
              <a:t>…when the Son of man comes, shall he find faith on the earth?</a:t>
            </a:r>
          </a:p>
          <a:p>
            <a:pPr algn="r"/>
            <a:r>
              <a:rPr lang="en-US" altLang="en-US" b="1"/>
              <a:t>Luke 18:8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8594725" y="6488113"/>
            <a:ext cx="414338" cy="365125"/>
          </a:xfrm>
        </p:spPr>
        <p:txBody>
          <a:bodyPr/>
          <a:lstStyle/>
          <a:p>
            <a:pPr algn="r">
              <a:defRPr/>
            </a:pPr>
            <a:r>
              <a:rPr lang="en-US" dirty="0"/>
              <a:t>23</a:t>
            </a:r>
          </a:p>
        </p:txBody>
      </p:sp>
      <p:sp>
        <p:nvSpPr>
          <p:cNvPr id="3" name="TextBox 2"/>
          <p:cNvSpPr txBox="1">
            <a:spLocks noChangeArrowheads="1"/>
          </p:cNvSpPr>
          <p:nvPr/>
        </p:nvSpPr>
        <p:spPr bwMode="auto">
          <a:xfrm>
            <a:off x="1112838" y="1350963"/>
            <a:ext cx="2784475" cy="409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000" b="1"/>
              <a:t>Large &amp; Spacious Field</a:t>
            </a:r>
          </a:p>
          <a:p>
            <a:endParaRPr lang="en-US" altLang="en-US" sz="2000" b="1"/>
          </a:p>
          <a:p>
            <a:r>
              <a:rPr lang="en-US" altLang="en-US" sz="2000" b="1"/>
              <a:t>Tree of Life</a:t>
            </a:r>
          </a:p>
          <a:p>
            <a:endParaRPr lang="en-US" altLang="en-US" sz="2000" b="1"/>
          </a:p>
          <a:p>
            <a:r>
              <a:rPr lang="en-US" altLang="en-US" sz="2000" b="1"/>
              <a:t>Fountain of Living Water</a:t>
            </a:r>
          </a:p>
          <a:p>
            <a:endParaRPr lang="en-US" altLang="en-US" sz="2000" b="1"/>
          </a:p>
          <a:p>
            <a:r>
              <a:rPr lang="en-US" altLang="en-US" sz="2000" b="1"/>
              <a:t>Rod of Iron</a:t>
            </a:r>
          </a:p>
          <a:p>
            <a:endParaRPr lang="en-US" altLang="en-US" sz="2000" b="1"/>
          </a:p>
          <a:p>
            <a:r>
              <a:rPr lang="en-US" altLang="en-US" sz="2000" b="1"/>
              <a:t>Mist of Darkness</a:t>
            </a:r>
          </a:p>
          <a:p>
            <a:endParaRPr lang="en-US" altLang="en-US" sz="2000" b="1"/>
          </a:p>
          <a:p>
            <a:r>
              <a:rPr lang="en-US" altLang="en-US" sz="2000" b="1"/>
              <a:t>River of Water</a:t>
            </a:r>
          </a:p>
          <a:p>
            <a:endParaRPr lang="en-US" altLang="en-US" sz="2000" b="1"/>
          </a:p>
          <a:p>
            <a:r>
              <a:rPr lang="en-US" altLang="en-US" sz="2000" b="1"/>
              <a:t>Straight &amp; Narrow Path</a:t>
            </a:r>
          </a:p>
        </p:txBody>
      </p:sp>
      <p:sp>
        <p:nvSpPr>
          <p:cNvPr id="4" name="TextBox 3"/>
          <p:cNvSpPr txBox="1">
            <a:spLocks noChangeArrowheads="1"/>
          </p:cNvSpPr>
          <p:nvPr/>
        </p:nvSpPr>
        <p:spPr bwMode="auto">
          <a:xfrm>
            <a:off x="4948238" y="1350963"/>
            <a:ext cx="3692525" cy="409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000" b="1"/>
              <a:t>The World</a:t>
            </a:r>
          </a:p>
          <a:p>
            <a:endParaRPr lang="en-US" altLang="en-US" sz="2000" b="1"/>
          </a:p>
          <a:p>
            <a:r>
              <a:rPr lang="en-US" altLang="en-US" sz="2000" b="1"/>
              <a:t>Love of God</a:t>
            </a:r>
          </a:p>
          <a:p>
            <a:endParaRPr lang="en-US" altLang="en-US" sz="2000" b="1"/>
          </a:p>
          <a:p>
            <a:r>
              <a:rPr lang="en-US" altLang="en-US" sz="2000" b="1"/>
              <a:t>Love of God</a:t>
            </a:r>
          </a:p>
          <a:p>
            <a:endParaRPr lang="en-US" altLang="en-US" sz="2000" b="1"/>
          </a:p>
          <a:p>
            <a:r>
              <a:rPr lang="en-US" altLang="en-US" sz="2000" b="1"/>
              <a:t>Word of God</a:t>
            </a:r>
          </a:p>
          <a:p>
            <a:endParaRPr lang="en-US" altLang="en-US" sz="2000" b="1"/>
          </a:p>
          <a:p>
            <a:r>
              <a:rPr lang="en-US" altLang="en-US" sz="2000" b="1"/>
              <a:t>Spiritual Darkness</a:t>
            </a:r>
          </a:p>
          <a:p>
            <a:endParaRPr lang="en-US" altLang="en-US" sz="2000" b="1"/>
          </a:p>
          <a:p>
            <a:r>
              <a:rPr lang="en-US" altLang="en-US" sz="2000" b="1"/>
              <a:t>Filthiness/Awful Gulf/Awful Hell</a:t>
            </a:r>
          </a:p>
          <a:p>
            <a:endParaRPr lang="en-US" altLang="en-US" sz="2000" b="1"/>
          </a:p>
          <a:p>
            <a:r>
              <a:rPr lang="en-US" altLang="en-US" sz="2000" b="1"/>
              <a:t>The Way to God </a:t>
            </a:r>
            <a:r>
              <a:rPr lang="en-US" altLang="en-US" sz="2000" b="1" i="1"/>
              <a:t>(Eternal Life)</a:t>
            </a:r>
            <a:endParaRPr lang="en-US" altLang="en-US" sz="2000" b="1"/>
          </a:p>
        </p:txBody>
      </p:sp>
      <p:sp>
        <p:nvSpPr>
          <p:cNvPr id="5" name="TextBox 4"/>
          <p:cNvSpPr txBox="1"/>
          <p:nvPr/>
        </p:nvSpPr>
        <p:spPr>
          <a:xfrm>
            <a:off x="2347913" y="201613"/>
            <a:ext cx="4448175" cy="461962"/>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On To Perfection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6" presetClass="entr" presetSubtype="0" fill="hold"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 by="(-#ppt_w*2)" calcmode="lin" valueType="num">
                                      <p:cBhvr rctx="PPT">
                                        <p:cTn id="12" dur="125" autoRev="1" fill="hold">
                                          <p:stCondLst>
                                            <p:cond delay="0"/>
                                          </p:stCondLst>
                                        </p:cTn>
                                        <p:tgtEl>
                                          <p:spTgt spid="3">
                                            <p:txEl>
                                              <p:pRg st="0" end="0"/>
                                            </p:txEl>
                                          </p:spTgt>
                                        </p:tgtEl>
                                        <p:attrNameLst>
                                          <p:attrName>ppt_w</p:attrName>
                                        </p:attrNameLst>
                                      </p:cBhvr>
                                    </p:anim>
                                    <p:anim by="(#ppt_w*0.50)" calcmode="lin" valueType="num">
                                      <p:cBhvr>
                                        <p:cTn id="13" dur="125" decel="50000" autoRev="1" fill="hold">
                                          <p:stCondLst>
                                            <p:cond delay="0"/>
                                          </p:stCondLst>
                                        </p:cTn>
                                        <p:tgtEl>
                                          <p:spTgt spid="3">
                                            <p:txEl>
                                              <p:pRg st="0" end="0"/>
                                            </p:txEl>
                                          </p:spTgt>
                                        </p:tgtEl>
                                        <p:attrNameLst>
                                          <p:attrName>ppt_x</p:attrName>
                                        </p:attrNameLst>
                                      </p:cBhvr>
                                    </p:anim>
                                    <p:anim from="(-#ppt_h/2)" to="(#ppt_y)" calcmode="lin" valueType="num">
                                      <p:cBhvr>
                                        <p:cTn id="14" dur="250" fill="hold">
                                          <p:stCondLst>
                                            <p:cond delay="0"/>
                                          </p:stCondLst>
                                        </p:cTn>
                                        <p:tgtEl>
                                          <p:spTgt spid="3">
                                            <p:txEl>
                                              <p:pRg st="0" end="0"/>
                                            </p:txEl>
                                          </p:spTgt>
                                        </p:tgtEl>
                                        <p:attrNameLst>
                                          <p:attrName>ppt_y</p:attrName>
                                        </p:attrNameLst>
                                      </p:cBhvr>
                                    </p:anim>
                                    <p:animRot by="21600000">
                                      <p:cBhvr>
                                        <p:cTn id="15" dur="250" fill="hold">
                                          <p:stCondLst>
                                            <p:cond delay="0"/>
                                          </p:stCondLst>
                                        </p:cTn>
                                        <p:tgtEl>
                                          <p:spTgt spid="3">
                                            <p:txEl>
                                              <p:pRg st="0" end="0"/>
                                            </p:txEl>
                                          </p:spTgt>
                                        </p:tgtEl>
                                        <p:attrNameLst>
                                          <p:attrName>r</p:attrName>
                                        </p:attrNameLst>
                                      </p:cBhvr>
                                    </p:animRot>
                                  </p:childTnLst>
                                </p:cTn>
                              </p:par>
                            </p:childTnLst>
                          </p:cTn>
                        </p:par>
                      </p:childTnLst>
                    </p:cTn>
                  </p:par>
                  <p:par>
                    <p:cTn id="16" fill="hold" nodeType="clickPar">
                      <p:stCondLst>
                        <p:cond delay="indefinite"/>
                      </p:stCondLst>
                      <p:childTnLst>
                        <p:par>
                          <p:cTn id="17" fill="hold" nodeType="withGroup">
                            <p:stCondLst>
                              <p:cond delay="0"/>
                            </p:stCondLst>
                            <p:childTnLst>
                              <p:par>
                                <p:cTn id="18" presetID="56" presetClass="entr" presetSubtype="0" fill="hold" nodeType="clickEffect">
                                  <p:stCondLst>
                                    <p:cond delay="0"/>
                                  </p:stCondLst>
                                  <p:iterate type="lt">
                                    <p:tmPct val="10000"/>
                                  </p:iterate>
                                  <p:childTnLst>
                                    <p:set>
                                      <p:cBhvr>
                                        <p:cTn id="19" dur="1" fill="hold">
                                          <p:stCondLst>
                                            <p:cond delay="0"/>
                                          </p:stCondLst>
                                        </p:cTn>
                                        <p:tgtEl>
                                          <p:spTgt spid="4">
                                            <p:txEl>
                                              <p:pRg st="0" end="0"/>
                                            </p:txEl>
                                          </p:spTgt>
                                        </p:tgtEl>
                                        <p:attrNameLst>
                                          <p:attrName>style.visibility</p:attrName>
                                        </p:attrNameLst>
                                      </p:cBhvr>
                                      <p:to>
                                        <p:strVal val="visible"/>
                                      </p:to>
                                    </p:set>
                                    <p:anim by="(-#ppt_w*2)" calcmode="lin" valueType="num">
                                      <p:cBhvr rctx="PPT">
                                        <p:cTn id="20" dur="125" autoRev="1" fill="hold">
                                          <p:stCondLst>
                                            <p:cond delay="0"/>
                                          </p:stCondLst>
                                        </p:cTn>
                                        <p:tgtEl>
                                          <p:spTgt spid="4">
                                            <p:txEl>
                                              <p:pRg st="0" end="0"/>
                                            </p:txEl>
                                          </p:spTgt>
                                        </p:tgtEl>
                                        <p:attrNameLst>
                                          <p:attrName>ppt_w</p:attrName>
                                        </p:attrNameLst>
                                      </p:cBhvr>
                                    </p:anim>
                                    <p:anim by="(#ppt_w*0.50)" calcmode="lin" valueType="num">
                                      <p:cBhvr>
                                        <p:cTn id="21" dur="125" decel="50000" autoRev="1" fill="hold">
                                          <p:stCondLst>
                                            <p:cond delay="0"/>
                                          </p:stCondLst>
                                        </p:cTn>
                                        <p:tgtEl>
                                          <p:spTgt spid="4">
                                            <p:txEl>
                                              <p:pRg st="0" end="0"/>
                                            </p:txEl>
                                          </p:spTgt>
                                        </p:tgtEl>
                                        <p:attrNameLst>
                                          <p:attrName>ppt_x</p:attrName>
                                        </p:attrNameLst>
                                      </p:cBhvr>
                                    </p:anim>
                                    <p:anim from="(-#ppt_h/2)" to="(#ppt_y)" calcmode="lin" valueType="num">
                                      <p:cBhvr>
                                        <p:cTn id="22" dur="250" fill="hold">
                                          <p:stCondLst>
                                            <p:cond delay="0"/>
                                          </p:stCondLst>
                                        </p:cTn>
                                        <p:tgtEl>
                                          <p:spTgt spid="4">
                                            <p:txEl>
                                              <p:pRg st="0" end="0"/>
                                            </p:txEl>
                                          </p:spTgt>
                                        </p:tgtEl>
                                        <p:attrNameLst>
                                          <p:attrName>ppt_y</p:attrName>
                                        </p:attrNameLst>
                                      </p:cBhvr>
                                    </p:anim>
                                    <p:animRot by="21600000">
                                      <p:cBhvr>
                                        <p:cTn id="23" dur="250" fill="hold">
                                          <p:stCondLst>
                                            <p:cond delay="0"/>
                                          </p:stCondLst>
                                        </p:cTn>
                                        <p:tgtEl>
                                          <p:spTgt spid="4">
                                            <p:txEl>
                                              <p:pRg st="0" end="0"/>
                                            </p:txEl>
                                          </p:spTgt>
                                        </p:tgtEl>
                                        <p:attrNameLst>
                                          <p:attrName>r</p:attrName>
                                        </p:attrNameLst>
                                      </p:cBhvr>
                                    </p:animRot>
                                  </p:childTnLst>
                                </p:cTn>
                              </p:par>
                            </p:childTnLst>
                          </p:cTn>
                        </p:par>
                      </p:childTnLst>
                    </p:cTn>
                  </p:par>
                  <p:par>
                    <p:cTn id="24" fill="hold" nodeType="clickPar">
                      <p:stCondLst>
                        <p:cond delay="indefinite"/>
                      </p:stCondLst>
                      <p:childTnLst>
                        <p:par>
                          <p:cTn id="25" fill="hold" nodeType="withGroup">
                            <p:stCondLst>
                              <p:cond delay="0"/>
                            </p:stCondLst>
                            <p:childTnLst>
                              <p:par>
                                <p:cTn id="26" presetID="56" presetClass="entr" presetSubtype="0" fill="hold" nodeType="clickEffect">
                                  <p:stCondLst>
                                    <p:cond delay="0"/>
                                  </p:stCondLst>
                                  <p:iterate type="lt">
                                    <p:tmPct val="10000"/>
                                  </p:iterate>
                                  <p:childTnLst>
                                    <p:set>
                                      <p:cBhvr>
                                        <p:cTn id="27" dur="1" fill="hold">
                                          <p:stCondLst>
                                            <p:cond delay="0"/>
                                          </p:stCondLst>
                                        </p:cTn>
                                        <p:tgtEl>
                                          <p:spTgt spid="3">
                                            <p:txEl>
                                              <p:pRg st="2" end="2"/>
                                            </p:txEl>
                                          </p:spTgt>
                                        </p:tgtEl>
                                        <p:attrNameLst>
                                          <p:attrName>style.visibility</p:attrName>
                                        </p:attrNameLst>
                                      </p:cBhvr>
                                      <p:to>
                                        <p:strVal val="visible"/>
                                      </p:to>
                                    </p:set>
                                    <p:anim by="(-#ppt_w*2)" calcmode="lin" valueType="num">
                                      <p:cBhvr rctx="PPT">
                                        <p:cTn id="28" dur="125" autoRev="1" fill="hold">
                                          <p:stCondLst>
                                            <p:cond delay="0"/>
                                          </p:stCondLst>
                                        </p:cTn>
                                        <p:tgtEl>
                                          <p:spTgt spid="3">
                                            <p:txEl>
                                              <p:pRg st="2" end="2"/>
                                            </p:txEl>
                                          </p:spTgt>
                                        </p:tgtEl>
                                        <p:attrNameLst>
                                          <p:attrName>ppt_w</p:attrName>
                                        </p:attrNameLst>
                                      </p:cBhvr>
                                    </p:anim>
                                    <p:anim by="(#ppt_w*0.50)" calcmode="lin" valueType="num">
                                      <p:cBhvr>
                                        <p:cTn id="29" dur="125" decel="50000" autoRev="1" fill="hold">
                                          <p:stCondLst>
                                            <p:cond delay="0"/>
                                          </p:stCondLst>
                                        </p:cTn>
                                        <p:tgtEl>
                                          <p:spTgt spid="3">
                                            <p:txEl>
                                              <p:pRg st="2" end="2"/>
                                            </p:txEl>
                                          </p:spTgt>
                                        </p:tgtEl>
                                        <p:attrNameLst>
                                          <p:attrName>ppt_x</p:attrName>
                                        </p:attrNameLst>
                                      </p:cBhvr>
                                    </p:anim>
                                    <p:anim from="(-#ppt_h/2)" to="(#ppt_y)" calcmode="lin" valueType="num">
                                      <p:cBhvr>
                                        <p:cTn id="30" dur="250" fill="hold">
                                          <p:stCondLst>
                                            <p:cond delay="0"/>
                                          </p:stCondLst>
                                        </p:cTn>
                                        <p:tgtEl>
                                          <p:spTgt spid="3">
                                            <p:txEl>
                                              <p:pRg st="2" end="2"/>
                                            </p:txEl>
                                          </p:spTgt>
                                        </p:tgtEl>
                                        <p:attrNameLst>
                                          <p:attrName>ppt_y</p:attrName>
                                        </p:attrNameLst>
                                      </p:cBhvr>
                                    </p:anim>
                                    <p:animRot by="21600000">
                                      <p:cBhvr>
                                        <p:cTn id="31" dur="250" fill="hold">
                                          <p:stCondLst>
                                            <p:cond delay="0"/>
                                          </p:stCondLst>
                                        </p:cTn>
                                        <p:tgtEl>
                                          <p:spTgt spid="3">
                                            <p:txEl>
                                              <p:pRg st="2" end="2"/>
                                            </p:txEl>
                                          </p:spTgt>
                                        </p:tgtEl>
                                        <p:attrNameLst>
                                          <p:attrName>r</p:attrName>
                                        </p:attrNameLst>
                                      </p:cBhvr>
                                    </p:animRot>
                                  </p:childTnLst>
                                </p:cTn>
                              </p:par>
                            </p:childTnLst>
                          </p:cTn>
                        </p:par>
                      </p:childTnLst>
                    </p:cTn>
                  </p:par>
                  <p:par>
                    <p:cTn id="32" fill="hold" nodeType="clickPar">
                      <p:stCondLst>
                        <p:cond delay="indefinite"/>
                      </p:stCondLst>
                      <p:childTnLst>
                        <p:par>
                          <p:cTn id="33" fill="hold" nodeType="withGroup">
                            <p:stCondLst>
                              <p:cond delay="0"/>
                            </p:stCondLst>
                            <p:childTnLst>
                              <p:par>
                                <p:cTn id="34" presetID="56" presetClass="entr" presetSubtype="0" fill="hold" nodeType="clickEffect">
                                  <p:stCondLst>
                                    <p:cond delay="0"/>
                                  </p:stCondLst>
                                  <p:iterate type="lt">
                                    <p:tmPct val="10000"/>
                                  </p:iterate>
                                  <p:childTnLst>
                                    <p:set>
                                      <p:cBhvr>
                                        <p:cTn id="35" dur="1" fill="hold">
                                          <p:stCondLst>
                                            <p:cond delay="0"/>
                                          </p:stCondLst>
                                        </p:cTn>
                                        <p:tgtEl>
                                          <p:spTgt spid="4">
                                            <p:txEl>
                                              <p:pRg st="2" end="2"/>
                                            </p:txEl>
                                          </p:spTgt>
                                        </p:tgtEl>
                                        <p:attrNameLst>
                                          <p:attrName>style.visibility</p:attrName>
                                        </p:attrNameLst>
                                      </p:cBhvr>
                                      <p:to>
                                        <p:strVal val="visible"/>
                                      </p:to>
                                    </p:set>
                                    <p:anim by="(-#ppt_w*2)" calcmode="lin" valueType="num">
                                      <p:cBhvr rctx="PPT">
                                        <p:cTn id="36" dur="125" autoRev="1" fill="hold">
                                          <p:stCondLst>
                                            <p:cond delay="0"/>
                                          </p:stCondLst>
                                        </p:cTn>
                                        <p:tgtEl>
                                          <p:spTgt spid="4">
                                            <p:txEl>
                                              <p:pRg st="2" end="2"/>
                                            </p:txEl>
                                          </p:spTgt>
                                        </p:tgtEl>
                                        <p:attrNameLst>
                                          <p:attrName>ppt_w</p:attrName>
                                        </p:attrNameLst>
                                      </p:cBhvr>
                                    </p:anim>
                                    <p:anim by="(#ppt_w*0.50)" calcmode="lin" valueType="num">
                                      <p:cBhvr>
                                        <p:cTn id="37" dur="125" decel="50000" autoRev="1" fill="hold">
                                          <p:stCondLst>
                                            <p:cond delay="0"/>
                                          </p:stCondLst>
                                        </p:cTn>
                                        <p:tgtEl>
                                          <p:spTgt spid="4">
                                            <p:txEl>
                                              <p:pRg st="2" end="2"/>
                                            </p:txEl>
                                          </p:spTgt>
                                        </p:tgtEl>
                                        <p:attrNameLst>
                                          <p:attrName>ppt_x</p:attrName>
                                        </p:attrNameLst>
                                      </p:cBhvr>
                                    </p:anim>
                                    <p:anim from="(-#ppt_h/2)" to="(#ppt_y)" calcmode="lin" valueType="num">
                                      <p:cBhvr>
                                        <p:cTn id="38" dur="250" fill="hold">
                                          <p:stCondLst>
                                            <p:cond delay="0"/>
                                          </p:stCondLst>
                                        </p:cTn>
                                        <p:tgtEl>
                                          <p:spTgt spid="4">
                                            <p:txEl>
                                              <p:pRg st="2" end="2"/>
                                            </p:txEl>
                                          </p:spTgt>
                                        </p:tgtEl>
                                        <p:attrNameLst>
                                          <p:attrName>ppt_y</p:attrName>
                                        </p:attrNameLst>
                                      </p:cBhvr>
                                    </p:anim>
                                    <p:animRot by="21600000">
                                      <p:cBhvr>
                                        <p:cTn id="39" dur="250" fill="hold">
                                          <p:stCondLst>
                                            <p:cond delay="0"/>
                                          </p:stCondLst>
                                        </p:cTn>
                                        <p:tgtEl>
                                          <p:spTgt spid="4">
                                            <p:txEl>
                                              <p:pRg st="2" end="2"/>
                                            </p:txEl>
                                          </p:spTgt>
                                        </p:tgtEl>
                                        <p:attrNameLst>
                                          <p:attrName>r</p:attrName>
                                        </p:attrNameLst>
                                      </p:cBhvr>
                                    </p:animRot>
                                  </p:childTnLst>
                                </p:cTn>
                              </p:par>
                            </p:childTnLst>
                          </p:cTn>
                        </p:par>
                      </p:childTnLst>
                    </p:cTn>
                  </p:par>
                  <p:par>
                    <p:cTn id="40" fill="hold" nodeType="clickPar">
                      <p:stCondLst>
                        <p:cond delay="indefinite"/>
                      </p:stCondLst>
                      <p:childTnLst>
                        <p:par>
                          <p:cTn id="41" fill="hold" nodeType="withGroup">
                            <p:stCondLst>
                              <p:cond delay="0"/>
                            </p:stCondLst>
                            <p:childTnLst>
                              <p:par>
                                <p:cTn id="42" presetID="56" presetClass="entr" presetSubtype="0" fill="hold" nodeType="clickEffect">
                                  <p:stCondLst>
                                    <p:cond delay="0"/>
                                  </p:stCondLst>
                                  <p:iterate type="lt">
                                    <p:tmPct val="10000"/>
                                  </p:iterate>
                                  <p:childTnLst>
                                    <p:set>
                                      <p:cBhvr>
                                        <p:cTn id="43" dur="1" fill="hold">
                                          <p:stCondLst>
                                            <p:cond delay="0"/>
                                          </p:stCondLst>
                                        </p:cTn>
                                        <p:tgtEl>
                                          <p:spTgt spid="3">
                                            <p:txEl>
                                              <p:pRg st="4" end="4"/>
                                            </p:txEl>
                                          </p:spTgt>
                                        </p:tgtEl>
                                        <p:attrNameLst>
                                          <p:attrName>style.visibility</p:attrName>
                                        </p:attrNameLst>
                                      </p:cBhvr>
                                      <p:to>
                                        <p:strVal val="visible"/>
                                      </p:to>
                                    </p:set>
                                    <p:anim by="(-#ppt_w*2)" calcmode="lin" valueType="num">
                                      <p:cBhvr rctx="PPT">
                                        <p:cTn id="44" dur="125" autoRev="1" fill="hold">
                                          <p:stCondLst>
                                            <p:cond delay="0"/>
                                          </p:stCondLst>
                                        </p:cTn>
                                        <p:tgtEl>
                                          <p:spTgt spid="3">
                                            <p:txEl>
                                              <p:pRg st="4" end="4"/>
                                            </p:txEl>
                                          </p:spTgt>
                                        </p:tgtEl>
                                        <p:attrNameLst>
                                          <p:attrName>ppt_w</p:attrName>
                                        </p:attrNameLst>
                                      </p:cBhvr>
                                    </p:anim>
                                    <p:anim by="(#ppt_w*0.50)" calcmode="lin" valueType="num">
                                      <p:cBhvr>
                                        <p:cTn id="45" dur="125" decel="50000" autoRev="1" fill="hold">
                                          <p:stCondLst>
                                            <p:cond delay="0"/>
                                          </p:stCondLst>
                                        </p:cTn>
                                        <p:tgtEl>
                                          <p:spTgt spid="3">
                                            <p:txEl>
                                              <p:pRg st="4" end="4"/>
                                            </p:txEl>
                                          </p:spTgt>
                                        </p:tgtEl>
                                        <p:attrNameLst>
                                          <p:attrName>ppt_x</p:attrName>
                                        </p:attrNameLst>
                                      </p:cBhvr>
                                    </p:anim>
                                    <p:anim from="(-#ppt_h/2)" to="(#ppt_y)" calcmode="lin" valueType="num">
                                      <p:cBhvr>
                                        <p:cTn id="46" dur="250" fill="hold">
                                          <p:stCondLst>
                                            <p:cond delay="0"/>
                                          </p:stCondLst>
                                        </p:cTn>
                                        <p:tgtEl>
                                          <p:spTgt spid="3">
                                            <p:txEl>
                                              <p:pRg st="4" end="4"/>
                                            </p:txEl>
                                          </p:spTgt>
                                        </p:tgtEl>
                                        <p:attrNameLst>
                                          <p:attrName>ppt_y</p:attrName>
                                        </p:attrNameLst>
                                      </p:cBhvr>
                                    </p:anim>
                                    <p:animRot by="21600000">
                                      <p:cBhvr>
                                        <p:cTn id="47" dur="250" fill="hold">
                                          <p:stCondLst>
                                            <p:cond delay="0"/>
                                          </p:stCondLst>
                                        </p:cTn>
                                        <p:tgtEl>
                                          <p:spTgt spid="3">
                                            <p:txEl>
                                              <p:pRg st="4" end="4"/>
                                            </p:txEl>
                                          </p:spTgt>
                                        </p:tgtEl>
                                        <p:attrNameLst>
                                          <p:attrName>r</p:attrName>
                                        </p:attrNameLst>
                                      </p:cBhvr>
                                    </p:animRot>
                                  </p:childTnLst>
                                </p:cTn>
                              </p:par>
                            </p:childTnLst>
                          </p:cTn>
                        </p:par>
                      </p:childTnLst>
                    </p:cTn>
                  </p:par>
                  <p:par>
                    <p:cTn id="48" fill="hold" nodeType="clickPar">
                      <p:stCondLst>
                        <p:cond delay="indefinite"/>
                      </p:stCondLst>
                      <p:childTnLst>
                        <p:par>
                          <p:cTn id="49" fill="hold" nodeType="withGroup">
                            <p:stCondLst>
                              <p:cond delay="0"/>
                            </p:stCondLst>
                            <p:childTnLst>
                              <p:par>
                                <p:cTn id="50" presetID="56" presetClass="entr" presetSubtype="0" fill="hold" nodeType="clickEffect">
                                  <p:stCondLst>
                                    <p:cond delay="0"/>
                                  </p:stCondLst>
                                  <p:iterate type="lt">
                                    <p:tmPct val="10000"/>
                                  </p:iterate>
                                  <p:childTnLst>
                                    <p:set>
                                      <p:cBhvr>
                                        <p:cTn id="51" dur="1" fill="hold">
                                          <p:stCondLst>
                                            <p:cond delay="0"/>
                                          </p:stCondLst>
                                        </p:cTn>
                                        <p:tgtEl>
                                          <p:spTgt spid="4">
                                            <p:txEl>
                                              <p:pRg st="4" end="4"/>
                                            </p:txEl>
                                          </p:spTgt>
                                        </p:tgtEl>
                                        <p:attrNameLst>
                                          <p:attrName>style.visibility</p:attrName>
                                        </p:attrNameLst>
                                      </p:cBhvr>
                                      <p:to>
                                        <p:strVal val="visible"/>
                                      </p:to>
                                    </p:set>
                                    <p:anim by="(-#ppt_w*2)" calcmode="lin" valueType="num">
                                      <p:cBhvr rctx="PPT">
                                        <p:cTn id="52" dur="125" autoRev="1" fill="hold">
                                          <p:stCondLst>
                                            <p:cond delay="0"/>
                                          </p:stCondLst>
                                        </p:cTn>
                                        <p:tgtEl>
                                          <p:spTgt spid="4">
                                            <p:txEl>
                                              <p:pRg st="4" end="4"/>
                                            </p:txEl>
                                          </p:spTgt>
                                        </p:tgtEl>
                                        <p:attrNameLst>
                                          <p:attrName>ppt_w</p:attrName>
                                        </p:attrNameLst>
                                      </p:cBhvr>
                                    </p:anim>
                                    <p:anim by="(#ppt_w*0.50)" calcmode="lin" valueType="num">
                                      <p:cBhvr>
                                        <p:cTn id="53" dur="125" decel="50000" autoRev="1" fill="hold">
                                          <p:stCondLst>
                                            <p:cond delay="0"/>
                                          </p:stCondLst>
                                        </p:cTn>
                                        <p:tgtEl>
                                          <p:spTgt spid="4">
                                            <p:txEl>
                                              <p:pRg st="4" end="4"/>
                                            </p:txEl>
                                          </p:spTgt>
                                        </p:tgtEl>
                                        <p:attrNameLst>
                                          <p:attrName>ppt_x</p:attrName>
                                        </p:attrNameLst>
                                      </p:cBhvr>
                                    </p:anim>
                                    <p:anim from="(-#ppt_h/2)" to="(#ppt_y)" calcmode="lin" valueType="num">
                                      <p:cBhvr>
                                        <p:cTn id="54" dur="250" fill="hold">
                                          <p:stCondLst>
                                            <p:cond delay="0"/>
                                          </p:stCondLst>
                                        </p:cTn>
                                        <p:tgtEl>
                                          <p:spTgt spid="4">
                                            <p:txEl>
                                              <p:pRg st="4" end="4"/>
                                            </p:txEl>
                                          </p:spTgt>
                                        </p:tgtEl>
                                        <p:attrNameLst>
                                          <p:attrName>ppt_y</p:attrName>
                                        </p:attrNameLst>
                                      </p:cBhvr>
                                    </p:anim>
                                    <p:animRot by="21600000">
                                      <p:cBhvr>
                                        <p:cTn id="55" dur="250" fill="hold">
                                          <p:stCondLst>
                                            <p:cond delay="0"/>
                                          </p:stCondLst>
                                        </p:cTn>
                                        <p:tgtEl>
                                          <p:spTgt spid="4">
                                            <p:txEl>
                                              <p:pRg st="4" end="4"/>
                                            </p:txEl>
                                          </p:spTgt>
                                        </p:tgtEl>
                                        <p:attrNameLst>
                                          <p:attrName>r</p:attrName>
                                        </p:attrNameLst>
                                      </p:cBhvr>
                                    </p:animRot>
                                  </p:childTnLst>
                                </p:cTn>
                              </p:par>
                            </p:childTnLst>
                          </p:cTn>
                        </p:par>
                      </p:childTnLst>
                    </p:cTn>
                  </p:par>
                  <p:par>
                    <p:cTn id="56" fill="hold" nodeType="clickPar">
                      <p:stCondLst>
                        <p:cond delay="indefinite"/>
                      </p:stCondLst>
                      <p:childTnLst>
                        <p:par>
                          <p:cTn id="57" fill="hold" nodeType="withGroup">
                            <p:stCondLst>
                              <p:cond delay="0"/>
                            </p:stCondLst>
                            <p:childTnLst>
                              <p:par>
                                <p:cTn id="58" presetID="56" presetClass="entr" presetSubtype="0" fill="hold" nodeType="clickEffect">
                                  <p:stCondLst>
                                    <p:cond delay="0"/>
                                  </p:stCondLst>
                                  <p:iterate type="lt">
                                    <p:tmPct val="10000"/>
                                  </p:iterate>
                                  <p:childTnLst>
                                    <p:set>
                                      <p:cBhvr>
                                        <p:cTn id="59" dur="1" fill="hold">
                                          <p:stCondLst>
                                            <p:cond delay="0"/>
                                          </p:stCondLst>
                                        </p:cTn>
                                        <p:tgtEl>
                                          <p:spTgt spid="3">
                                            <p:txEl>
                                              <p:pRg st="6" end="6"/>
                                            </p:txEl>
                                          </p:spTgt>
                                        </p:tgtEl>
                                        <p:attrNameLst>
                                          <p:attrName>style.visibility</p:attrName>
                                        </p:attrNameLst>
                                      </p:cBhvr>
                                      <p:to>
                                        <p:strVal val="visible"/>
                                      </p:to>
                                    </p:set>
                                    <p:anim by="(-#ppt_w*2)" calcmode="lin" valueType="num">
                                      <p:cBhvr rctx="PPT">
                                        <p:cTn id="60" dur="125" autoRev="1" fill="hold">
                                          <p:stCondLst>
                                            <p:cond delay="0"/>
                                          </p:stCondLst>
                                        </p:cTn>
                                        <p:tgtEl>
                                          <p:spTgt spid="3">
                                            <p:txEl>
                                              <p:pRg st="6" end="6"/>
                                            </p:txEl>
                                          </p:spTgt>
                                        </p:tgtEl>
                                        <p:attrNameLst>
                                          <p:attrName>ppt_w</p:attrName>
                                        </p:attrNameLst>
                                      </p:cBhvr>
                                    </p:anim>
                                    <p:anim by="(#ppt_w*0.50)" calcmode="lin" valueType="num">
                                      <p:cBhvr>
                                        <p:cTn id="61" dur="125" decel="50000" autoRev="1" fill="hold">
                                          <p:stCondLst>
                                            <p:cond delay="0"/>
                                          </p:stCondLst>
                                        </p:cTn>
                                        <p:tgtEl>
                                          <p:spTgt spid="3">
                                            <p:txEl>
                                              <p:pRg st="6" end="6"/>
                                            </p:txEl>
                                          </p:spTgt>
                                        </p:tgtEl>
                                        <p:attrNameLst>
                                          <p:attrName>ppt_x</p:attrName>
                                        </p:attrNameLst>
                                      </p:cBhvr>
                                    </p:anim>
                                    <p:anim from="(-#ppt_h/2)" to="(#ppt_y)" calcmode="lin" valueType="num">
                                      <p:cBhvr>
                                        <p:cTn id="62" dur="250" fill="hold">
                                          <p:stCondLst>
                                            <p:cond delay="0"/>
                                          </p:stCondLst>
                                        </p:cTn>
                                        <p:tgtEl>
                                          <p:spTgt spid="3">
                                            <p:txEl>
                                              <p:pRg st="6" end="6"/>
                                            </p:txEl>
                                          </p:spTgt>
                                        </p:tgtEl>
                                        <p:attrNameLst>
                                          <p:attrName>ppt_y</p:attrName>
                                        </p:attrNameLst>
                                      </p:cBhvr>
                                    </p:anim>
                                    <p:animRot by="21600000">
                                      <p:cBhvr>
                                        <p:cTn id="63" dur="250" fill="hold">
                                          <p:stCondLst>
                                            <p:cond delay="0"/>
                                          </p:stCondLst>
                                        </p:cTn>
                                        <p:tgtEl>
                                          <p:spTgt spid="3">
                                            <p:txEl>
                                              <p:pRg st="6" end="6"/>
                                            </p:txEl>
                                          </p:spTgt>
                                        </p:tgtEl>
                                        <p:attrNameLst>
                                          <p:attrName>r</p:attrName>
                                        </p:attrNameLst>
                                      </p:cBhvr>
                                    </p:animRot>
                                  </p:childTnLst>
                                </p:cTn>
                              </p:par>
                            </p:childTnLst>
                          </p:cTn>
                        </p:par>
                      </p:childTnLst>
                    </p:cTn>
                  </p:par>
                  <p:par>
                    <p:cTn id="64" fill="hold" nodeType="clickPar">
                      <p:stCondLst>
                        <p:cond delay="indefinite"/>
                      </p:stCondLst>
                      <p:childTnLst>
                        <p:par>
                          <p:cTn id="65" fill="hold" nodeType="withGroup">
                            <p:stCondLst>
                              <p:cond delay="0"/>
                            </p:stCondLst>
                            <p:childTnLst>
                              <p:par>
                                <p:cTn id="66" presetID="56" presetClass="entr" presetSubtype="0" fill="hold" nodeType="clickEffect">
                                  <p:stCondLst>
                                    <p:cond delay="0"/>
                                  </p:stCondLst>
                                  <p:iterate type="lt">
                                    <p:tmPct val="10000"/>
                                  </p:iterate>
                                  <p:childTnLst>
                                    <p:set>
                                      <p:cBhvr>
                                        <p:cTn id="67" dur="1" fill="hold">
                                          <p:stCondLst>
                                            <p:cond delay="0"/>
                                          </p:stCondLst>
                                        </p:cTn>
                                        <p:tgtEl>
                                          <p:spTgt spid="4">
                                            <p:txEl>
                                              <p:pRg st="6" end="6"/>
                                            </p:txEl>
                                          </p:spTgt>
                                        </p:tgtEl>
                                        <p:attrNameLst>
                                          <p:attrName>style.visibility</p:attrName>
                                        </p:attrNameLst>
                                      </p:cBhvr>
                                      <p:to>
                                        <p:strVal val="visible"/>
                                      </p:to>
                                    </p:set>
                                    <p:anim by="(-#ppt_w*2)" calcmode="lin" valueType="num">
                                      <p:cBhvr rctx="PPT">
                                        <p:cTn id="68" dur="125" autoRev="1" fill="hold">
                                          <p:stCondLst>
                                            <p:cond delay="0"/>
                                          </p:stCondLst>
                                        </p:cTn>
                                        <p:tgtEl>
                                          <p:spTgt spid="4">
                                            <p:txEl>
                                              <p:pRg st="6" end="6"/>
                                            </p:txEl>
                                          </p:spTgt>
                                        </p:tgtEl>
                                        <p:attrNameLst>
                                          <p:attrName>ppt_w</p:attrName>
                                        </p:attrNameLst>
                                      </p:cBhvr>
                                    </p:anim>
                                    <p:anim by="(#ppt_w*0.50)" calcmode="lin" valueType="num">
                                      <p:cBhvr>
                                        <p:cTn id="69" dur="125" decel="50000" autoRev="1" fill="hold">
                                          <p:stCondLst>
                                            <p:cond delay="0"/>
                                          </p:stCondLst>
                                        </p:cTn>
                                        <p:tgtEl>
                                          <p:spTgt spid="4">
                                            <p:txEl>
                                              <p:pRg st="6" end="6"/>
                                            </p:txEl>
                                          </p:spTgt>
                                        </p:tgtEl>
                                        <p:attrNameLst>
                                          <p:attrName>ppt_x</p:attrName>
                                        </p:attrNameLst>
                                      </p:cBhvr>
                                    </p:anim>
                                    <p:anim from="(-#ppt_h/2)" to="(#ppt_y)" calcmode="lin" valueType="num">
                                      <p:cBhvr>
                                        <p:cTn id="70" dur="250" fill="hold">
                                          <p:stCondLst>
                                            <p:cond delay="0"/>
                                          </p:stCondLst>
                                        </p:cTn>
                                        <p:tgtEl>
                                          <p:spTgt spid="4">
                                            <p:txEl>
                                              <p:pRg st="6" end="6"/>
                                            </p:txEl>
                                          </p:spTgt>
                                        </p:tgtEl>
                                        <p:attrNameLst>
                                          <p:attrName>ppt_y</p:attrName>
                                        </p:attrNameLst>
                                      </p:cBhvr>
                                    </p:anim>
                                    <p:animRot by="21600000">
                                      <p:cBhvr>
                                        <p:cTn id="71" dur="250" fill="hold">
                                          <p:stCondLst>
                                            <p:cond delay="0"/>
                                          </p:stCondLst>
                                        </p:cTn>
                                        <p:tgtEl>
                                          <p:spTgt spid="4">
                                            <p:txEl>
                                              <p:pRg st="6" end="6"/>
                                            </p:txEl>
                                          </p:spTgt>
                                        </p:tgtEl>
                                        <p:attrNameLst>
                                          <p:attrName>r</p:attrName>
                                        </p:attrNameLst>
                                      </p:cBhvr>
                                    </p:animRot>
                                  </p:childTnLst>
                                </p:cTn>
                              </p:par>
                            </p:childTnLst>
                          </p:cTn>
                        </p:par>
                      </p:childTnLst>
                    </p:cTn>
                  </p:par>
                  <p:par>
                    <p:cTn id="72" fill="hold" nodeType="clickPar">
                      <p:stCondLst>
                        <p:cond delay="indefinite"/>
                      </p:stCondLst>
                      <p:childTnLst>
                        <p:par>
                          <p:cTn id="73" fill="hold" nodeType="withGroup">
                            <p:stCondLst>
                              <p:cond delay="0"/>
                            </p:stCondLst>
                            <p:childTnLst>
                              <p:par>
                                <p:cTn id="74" presetID="56" presetClass="entr" presetSubtype="0" fill="hold" nodeType="clickEffect">
                                  <p:stCondLst>
                                    <p:cond delay="0"/>
                                  </p:stCondLst>
                                  <p:iterate type="lt">
                                    <p:tmPct val="10000"/>
                                  </p:iterate>
                                  <p:childTnLst>
                                    <p:set>
                                      <p:cBhvr>
                                        <p:cTn id="75" dur="1" fill="hold">
                                          <p:stCondLst>
                                            <p:cond delay="0"/>
                                          </p:stCondLst>
                                        </p:cTn>
                                        <p:tgtEl>
                                          <p:spTgt spid="3">
                                            <p:txEl>
                                              <p:pRg st="8" end="8"/>
                                            </p:txEl>
                                          </p:spTgt>
                                        </p:tgtEl>
                                        <p:attrNameLst>
                                          <p:attrName>style.visibility</p:attrName>
                                        </p:attrNameLst>
                                      </p:cBhvr>
                                      <p:to>
                                        <p:strVal val="visible"/>
                                      </p:to>
                                    </p:set>
                                    <p:anim by="(-#ppt_w*2)" calcmode="lin" valueType="num">
                                      <p:cBhvr rctx="PPT">
                                        <p:cTn id="76" dur="125" autoRev="1" fill="hold">
                                          <p:stCondLst>
                                            <p:cond delay="0"/>
                                          </p:stCondLst>
                                        </p:cTn>
                                        <p:tgtEl>
                                          <p:spTgt spid="3">
                                            <p:txEl>
                                              <p:pRg st="8" end="8"/>
                                            </p:txEl>
                                          </p:spTgt>
                                        </p:tgtEl>
                                        <p:attrNameLst>
                                          <p:attrName>ppt_w</p:attrName>
                                        </p:attrNameLst>
                                      </p:cBhvr>
                                    </p:anim>
                                    <p:anim by="(#ppt_w*0.50)" calcmode="lin" valueType="num">
                                      <p:cBhvr>
                                        <p:cTn id="77" dur="125" decel="50000" autoRev="1" fill="hold">
                                          <p:stCondLst>
                                            <p:cond delay="0"/>
                                          </p:stCondLst>
                                        </p:cTn>
                                        <p:tgtEl>
                                          <p:spTgt spid="3">
                                            <p:txEl>
                                              <p:pRg st="8" end="8"/>
                                            </p:txEl>
                                          </p:spTgt>
                                        </p:tgtEl>
                                        <p:attrNameLst>
                                          <p:attrName>ppt_x</p:attrName>
                                        </p:attrNameLst>
                                      </p:cBhvr>
                                    </p:anim>
                                    <p:anim from="(-#ppt_h/2)" to="(#ppt_y)" calcmode="lin" valueType="num">
                                      <p:cBhvr>
                                        <p:cTn id="78" dur="250" fill="hold">
                                          <p:stCondLst>
                                            <p:cond delay="0"/>
                                          </p:stCondLst>
                                        </p:cTn>
                                        <p:tgtEl>
                                          <p:spTgt spid="3">
                                            <p:txEl>
                                              <p:pRg st="8" end="8"/>
                                            </p:txEl>
                                          </p:spTgt>
                                        </p:tgtEl>
                                        <p:attrNameLst>
                                          <p:attrName>ppt_y</p:attrName>
                                        </p:attrNameLst>
                                      </p:cBhvr>
                                    </p:anim>
                                    <p:animRot by="21600000">
                                      <p:cBhvr>
                                        <p:cTn id="79" dur="250" fill="hold">
                                          <p:stCondLst>
                                            <p:cond delay="0"/>
                                          </p:stCondLst>
                                        </p:cTn>
                                        <p:tgtEl>
                                          <p:spTgt spid="3">
                                            <p:txEl>
                                              <p:pRg st="8" end="8"/>
                                            </p:txEl>
                                          </p:spTgt>
                                        </p:tgtEl>
                                        <p:attrNameLst>
                                          <p:attrName>r</p:attrName>
                                        </p:attrNameLst>
                                      </p:cBhvr>
                                    </p:animRot>
                                  </p:childTnLst>
                                </p:cTn>
                              </p:par>
                            </p:childTnLst>
                          </p:cTn>
                        </p:par>
                      </p:childTnLst>
                    </p:cTn>
                  </p:par>
                  <p:par>
                    <p:cTn id="80" fill="hold" nodeType="clickPar">
                      <p:stCondLst>
                        <p:cond delay="indefinite"/>
                      </p:stCondLst>
                      <p:childTnLst>
                        <p:par>
                          <p:cTn id="81" fill="hold" nodeType="withGroup">
                            <p:stCondLst>
                              <p:cond delay="0"/>
                            </p:stCondLst>
                            <p:childTnLst>
                              <p:par>
                                <p:cTn id="82" presetID="56" presetClass="entr" presetSubtype="0" fill="hold" nodeType="clickEffect">
                                  <p:stCondLst>
                                    <p:cond delay="0"/>
                                  </p:stCondLst>
                                  <p:iterate type="lt">
                                    <p:tmPct val="10000"/>
                                  </p:iterate>
                                  <p:childTnLst>
                                    <p:set>
                                      <p:cBhvr>
                                        <p:cTn id="83" dur="1" fill="hold">
                                          <p:stCondLst>
                                            <p:cond delay="0"/>
                                          </p:stCondLst>
                                        </p:cTn>
                                        <p:tgtEl>
                                          <p:spTgt spid="4">
                                            <p:txEl>
                                              <p:pRg st="8" end="8"/>
                                            </p:txEl>
                                          </p:spTgt>
                                        </p:tgtEl>
                                        <p:attrNameLst>
                                          <p:attrName>style.visibility</p:attrName>
                                        </p:attrNameLst>
                                      </p:cBhvr>
                                      <p:to>
                                        <p:strVal val="visible"/>
                                      </p:to>
                                    </p:set>
                                    <p:anim by="(-#ppt_w*2)" calcmode="lin" valueType="num">
                                      <p:cBhvr rctx="PPT">
                                        <p:cTn id="84" dur="125" autoRev="1" fill="hold">
                                          <p:stCondLst>
                                            <p:cond delay="0"/>
                                          </p:stCondLst>
                                        </p:cTn>
                                        <p:tgtEl>
                                          <p:spTgt spid="4">
                                            <p:txEl>
                                              <p:pRg st="8" end="8"/>
                                            </p:txEl>
                                          </p:spTgt>
                                        </p:tgtEl>
                                        <p:attrNameLst>
                                          <p:attrName>ppt_w</p:attrName>
                                        </p:attrNameLst>
                                      </p:cBhvr>
                                    </p:anim>
                                    <p:anim by="(#ppt_w*0.50)" calcmode="lin" valueType="num">
                                      <p:cBhvr>
                                        <p:cTn id="85" dur="125" decel="50000" autoRev="1" fill="hold">
                                          <p:stCondLst>
                                            <p:cond delay="0"/>
                                          </p:stCondLst>
                                        </p:cTn>
                                        <p:tgtEl>
                                          <p:spTgt spid="4">
                                            <p:txEl>
                                              <p:pRg st="8" end="8"/>
                                            </p:txEl>
                                          </p:spTgt>
                                        </p:tgtEl>
                                        <p:attrNameLst>
                                          <p:attrName>ppt_x</p:attrName>
                                        </p:attrNameLst>
                                      </p:cBhvr>
                                    </p:anim>
                                    <p:anim from="(-#ppt_h/2)" to="(#ppt_y)" calcmode="lin" valueType="num">
                                      <p:cBhvr>
                                        <p:cTn id="86" dur="250" fill="hold">
                                          <p:stCondLst>
                                            <p:cond delay="0"/>
                                          </p:stCondLst>
                                        </p:cTn>
                                        <p:tgtEl>
                                          <p:spTgt spid="4">
                                            <p:txEl>
                                              <p:pRg st="8" end="8"/>
                                            </p:txEl>
                                          </p:spTgt>
                                        </p:tgtEl>
                                        <p:attrNameLst>
                                          <p:attrName>ppt_y</p:attrName>
                                        </p:attrNameLst>
                                      </p:cBhvr>
                                    </p:anim>
                                    <p:animRot by="21600000">
                                      <p:cBhvr>
                                        <p:cTn id="87" dur="250" fill="hold">
                                          <p:stCondLst>
                                            <p:cond delay="0"/>
                                          </p:stCondLst>
                                        </p:cTn>
                                        <p:tgtEl>
                                          <p:spTgt spid="4">
                                            <p:txEl>
                                              <p:pRg st="8" end="8"/>
                                            </p:txEl>
                                          </p:spTgt>
                                        </p:tgtEl>
                                        <p:attrNameLst>
                                          <p:attrName>r</p:attrName>
                                        </p:attrNameLst>
                                      </p:cBhvr>
                                    </p:animRot>
                                  </p:childTnLst>
                                </p:cTn>
                              </p:par>
                            </p:childTnLst>
                          </p:cTn>
                        </p:par>
                      </p:childTnLst>
                    </p:cTn>
                  </p:par>
                  <p:par>
                    <p:cTn id="88" fill="hold" nodeType="clickPar">
                      <p:stCondLst>
                        <p:cond delay="indefinite"/>
                      </p:stCondLst>
                      <p:childTnLst>
                        <p:par>
                          <p:cTn id="89" fill="hold" nodeType="withGroup">
                            <p:stCondLst>
                              <p:cond delay="0"/>
                            </p:stCondLst>
                            <p:childTnLst>
                              <p:par>
                                <p:cTn id="90" presetID="56" presetClass="entr" presetSubtype="0" fill="hold" nodeType="clickEffect">
                                  <p:stCondLst>
                                    <p:cond delay="0"/>
                                  </p:stCondLst>
                                  <p:iterate type="lt">
                                    <p:tmPct val="10000"/>
                                  </p:iterate>
                                  <p:childTnLst>
                                    <p:set>
                                      <p:cBhvr>
                                        <p:cTn id="91" dur="1" fill="hold">
                                          <p:stCondLst>
                                            <p:cond delay="0"/>
                                          </p:stCondLst>
                                        </p:cTn>
                                        <p:tgtEl>
                                          <p:spTgt spid="3">
                                            <p:txEl>
                                              <p:pRg st="10" end="10"/>
                                            </p:txEl>
                                          </p:spTgt>
                                        </p:tgtEl>
                                        <p:attrNameLst>
                                          <p:attrName>style.visibility</p:attrName>
                                        </p:attrNameLst>
                                      </p:cBhvr>
                                      <p:to>
                                        <p:strVal val="visible"/>
                                      </p:to>
                                    </p:set>
                                    <p:anim by="(-#ppt_w*2)" calcmode="lin" valueType="num">
                                      <p:cBhvr rctx="PPT">
                                        <p:cTn id="92" dur="125" autoRev="1" fill="hold">
                                          <p:stCondLst>
                                            <p:cond delay="0"/>
                                          </p:stCondLst>
                                        </p:cTn>
                                        <p:tgtEl>
                                          <p:spTgt spid="3">
                                            <p:txEl>
                                              <p:pRg st="10" end="10"/>
                                            </p:txEl>
                                          </p:spTgt>
                                        </p:tgtEl>
                                        <p:attrNameLst>
                                          <p:attrName>ppt_w</p:attrName>
                                        </p:attrNameLst>
                                      </p:cBhvr>
                                    </p:anim>
                                    <p:anim by="(#ppt_w*0.50)" calcmode="lin" valueType="num">
                                      <p:cBhvr>
                                        <p:cTn id="93" dur="125" decel="50000" autoRev="1" fill="hold">
                                          <p:stCondLst>
                                            <p:cond delay="0"/>
                                          </p:stCondLst>
                                        </p:cTn>
                                        <p:tgtEl>
                                          <p:spTgt spid="3">
                                            <p:txEl>
                                              <p:pRg st="10" end="10"/>
                                            </p:txEl>
                                          </p:spTgt>
                                        </p:tgtEl>
                                        <p:attrNameLst>
                                          <p:attrName>ppt_x</p:attrName>
                                        </p:attrNameLst>
                                      </p:cBhvr>
                                    </p:anim>
                                    <p:anim from="(-#ppt_h/2)" to="(#ppt_y)" calcmode="lin" valueType="num">
                                      <p:cBhvr>
                                        <p:cTn id="94" dur="250" fill="hold">
                                          <p:stCondLst>
                                            <p:cond delay="0"/>
                                          </p:stCondLst>
                                        </p:cTn>
                                        <p:tgtEl>
                                          <p:spTgt spid="3">
                                            <p:txEl>
                                              <p:pRg st="10" end="10"/>
                                            </p:txEl>
                                          </p:spTgt>
                                        </p:tgtEl>
                                        <p:attrNameLst>
                                          <p:attrName>ppt_y</p:attrName>
                                        </p:attrNameLst>
                                      </p:cBhvr>
                                    </p:anim>
                                    <p:animRot by="21600000">
                                      <p:cBhvr>
                                        <p:cTn id="95" dur="250" fill="hold">
                                          <p:stCondLst>
                                            <p:cond delay="0"/>
                                          </p:stCondLst>
                                        </p:cTn>
                                        <p:tgtEl>
                                          <p:spTgt spid="3">
                                            <p:txEl>
                                              <p:pRg st="10" end="10"/>
                                            </p:txEl>
                                          </p:spTgt>
                                        </p:tgtEl>
                                        <p:attrNameLst>
                                          <p:attrName>r</p:attrName>
                                        </p:attrNameLst>
                                      </p:cBhvr>
                                    </p:animRot>
                                  </p:childTnLst>
                                </p:cTn>
                              </p:par>
                            </p:childTnLst>
                          </p:cTn>
                        </p:par>
                      </p:childTnLst>
                    </p:cTn>
                  </p:par>
                  <p:par>
                    <p:cTn id="96" fill="hold" nodeType="clickPar">
                      <p:stCondLst>
                        <p:cond delay="indefinite"/>
                      </p:stCondLst>
                      <p:childTnLst>
                        <p:par>
                          <p:cTn id="97" fill="hold" nodeType="withGroup">
                            <p:stCondLst>
                              <p:cond delay="0"/>
                            </p:stCondLst>
                            <p:childTnLst>
                              <p:par>
                                <p:cTn id="98" presetID="56" presetClass="entr" presetSubtype="0" fill="hold" nodeType="clickEffect">
                                  <p:stCondLst>
                                    <p:cond delay="0"/>
                                  </p:stCondLst>
                                  <p:iterate type="lt">
                                    <p:tmPct val="10000"/>
                                  </p:iterate>
                                  <p:childTnLst>
                                    <p:set>
                                      <p:cBhvr>
                                        <p:cTn id="99" dur="1" fill="hold">
                                          <p:stCondLst>
                                            <p:cond delay="0"/>
                                          </p:stCondLst>
                                        </p:cTn>
                                        <p:tgtEl>
                                          <p:spTgt spid="4">
                                            <p:txEl>
                                              <p:pRg st="10" end="10"/>
                                            </p:txEl>
                                          </p:spTgt>
                                        </p:tgtEl>
                                        <p:attrNameLst>
                                          <p:attrName>style.visibility</p:attrName>
                                        </p:attrNameLst>
                                      </p:cBhvr>
                                      <p:to>
                                        <p:strVal val="visible"/>
                                      </p:to>
                                    </p:set>
                                    <p:anim by="(-#ppt_w*2)" calcmode="lin" valueType="num">
                                      <p:cBhvr rctx="PPT">
                                        <p:cTn id="100" dur="125" autoRev="1" fill="hold">
                                          <p:stCondLst>
                                            <p:cond delay="0"/>
                                          </p:stCondLst>
                                        </p:cTn>
                                        <p:tgtEl>
                                          <p:spTgt spid="4">
                                            <p:txEl>
                                              <p:pRg st="10" end="10"/>
                                            </p:txEl>
                                          </p:spTgt>
                                        </p:tgtEl>
                                        <p:attrNameLst>
                                          <p:attrName>ppt_w</p:attrName>
                                        </p:attrNameLst>
                                      </p:cBhvr>
                                    </p:anim>
                                    <p:anim by="(#ppt_w*0.50)" calcmode="lin" valueType="num">
                                      <p:cBhvr>
                                        <p:cTn id="101" dur="125" decel="50000" autoRev="1" fill="hold">
                                          <p:stCondLst>
                                            <p:cond delay="0"/>
                                          </p:stCondLst>
                                        </p:cTn>
                                        <p:tgtEl>
                                          <p:spTgt spid="4">
                                            <p:txEl>
                                              <p:pRg st="10" end="10"/>
                                            </p:txEl>
                                          </p:spTgt>
                                        </p:tgtEl>
                                        <p:attrNameLst>
                                          <p:attrName>ppt_x</p:attrName>
                                        </p:attrNameLst>
                                      </p:cBhvr>
                                    </p:anim>
                                    <p:anim from="(-#ppt_h/2)" to="(#ppt_y)" calcmode="lin" valueType="num">
                                      <p:cBhvr>
                                        <p:cTn id="102" dur="250" fill="hold">
                                          <p:stCondLst>
                                            <p:cond delay="0"/>
                                          </p:stCondLst>
                                        </p:cTn>
                                        <p:tgtEl>
                                          <p:spTgt spid="4">
                                            <p:txEl>
                                              <p:pRg st="10" end="10"/>
                                            </p:txEl>
                                          </p:spTgt>
                                        </p:tgtEl>
                                        <p:attrNameLst>
                                          <p:attrName>ppt_y</p:attrName>
                                        </p:attrNameLst>
                                      </p:cBhvr>
                                    </p:anim>
                                    <p:animRot by="21600000">
                                      <p:cBhvr>
                                        <p:cTn id="103" dur="250" fill="hold">
                                          <p:stCondLst>
                                            <p:cond delay="0"/>
                                          </p:stCondLst>
                                        </p:cTn>
                                        <p:tgtEl>
                                          <p:spTgt spid="4">
                                            <p:txEl>
                                              <p:pRg st="10" end="10"/>
                                            </p:txEl>
                                          </p:spTgt>
                                        </p:tgtEl>
                                        <p:attrNameLst>
                                          <p:attrName>r</p:attrName>
                                        </p:attrNameLst>
                                      </p:cBhvr>
                                    </p:animRo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56" presetClass="entr" presetSubtype="0" fill="hold" nodeType="clickEffect">
                                  <p:stCondLst>
                                    <p:cond delay="0"/>
                                  </p:stCondLst>
                                  <p:iterate type="lt">
                                    <p:tmPct val="10000"/>
                                  </p:iterate>
                                  <p:childTnLst>
                                    <p:set>
                                      <p:cBhvr>
                                        <p:cTn id="107" dur="1" fill="hold">
                                          <p:stCondLst>
                                            <p:cond delay="0"/>
                                          </p:stCondLst>
                                        </p:cTn>
                                        <p:tgtEl>
                                          <p:spTgt spid="3">
                                            <p:txEl>
                                              <p:pRg st="12" end="12"/>
                                            </p:txEl>
                                          </p:spTgt>
                                        </p:tgtEl>
                                        <p:attrNameLst>
                                          <p:attrName>style.visibility</p:attrName>
                                        </p:attrNameLst>
                                      </p:cBhvr>
                                      <p:to>
                                        <p:strVal val="visible"/>
                                      </p:to>
                                    </p:set>
                                    <p:anim by="(-#ppt_w*2)" calcmode="lin" valueType="num">
                                      <p:cBhvr rctx="PPT">
                                        <p:cTn id="108" dur="125" autoRev="1" fill="hold">
                                          <p:stCondLst>
                                            <p:cond delay="0"/>
                                          </p:stCondLst>
                                        </p:cTn>
                                        <p:tgtEl>
                                          <p:spTgt spid="3">
                                            <p:txEl>
                                              <p:pRg st="12" end="12"/>
                                            </p:txEl>
                                          </p:spTgt>
                                        </p:tgtEl>
                                        <p:attrNameLst>
                                          <p:attrName>ppt_w</p:attrName>
                                        </p:attrNameLst>
                                      </p:cBhvr>
                                    </p:anim>
                                    <p:anim by="(#ppt_w*0.50)" calcmode="lin" valueType="num">
                                      <p:cBhvr>
                                        <p:cTn id="109" dur="125" decel="50000" autoRev="1" fill="hold">
                                          <p:stCondLst>
                                            <p:cond delay="0"/>
                                          </p:stCondLst>
                                        </p:cTn>
                                        <p:tgtEl>
                                          <p:spTgt spid="3">
                                            <p:txEl>
                                              <p:pRg st="12" end="12"/>
                                            </p:txEl>
                                          </p:spTgt>
                                        </p:tgtEl>
                                        <p:attrNameLst>
                                          <p:attrName>ppt_x</p:attrName>
                                        </p:attrNameLst>
                                      </p:cBhvr>
                                    </p:anim>
                                    <p:anim from="(-#ppt_h/2)" to="(#ppt_y)" calcmode="lin" valueType="num">
                                      <p:cBhvr>
                                        <p:cTn id="110" dur="250" fill="hold">
                                          <p:stCondLst>
                                            <p:cond delay="0"/>
                                          </p:stCondLst>
                                        </p:cTn>
                                        <p:tgtEl>
                                          <p:spTgt spid="3">
                                            <p:txEl>
                                              <p:pRg st="12" end="12"/>
                                            </p:txEl>
                                          </p:spTgt>
                                        </p:tgtEl>
                                        <p:attrNameLst>
                                          <p:attrName>ppt_y</p:attrName>
                                        </p:attrNameLst>
                                      </p:cBhvr>
                                    </p:anim>
                                    <p:animRot by="21600000">
                                      <p:cBhvr>
                                        <p:cTn id="111" dur="250" fill="hold">
                                          <p:stCondLst>
                                            <p:cond delay="0"/>
                                          </p:stCondLst>
                                        </p:cTn>
                                        <p:tgtEl>
                                          <p:spTgt spid="3">
                                            <p:txEl>
                                              <p:pRg st="12" end="12"/>
                                            </p:txEl>
                                          </p:spTgt>
                                        </p:tgtEl>
                                        <p:attrNameLst>
                                          <p:attrName>r</p:attrName>
                                        </p:attrNameLst>
                                      </p:cBhvr>
                                    </p:animRo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56" presetClass="entr" presetSubtype="0" fill="hold" nodeType="clickEffect">
                                  <p:stCondLst>
                                    <p:cond delay="0"/>
                                  </p:stCondLst>
                                  <p:iterate type="lt">
                                    <p:tmPct val="10000"/>
                                  </p:iterate>
                                  <p:childTnLst>
                                    <p:set>
                                      <p:cBhvr>
                                        <p:cTn id="115" dur="1" fill="hold">
                                          <p:stCondLst>
                                            <p:cond delay="0"/>
                                          </p:stCondLst>
                                        </p:cTn>
                                        <p:tgtEl>
                                          <p:spTgt spid="4">
                                            <p:txEl>
                                              <p:pRg st="12" end="12"/>
                                            </p:txEl>
                                          </p:spTgt>
                                        </p:tgtEl>
                                        <p:attrNameLst>
                                          <p:attrName>style.visibility</p:attrName>
                                        </p:attrNameLst>
                                      </p:cBhvr>
                                      <p:to>
                                        <p:strVal val="visible"/>
                                      </p:to>
                                    </p:set>
                                    <p:anim by="(-#ppt_w*2)" calcmode="lin" valueType="num">
                                      <p:cBhvr rctx="PPT">
                                        <p:cTn id="116" dur="125" autoRev="1" fill="hold">
                                          <p:stCondLst>
                                            <p:cond delay="0"/>
                                          </p:stCondLst>
                                        </p:cTn>
                                        <p:tgtEl>
                                          <p:spTgt spid="4">
                                            <p:txEl>
                                              <p:pRg st="12" end="12"/>
                                            </p:txEl>
                                          </p:spTgt>
                                        </p:tgtEl>
                                        <p:attrNameLst>
                                          <p:attrName>ppt_w</p:attrName>
                                        </p:attrNameLst>
                                      </p:cBhvr>
                                    </p:anim>
                                    <p:anim by="(#ppt_w*0.50)" calcmode="lin" valueType="num">
                                      <p:cBhvr>
                                        <p:cTn id="117" dur="125" decel="50000" autoRev="1" fill="hold">
                                          <p:stCondLst>
                                            <p:cond delay="0"/>
                                          </p:stCondLst>
                                        </p:cTn>
                                        <p:tgtEl>
                                          <p:spTgt spid="4">
                                            <p:txEl>
                                              <p:pRg st="12" end="12"/>
                                            </p:txEl>
                                          </p:spTgt>
                                        </p:tgtEl>
                                        <p:attrNameLst>
                                          <p:attrName>ppt_x</p:attrName>
                                        </p:attrNameLst>
                                      </p:cBhvr>
                                    </p:anim>
                                    <p:anim from="(-#ppt_h/2)" to="(#ppt_y)" calcmode="lin" valueType="num">
                                      <p:cBhvr>
                                        <p:cTn id="118" dur="250" fill="hold">
                                          <p:stCondLst>
                                            <p:cond delay="0"/>
                                          </p:stCondLst>
                                        </p:cTn>
                                        <p:tgtEl>
                                          <p:spTgt spid="4">
                                            <p:txEl>
                                              <p:pRg st="12" end="12"/>
                                            </p:txEl>
                                          </p:spTgt>
                                        </p:tgtEl>
                                        <p:attrNameLst>
                                          <p:attrName>ppt_y</p:attrName>
                                        </p:attrNameLst>
                                      </p:cBhvr>
                                    </p:anim>
                                    <p:animRot by="21600000">
                                      <p:cBhvr>
                                        <p:cTn id="119" dur="250" fill="hold">
                                          <p:stCondLst>
                                            <p:cond delay="0"/>
                                          </p:stCondLst>
                                        </p:cTn>
                                        <p:tgtEl>
                                          <p:spTgt spid="4">
                                            <p:txEl>
                                              <p:pRg st="12" end="1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244475" y="3429000"/>
            <a:ext cx="8786813" cy="7938"/>
          </a:xfrm>
          <a:prstGeom prst="line">
            <a:avLst/>
          </a:prstGeom>
          <a:ln w="73025">
            <a:solidFill>
              <a:srgbClr val="606054"/>
            </a:solidFill>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7462838" y="3475038"/>
            <a:ext cx="15684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000" b="1"/>
              <a:t>Perfection</a:t>
            </a:r>
            <a:endParaRPr lang="en-US" altLang="en-US" sz="2000"/>
          </a:p>
        </p:txBody>
      </p:sp>
      <p:sp>
        <p:nvSpPr>
          <p:cNvPr id="2" name="TextBox 1"/>
          <p:cNvSpPr txBox="1"/>
          <p:nvPr/>
        </p:nvSpPr>
        <p:spPr>
          <a:xfrm>
            <a:off x="5227638" y="2082800"/>
            <a:ext cx="1939925" cy="1322388"/>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cs typeface="+mn-cs"/>
              </a:rPr>
              <a:t>Spiritual</a:t>
            </a:r>
          </a:p>
          <a:p>
            <a:pPr fontAlgn="auto">
              <a:spcBef>
                <a:spcPts val="0"/>
              </a:spcBef>
              <a:spcAft>
                <a:spcPts val="0"/>
              </a:spcAft>
              <a:defRPr/>
            </a:pPr>
            <a:r>
              <a:rPr lang="en-US" sz="1600" b="1" dirty="0">
                <a:solidFill>
                  <a:schemeClr val="bg2">
                    <a:lumMod val="50000"/>
                  </a:schemeClr>
                </a:solidFill>
                <a:latin typeface="+mn-lt"/>
                <a:cs typeface="+mn-cs"/>
              </a:rPr>
              <a:t>Knowledge,</a:t>
            </a:r>
          </a:p>
          <a:p>
            <a:pPr fontAlgn="auto">
              <a:spcBef>
                <a:spcPts val="0"/>
              </a:spcBef>
              <a:spcAft>
                <a:spcPts val="0"/>
              </a:spcAft>
              <a:defRPr/>
            </a:pPr>
            <a:r>
              <a:rPr lang="en-US" sz="1600" b="1" dirty="0">
                <a:solidFill>
                  <a:schemeClr val="bg2">
                    <a:lumMod val="50000"/>
                  </a:schemeClr>
                </a:solidFill>
                <a:latin typeface="+mn-lt"/>
                <a:cs typeface="+mn-cs"/>
              </a:rPr>
              <a:t>Forsaking All things</a:t>
            </a:r>
          </a:p>
          <a:p>
            <a:pPr fontAlgn="auto">
              <a:spcBef>
                <a:spcPts val="0"/>
              </a:spcBef>
              <a:spcAft>
                <a:spcPts val="0"/>
              </a:spcAft>
              <a:defRPr/>
            </a:pPr>
            <a:r>
              <a:rPr lang="en-US" sz="1600" b="1" dirty="0">
                <a:solidFill>
                  <a:schemeClr val="bg2">
                    <a:lumMod val="50000"/>
                  </a:schemeClr>
                </a:solidFill>
                <a:latin typeface="+mn-lt"/>
                <a:cs typeface="+mn-cs"/>
              </a:rPr>
              <a:t>For the Lord</a:t>
            </a:r>
          </a:p>
          <a:p>
            <a:pPr fontAlgn="auto">
              <a:spcBef>
                <a:spcPts val="0"/>
              </a:spcBef>
              <a:spcAft>
                <a:spcPts val="0"/>
              </a:spcAft>
              <a:defRPr/>
            </a:pPr>
            <a:r>
              <a:rPr lang="en-US" sz="1600" b="1" dirty="0">
                <a:solidFill>
                  <a:schemeClr val="bg2">
                    <a:lumMod val="50000"/>
                  </a:schemeClr>
                </a:solidFill>
                <a:latin typeface="+mn-lt"/>
                <a:cs typeface="+mn-cs"/>
              </a:rPr>
              <a:t>Focus on Kingdom</a:t>
            </a:r>
            <a:endParaRPr lang="en-US" sz="1600" dirty="0">
              <a:solidFill>
                <a:schemeClr val="bg2">
                  <a:lumMod val="50000"/>
                </a:schemeClr>
              </a:solidFill>
              <a:latin typeface="+mn-lt"/>
              <a:cs typeface="+mn-cs"/>
            </a:endParaRPr>
          </a:p>
        </p:txBody>
      </p:sp>
      <p:sp>
        <p:nvSpPr>
          <p:cNvPr id="5" name="TextBox 4"/>
          <p:cNvSpPr txBox="1">
            <a:spLocks noChangeArrowheads="1"/>
          </p:cNvSpPr>
          <p:nvPr/>
        </p:nvSpPr>
        <p:spPr bwMode="auto">
          <a:xfrm>
            <a:off x="7388225" y="1681163"/>
            <a:ext cx="1716088"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b="1"/>
              <a:t>Partake of the Fruit of The Tree of Life</a:t>
            </a:r>
          </a:p>
          <a:p>
            <a:r>
              <a:rPr lang="en-US" altLang="en-US" b="1"/>
              <a:t>Keep the Everlasting Covenant</a:t>
            </a:r>
          </a:p>
        </p:txBody>
      </p:sp>
      <p:sp>
        <p:nvSpPr>
          <p:cNvPr id="11" name="TextBox 10"/>
          <p:cNvSpPr txBox="1"/>
          <p:nvPr/>
        </p:nvSpPr>
        <p:spPr>
          <a:xfrm>
            <a:off x="3409950" y="25400"/>
            <a:ext cx="2317750" cy="769938"/>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Rod of Iron</a:t>
            </a:r>
          </a:p>
          <a:p>
            <a:pPr algn="ctr" fontAlgn="auto">
              <a:spcBef>
                <a:spcPts val="0"/>
              </a:spcBef>
              <a:spcAft>
                <a:spcPts val="0"/>
              </a:spcAft>
              <a:defRPr/>
            </a:pPr>
            <a:r>
              <a:rPr lang="en-US" sz="2000" b="1" dirty="0">
                <a:solidFill>
                  <a:schemeClr val="accent2">
                    <a:lumMod val="50000"/>
                  </a:schemeClr>
                </a:solidFill>
                <a:latin typeface="+mn-lt"/>
                <a:cs typeface="+mn-cs"/>
              </a:rPr>
              <a:t>Perfection</a:t>
            </a:r>
            <a:endParaRPr lang="en-US" sz="2000" dirty="0">
              <a:solidFill>
                <a:schemeClr val="accent2">
                  <a:lumMod val="50000"/>
                </a:schemeClr>
              </a:solidFill>
              <a:latin typeface="+mn-lt"/>
              <a:cs typeface="+mn-cs"/>
            </a:endParaRPr>
          </a:p>
        </p:txBody>
      </p:sp>
      <p:sp>
        <p:nvSpPr>
          <p:cNvPr id="13" name="TextBox 12"/>
          <p:cNvSpPr txBox="1"/>
          <p:nvPr/>
        </p:nvSpPr>
        <p:spPr>
          <a:xfrm>
            <a:off x="2232025" y="1836738"/>
            <a:ext cx="2670175" cy="1568450"/>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cs typeface="+mn-cs"/>
              </a:rPr>
              <a:t>Repentance from Dead Works</a:t>
            </a:r>
          </a:p>
          <a:p>
            <a:pPr fontAlgn="auto">
              <a:spcBef>
                <a:spcPts val="0"/>
              </a:spcBef>
              <a:spcAft>
                <a:spcPts val="0"/>
              </a:spcAft>
              <a:defRPr/>
            </a:pPr>
            <a:r>
              <a:rPr lang="en-US" sz="1600" b="1" dirty="0">
                <a:solidFill>
                  <a:schemeClr val="bg2">
                    <a:lumMod val="50000"/>
                  </a:schemeClr>
                </a:solidFill>
                <a:latin typeface="+mn-lt"/>
                <a:cs typeface="+mn-cs"/>
              </a:rPr>
              <a:t>   Faith Toward God</a:t>
            </a:r>
          </a:p>
          <a:p>
            <a:pPr fontAlgn="auto">
              <a:spcBef>
                <a:spcPts val="0"/>
              </a:spcBef>
              <a:spcAft>
                <a:spcPts val="0"/>
              </a:spcAft>
              <a:defRPr/>
            </a:pPr>
            <a:r>
              <a:rPr lang="en-US" sz="1600" b="1" dirty="0">
                <a:solidFill>
                  <a:schemeClr val="bg2">
                    <a:lumMod val="50000"/>
                  </a:schemeClr>
                </a:solidFill>
                <a:latin typeface="+mn-lt"/>
                <a:cs typeface="+mn-cs"/>
              </a:rPr>
              <a:t>    Baptisms</a:t>
            </a:r>
          </a:p>
          <a:p>
            <a:pPr fontAlgn="auto">
              <a:spcBef>
                <a:spcPts val="0"/>
              </a:spcBef>
              <a:spcAft>
                <a:spcPts val="0"/>
              </a:spcAft>
              <a:defRPr/>
            </a:pPr>
            <a:r>
              <a:rPr lang="en-US" sz="1600" b="1" dirty="0">
                <a:solidFill>
                  <a:schemeClr val="bg2">
                    <a:lumMod val="50000"/>
                  </a:schemeClr>
                </a:solidFill>
                <a:latin typeface="+mn-lt"/>
                <a:cs typeface="+mn-cs"/>
              </a:rPr>
              <a:t>     Laying on of Hands </a:t>
            </a:r>
          </a:p>
          <a:p>
            <a:pPr fontAlgn="auto">
              <a:spcBef>
                <a:spcPts val="0"/>
              </a:spcBef>
              <a:spcAft>
                <a:spcPts val="0"/>
              </a:spcAft>
              <a:defRPr/>
            </a:pPr>
            <a:r>
              <a:rPr lang="en-US" sz="1600" b="1" dirty="0">
                <a:solidFill>
                  <a:schemeClr val="bg2">
                    <a:lumMod val="50000"/>
                  </a:schemeClr>
                </a:solidFill>
                <a:latin typeface="+mn-lt"/>
                <a:cs typeface="+mn-cs"/>
              </a:rPr>
              <a:t>      Resurrection of the Dead</a:t>
            </a:r>
          </a:p>
        </p:txBody>
      </p:sp>
      <p:sp>
        <p:nvSpPr>
          <p:cNvPr id="14" name="TextBox 13"/>
          <p:cNvSpPr txBox="1"/>
          <p:nvPr/>
        </p:nvSpPr>
        <p:spPr>
          <a:xfrm>
            <a:off x="244475" y="3481388"/>
            <a:ext cx="1852613" cy="338137"/>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cs typeface="+mn-cs"/>
              </a:rPr>
              <a:t>Entering into Life</a:t>
            </a:r>
            <a:endParaRPr lang="en-US" sz="1600" dirty="0">
              <a:solidFill>
                <a:schemeClr val="bg2">
                  <a:lumMod val="50000"/>
                </a:schemeClr>
              </a:solidFill>
              <a:latin typeface="+mn-lt"/>
              <a:cs typeface="+mn-cs"/>
            </a:endParaRPr>
          </a:p>
        </p:txBody>
      </p:sp>
      <p:sp>
        <p:nvSpPr>
          <p:cNvPr id="15" name="TextBox 14"/>
          <p:cNvSpPr txBox="1"/>
          <p:nvPr/>
        </p:nvSpPr>
        <p:spPr>
          <a:xfrm>
            <a:off x="166688" y="2560638"/>
            <a:ext cx="2065337" cy="830262"/>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cs typeface="+mn-cs"/>
              </a:rPr>
              <a:t>Keeping</a:t>
            </a:r>
          </a:p>
          <a:p>
            <a:pPr fontAlgn="auto">
              <a:spcBef>
                <a:spcPts val="0"/>
              </a:spcBef>
              <a:spcAft>
                <a:spcPts val="0"/>
              </a:spcAft>
              <a:defRPr/>
            </a:pPr>
            <a:r>
              <a:rPr lang="en-US" sz="1600" b="1" dirty="0">
                <a:solidFill>
                  <a:schemeClr val="bg2">
                    <a:lumMod val="50000"/>
                  </a:schemeClr>
                </a:solidFill>
                <a:latin typeface="+mn-lt"/>
                <a:cs typeface="+mn-cs"/>
              </a:rPr>
              <a:t>Moral laws, the</a:t>
            </a:r>
          </a:p>
          <a:p>
            <a:pPr fontAlgn="auto">
              <a:spcBef>
                <a:spcPts val="0"/>
              </a:spcBef>
              <a:spcAft>
                <a:spcPts val="0"/>
              </a:spcAft>
              <a:defRPr/>
            </a:pPr>
            <a:r>
              <a:rPr lang="en-US" sz="1600" b="1" dirty="0">
                <a:solidFill>
                  <a:schemeClr val="bg2">
                    <a:lumMod val="50000"/>
                  </a:schemeClr>
                </a:solidFill>
                <a:latin typeface="+mn-lt"/>
                <a:cs typeface="+mn-cs"/>
              </a:rPr>
              <a:t>Ten Commandments</a:t>
            </a:r>
            <a:endParaRPr lang="en-US" sz="1600" dirty="0">
              <a:solidFill>
                <a:schemeClr val="bg2">
                  <a:lumMod val="50000"/>
                </a:schemeClr>
              </a:solidFill>
              <a:latin typeface="+mn-lt"/>
              <a:cs typeface="+mn-cs"/>
            </a:endParaRPr>
          </a:p>
        </p:txBody>
      </p:sp>
      <p:sp>
        <p:nvSpPr>
          <p:cNvPr id="16" name="TextBox 15"/>
          <p:cNvSpPr txBox="1"/>
          <p:nvPr/>
        </p:nvSpPr>
        <p:spPr>
          <a:xfrm>
            <a:off x="2967038" y="3481388"/>
            <a:ext cx="1131887" cy="338137"/>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cs typeface="+mn-cs"/>
              </a:rPr>
              <a:t>The Milk</a:t>
            </a:r>
            <a:endParaRPr lang="en-US" sz="1600" dirty="0">
              <a:solidFill>
                <a:schemeClr val="bg2">
                  <a:lumMod val="50000"/>
                </a:schemeClr>
              </a:solidFill>
              <a:latin typeface="+mn-lt"/>
              <a:cs typeface="+mn-cs"/>
            </a:endParaRPr>
          </a:p>
        </p:txBody>
      </p:sp>
      <p:sp>
        <p:nvSpPr>
          <p:cNvPr id="17" name="TextBox 16"/>
          <p:cNvSpPr txBox="1"/>
          <p:nvPr/>
        </p:nvSpPr>
        <p:spPr>
          <a:xfrm>
            <a:off x="5192713" y="3489325"/>
            <a:ext cx="1944687" cy="339725"/>
          </a:xfrm>
          <a:prstGeom prst="rect">
            <a:avLst/>
          </a:prstGeom>
          <a:noFill/>
        </p:spPr>
        <p:txBody>
          <a:bodyPr>
            <a:spAutoFit/>
          </a:bodyPr>
          <a:lstStyle/>
          <a:p>
            <a:pPr fontAlgn="auto">
              <a:spcBef>
                <a:spcPts val="0"/>
              </a:spcBef>
              <a:spcAft>
                <a:spcPts val="0"/>
              </a:spcAft>
              <a:defRPr/>
            </a:pPr>
            <a:r>
              <a:rPr lang="en-US" sz="1600" b="1" dirty="0">
                <a:solidFill>
                  <a:schemeClr val="bg2">
                    <a:lumMod val="50000"/>
                  </a:schemeClr>
                </a:solidFill>
                <a:latin typeface="+mn-lt"/>
                <a:cs typeface="+mn-cs"/>
              </a:rPr>
              <a:t>On to Perfection</a:t>
            </a:r>
            <a:endParaRPr lang="en-US" sz="1600" dirty="0">
              <a:solidFill>
                <a:schemeClr val="bg2">
                  <a:lumMod val="50000"/>
                </a:schemeClr>
              </a:solidFill>
              <a:latin typeface="+mn-lt"/>
              <a:cs typeface="+mn-cs"/>
            </a:endParaRPr>
          </a:p>
        </p:txBody>
      </p:sp>
      <p:sp>
        <p:nvSpPr>
          <p:cNvPr id="18" name="TextBox 17"/>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24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500"/>
                                        <p:tgtEl>
                                          <p:spTgt spid="1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500"/>
                                        <p:tgtEl>
                                          <p:spTgt spid="1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1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500"/>
                                        <p:tgtEl>
                                          <p:spTgt spid="1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1500"/>
                                        <p:tgtEl>
                                          <p:spTgt spid="1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p:tgtEl>
                                          <p:spTgt spid="7"/>
                                        </p:tgtEl>
                                        <p:attrNameLst>
                                          <p:attrName>ppt_y</p:attrName>
                                        </p:attrNameLst>
                                      </p:cBhvr>
                                      <p:tavLst>
                                        <p:tav tm="0">
                                          <p:val>
                                            <p:strVal val="#ppt_y-#ppt_h*1.125000"/>
                                          </p:val>
                                        </p:tav>
                                        <p:tav tm="100000">
                                          <p:val>
                                            <p:strVal val="#ppt_y"/>
                                          </p:val>
                                        </p:tav>
                                      </p:tavLst>
                                    </p:anim>
                                    <p:animEffect transition="in" filter="wipe(down)">
                                      <p:cBhvr>
                                        <p:cTn id="33" dur="500"/>
                                        <p:tgtEl>
                                          <p:spTgt spid="7"/>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p:tgtEl>
                                          <p:spTgt spid="5"/>
                                        </p:tgtEl>
                                        <p:attrNameLst>
                                          <p:attrName>ppt_y</p:attrName>
                                        </p:attrNameLst>
                                      </p:cBhvr>
                                      <p:tavLst>
                                        <p:tav tm="0">
                                          <p:val>
                                            <p:strVal val="#ppt_y+#ppt_h*1.125000"/>
                                          </p:val>
                                        </p:tav>
                                        <p:tav tm="100000">
                                          <p:val>
                                            <p:strVal val="#ppt_y"/>
                                          </p:val>
                                        </p:tav>
                                      </p:tavLst>
                                    </p:anim>
                                    <p:animEffect transition="in" filter="wipe(up)">
                                      <p:cBhvr>
                                        <p:cTn id="3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P spid="5" grpId="0"/>
      <p:bldP spid="11" grpId="0"/>
      <p:bldP spid="13" grpId="0"/>
      <p:bldP spid="14" grpId="0"/>
      <p:bldP spid="15" grpId="0"/>
      <p:bldP spid="16" grpId="0"/>
      <p:bldP spid="1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612775" y="674688"/>
            <a:ext cx="79025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400" b="1"/>
              <a:t>For no one can have power to bring it </a:t>
            </a:r>
            <a:r>
              <a:rPr lang="en-US" altLang="en-US" sz="2400" b="1" i="1"/>
              <a:t>(the fullness of the gospel)</a:t>
            </a:r>
            <a:r>
              <a:rPr lang="en-US" altLang="en-US" sz="2400" b="1"/>
              <a:t> to light, save it be given him of God; for God will that it shall be done with an eye single to his glory.</a:t>
            </a:r>
            <a:r>
              <a:rPr lang="en-US" altLang="en-US" sz="1600" b="1"/>
              <a:t>    Mormon 4:19</a:t>
            </a:r>
            <a:endParaRPr lang="en-US" altLang="en-US" sz="2400" b="1"/>
          </a:p>
        </p:txBody>
      </p:sp>
      <p:sp>
        <p:nvSpPr>
          <p:cNvPr id="6" name="TextBox 5"/>
          <p:cNvSpPr txBox="1"/>
          <p:nvPr/>
        </p:nvSpPr>
        <p:spPr>
          <a:xfrm>
            <a:off x="3238500" y="149225"/>
            <a:ext cx="2681288" cy="461963"/>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The Glory Of God</a:t>
            </a:r>
            <a:endParaRPr lang="en-US" sz="2000" dirty="0">
              <a:solidFill>
                <a:schemeClr val="accent2">
                  <a:lumMod val="50000"/>
                </a:schemeClr>
              </a:solidFill>
              <a:latin typeface="+mn-lt"/>
              <a:cs typeface="+mn-cs"/>
            </a:endParaRPr>
          </a:p>
        </p:txBody>
      </p:sp>
      <p:sp>
        <p:nvSpPr>
          <p:cNvPr id="7" name="TextBox 6"/>
          <p:cNvSpPr txBox="1">
            <a:spLocks noChangeArrowheads="1"/>
          </p:cNvSpPr>
          <p:nvPr/>
        </p:nvSpPr>
        <p:spPr bwMode="auto">
          <a:xfrm>
            <a:off x="449263" y="2332038"/>
            <a:ext cx="8245475"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400" b="1"/>
              <a:t>[b] O you that embark in the service of God, see that you serve him with all your heart, might, mind, and strength, that you may stand blameless before God at the last day;</a:t>
            </a:r>
          </a:p>
          <a:p>
            <a:pPr algn="just"/>
            <a:r>
              <a:rPr lang="en-US" altLang="en-US" sz="2400" b="1"/>
              <a:t>[c] therefore, if you have desires to serve God, you are called to the work, for, behold, the field is white already to harvest,</a:t>
            </a:r>
          </a:p>
          <a:p>
            <a:pPr algn="just"/>
            <a:r>
              <a:rPr lang="en-US" altLang="en-US" sz="2400" b="1"/>
              <a:t>[d] and lo, he that thrusts in his sickle with his might, the same lays up in store that he perish not, but brings salvation to his soul;</a:t>
            </a:r>
          </a:p>
          <a:p>
            <a:pPr algn="just"/>
            <a:r>
              <a:rPr lang="en-US" altLang="en-US" sz="2400" b="1"/>
              <a:t>[e] and faith, hope, charity, and love, with an eye single to the glory of God, qualifies him for the work.</a:t>
            </a:r>
            <a:r>
              <a:rPr lang="en-US" altLang="en-US" sz="1600" b="1"/>
              <a:t>    D&amp;C 4:1b-e</a:t>
            </a:r>
            <a:r>
              <a:rPr lang="en-US" altLang="en-US" sz="2400" b="1"/>
              <a:t> </a:t>
            </a:r>
          </a:p>
        </p:txBody>
      </p:sp>
      <p:sp>
        <p:nvSpPr>
          <p:cNvPr id="9" name="TextBox 8"/>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25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p:tgtEl>
                                          <p:spTgt spid="5"/>
                                        </p:tgtEl>
                                        <p:attrNameLst>
                                          <p:attrName>ppt_y</p:attrName>
                                        </p:attrNameLst>
                                      </p:cBhvr>
                                      <p:tavLst>
                                        <p:tav tm="0">
                                          <p:val>
                                            <p:strVal val="#ppt_y+#ppt_h*1.125000"/>
                                          </p:val>
                                        </p:tav>
                                        <p:tav tm="100000">
                                          <p:val>
                                            <p:strVal val="#ppt_y"/>
                                          </p:val>
                                        </p:tav>
                                      </p:tavLst>
                                    </p:anim>
                                    <p:animEffect transition="in" filter="wipe(up)">
                                      <p:cBhvr>
                                        <p:cTn id="13" dur="1000"/>
                                        <p:tgtEl>
                                          <p:spTgt spid="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1000"/>
                                        <p:tgtEl>
                                          <p:spTgt spid="7"/>
                                        </p:tgtEl>
                                        <p:attrNameLst>
                                          <p:attrName>ppt_y</p:attrName>
                                        </p:attrNameLst>
                                      </p:cBhvr>
                                      <p:tavLst>
                                        <p:tav tm="0">
                                          <p:val>
                                            <p:strVal val="#ppt_y-#ppt_h*1.125000"/>
                                          </p:val>
                                        </p:tav>
                                        <p:tav tm="100000">
                                          <p:val>
                                            <p:strVal val="#ppt_y"/>
                                          </p:val>
                                        </p:tav>
                                      </p:tavLst>
                                    </p:anim>
                                    <p:animEffect transition="in" filter="wipe(down)">
                                      <p:cBhvr>
                                        <p:cTn id="1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38500" y="149225"/>
            <a:ext cx="2681288" cy="461963"/>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The Glory Of God</a:t>
            </a:r>
            <a:endParaRPr lang="en-US" sz="2000" dirty="0">
              <a:solidFill>
                <a:schemeClr val="accent2">
                  <a:lumMod val="50000"/>
                </a:schemeClr>
              </a:solidFill>
              <a:latin typeface="+mn-lt"/>
              <a:cs typeface="+mn-cs"/>
            </a:endParaRPr>
          </a:p>
        </p:txBody>
      </p:sp>
      <p:sp>
        <p:nvSpPr>
          <p:cNvPr id="7" name="TextBox 6"/>
          <p:cNvSpPr txBox="1">
            <a:spLocks noChangeArrowheads="1"/>
          </p:cNvSpPr>
          <p:nvPr/>
        </p:nvSpPr>
        <p:spPr bwMode="auto">
          <a:xfrm>
            <a:off x="984250" y="968375"/>
            <a:ext cx="7199313"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400" b="1"/>
              <a:t>Glory: 1.  To give great praise and honor. e.g. Glory to God in the highest, and on earth peace, good will toward men.  (Luke 2:14)  Fear God, and give glory to him.  (Revelation 14:7).</a:t>
            </a:r>
          </a:p>
          <a:p>
            <a:pPr algn="just"/>
            <a:r>
              <a:rPr lang="en-US" altLang="en-US" sz="2400" b="1"/>
              <a:t>2. A condition of magnificence, splendor, and great honor.  (Self explanatory)</a:t>
            </a:r>
          </a:p>
        </p:txBody>
      </p:sp>
      <p:sp>
        <p:nvSpPr>
          <p:cNvPr id="8" name="TextBox 7"/>
          <p:cNvSpPr txBox="1">
            <a:spLocks noChangeArrowheads="1"/>
          </p:cNvSpPr>
          <p:nvPr/>
        </p:nvSpPr>
        <p:spPr bwMode="auto">
          <a:xfrm>
            <a:off x="984250" y="3421063"/>
            <a:ext cx="71993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400" b="1"/>
              <a:t>“</a:t>
            </a:r>
            <a:r>
              <a:rPr lang="en-US" altLang="en-US" sz="2400" b="1" u="sng"/>
              <a:t>The glory of God is intelligence</a:t>
            </a:r>
            <a:r>
              <a:rPr lang="en-US" altLang="en-US" sz="2400" b="1"/>
              <a:t>, or, in other words, </a:t>
            </a:r>
            <a:r>
              <a:rPr lang="en-US" altLang="en-US" sz="2400" b="1" u="sng"/>
              <a:t>light and truth</a:t>
            </a:r>
            <a:r>
              <a:rPr lang="en-US" altLang="en-US" sz="2400" b="1"/>
              <a:t>; and light and truth forsake that evil one.”   </a:t>
            </a:r>
            <a:r>
              <a:rPr lang="en-US" altLang="en-US" sz="1600" b="1"/>
              <a:t>D&amp;C 90:6a</a:t>
            </a:r>
          </a:p>
        </p:txBody>
      </p:sp>
      <p:sp>
        <p:nvSpPr>
          <p:cNvPr id="11" name="TextBox 10"/>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26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1000"/>
                                        <p:tgtEl>
                                          <p:spTgt spid="7"/>
                                        </p:tgtEl>
                                        <p:attrNameLst>
                                          <p:attrName>ppt_y</p:attrName>
                                        </p:attrNameLst>
                                      </p:cBhvr>
                                      <p:tavLst>
                                        <p:tav tm="0">
                                          <p:val>
                                            <p:strVal val="#ppt_y+#ppt_h*1.125000"/>
                                          </p:val>
                                        </p:tav>
                                        <p:tav tm="100000">
                                          <p:val>
                                            <p:strVal val="#ppt_y"/>
                                          </p:val>
                                        </p:tav>
                                      </p:tavLst>
                                    </p:anim>
                                    <p:animEffect transition="in" filter="wipe(up)">
                                      <p:cBhvr>
                                        <p:cTn id="13" dur="1000"/>
                                        <p:tgtEl>
                                          <p:spTgt spid="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1"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1000"/>
                                        <p:tgtEl>
                                          <p:spTgt spid="8"/>
                                        </p:tgtEl>
                                        <p:attrNameLst>
                                          <p:attrName>ppt_y</p:attrName>
                                        </p:attrNameLst>
                                      </p:cBhvr>
                                      <p:tavLst>
                                        <p:tav tm="0">
                                          <p:val>
                                            <p:strVal val="#ppt_y-#ppt_h*1.125000"/>
                                          </p:val>
                                        </p:tav>
                                        <p:tav tm="100000">
                                          <p:val>
                                            <p:strVal val="#ppt_y"/>
                                          </p:val>
                                        </p:tav>
                                      </p:tavLst>
                                    </p:anim>
                                    <p:animEffect transition="in" filter="wipe(down)">
                                      <p:cBhvr>
                                        <p:cTn id="1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9850" y="2379663"/>
            <a:ext cx="6327775" cy="3784600"/>
          </a:xfrm>
          <a:prstGeom prst="rect">
            <a:avLst/>
          </a:prstGeom>
          <a:noFill/>
        </p:spPr>
        <p:txBody>
          <a:bodyPr>
            <a:spAutoFit/>
          </a:bodyPr>
          <a:lstStyle/>
          <a:p>
            <a:pPr algn="just" fontAlgn="auto">
              <a:spcBef>
                <a:spcPts val="0"/>
              </a:spcBef>
              <a:spcAft>
                <a:spcPts val="0"/>
              </a:spcAft>
              <a:defRPr/>
            </a:pPr>
            <a:r>
              <a:rPr lang="en-US" sz="2400" b="1" dirty="0">
                <a:latin typeface="+mn-lt"/>
                <a:cs typeface="+mn-cs"/>
              </a:rPr>
              <a:t>[b] Draw near unto me, and I will draw near unto you;</a:t>
            </a:r>
          </a:p>
          <a:p>
            <a:pPr algn="just" fontAlgn="auto">
              <a:spcBef>
                <a:spcPts val="0"/>
              </a:spcBef>
              <a:spcAft>
                <a:spcPts val="0"/>
              </a:spcAft>
              <a:defRPr/>
            </a:pPr>
            <a:r>
              <a:rPr lang="en-US" sz="2400" b="1" dirty="0">
                <a:latin typeface="+mn-lt"/>
                <a:cs typeface="+mn-cs"/>
              </a:rPr>
              <a:t>[c] seek me diligently and you shall find me;</a:t>
            </a:r>
          </a:p>
          <a:p>
            <a:pPr algn="just" fontAlgn="auto">
              <a:spcBef>
                <a:spcPts val="0"/>
              </a:spcBef>
              <a:spcAft>
                <a:spcPts val="0"/>
              </a:spcAft>
              <a:defRPr/>
            </a:pPr>
            <a:r>
              <a:rPr lang="en-US" sz="2400" b="1" dirty="0">
                <a:latin typeface="+mn-lt"/>
                <a:cs typeface="+mn-cs"/>
              </a:rPr>
              <a:t>[d] ask and you shall receive;</a:t>
            </a:r>
          </a:p>
          <a:p>
            <a:pPr algn="just" fontAlgn="auto">
              <a:spcBef>
                <a:spcPts val="0"/>
              </a:spcBef>
              <a:spcAft>
                <a:spcPts val="0"/>
              </a:spcAft>
              <a:defRPr/>
            </a:pPr>
            <a:r>
              <a:rPr lang="en-US" sz="2400" b="1" dirty="0">
                <a:latin typeface="+mn-lt"/>
                <a:cs typeface="+mn-cs"/>
              </a:rPr>
              <a:t>[e] knock and it shall be opened unto you;</a:t>
            </a:r>
          </a:p>
          <a:p>
            <a:pPr algn="just" fontAlgn="auto">
              <a:spcBef>
                <a:spcPts val="0"/>
              </a:spcBef>
              <a:spcAft>
                <a:spcPts val="0"/>
              </a:spcAft>
              <a:defRPr/>
            </a:pPr>
            <a:r>
              <a:rPr lang="en-US" sz="2400" b="1" dirty="0">
                <a:latin typeface="+mn-lt"/>
                <a:cs typeface="+mn-cs"/>
              </a:rPr>
              <a:t>[18a] And, if your eye be single to my </a:t>
            </a:r>
            <a:r>
              <a:rPr lang="en-US" sz="2400" b="1" dirty="0">
                <a:solidFill>
                  <a:schemeClr val="accent5">
                    <a:lumMod val="50000"/>
                  </a:schemeClr>
                </a:solidFill>
                <a:latin typeface="+mn-lt"/>
                <a:cs typeface="+mn-cs"/>
              </a:rPr>
              <a:t>Light &amp; Truth</a:t>
            </a:r>
            <a:r>
              <a:rPr lang="en-US" sz="2400" b="1" i="1" dirty="0">
                <a:latin typeface="+mn-lt"/>
                <a:cs typeface="+mn-cs"/>
              </a:rPr>
              <a:t> (glory)</a:t>
            </a:r>
            <a:r>
              <a:rPr lang="en-US" sz="2400" b="1" dirty="0">
                <a:latin typeface="+mn-lt"/>
                <a:cs typeface="+mn-cs"/>
              </a:rPr>
              <a:t>, </a:t>
            </a:r>
            <a:r>
              <a:rPr lang="en-US" sz="2400" b="1" u="sng" dirty="0">
                <a:latin typeface="+mn-lt"/>
                <a:cs typeface="+mn-cs"/>
              </a:rPr>
              <a:t>your whole bodies shall be filled with</a:t>
            </a:r>
            <a:r>
              <a:rPr lang="en-US" sz="2400" b="1" dirty="0">
                <a:latin typeface="+mn-lt"/>
                <a:cs typeface="+mn-cs"/>
              </a:rPr>
              <a:t> light, and </a:t>
            </a:r>
            <a:r>
              <a:rPr lang="en-US" sz="2400" b="1" u="sng" dirty="0">
                <a:latin typeface="+mn-lt"/>
                <a:cs typeface="+mn-cs"/>
              </a:rPr>
              <a:t>there shall be no darkness in you</a:t>
            </a:r>
            <a:r>
              <a:rPr lang="en-US" sz="2400" b="1" dirty="0">
                <a:latin typeface="+mn-lt"/>
                <a:cs typeface="+mn-cs"/>
              </a:rPr>
              <a:t>, and that body which is </a:t>
            </a:r>
            <a:r>
              <a:rPr lang="en-US" sz="2400" b="1" u="sng" dirty="0">
                <a:latin typeface="+mn-lt"/>
                <a:cs typeface="+mn-cs"/>
              </a:rPr>
              <a:t>filled with light</a:t>
            </a:r>
            <a:r>
              <a:rPr lang="en-US" sz="2400" b="1" dirty="0">
                <a:latin typeface="+mn-lt"/>
                <a:cs typeface="+mn-cs"/>
              </a:rPr>
              <a:t> comprehends all things. </a:t>
            </a:r>
            <a:r>
              <a:rPr lang="en-US" sz="1600" b="1" dirty="0">
                <a:latin typeface="+mn-lt"/>
                <a:cs typeface="+mn-cs"/>
              </a:rPr>
              <a:t> D&amp;C 85:16b-e, 18a</a:t>
            </a:r>
            <a:endParaRPr lang="en-US" sz="1600" dirty="0">
              <a:latin typeface="+mn-lt"/>
              <a:cs typeface="+mn-cs"/>
            </a:endParaRPr>
          </a:p>
        </p:txBody>
      </p:sp>
      <p:sp>
        <p:nvSpPr>
          <p:cNvPr id="4" name="TextBox 3"/>
          <p:cNvSpPr txBox="1"/>
          <p:nvPr/>
        </p:nvSpPr>
        <p:spPr>
          <a:xfrm>
            <a:off x="3238500" y="149225"/>
            <a:ext cx="2681288" cy="461963"/>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The Glory Of God</a:t>
            </a:r>
            <a:endParaRPr lang="en-US" sz="2000" dirty="0">
              <a:solidFill>
                <a:schemeClr val="accent2">
                  <a:lumMod val="50000"/>
                </a:schemeClr>
              </a:solidFill>
              <a:latin typeface="+mn-lt"/>
              <a:cs typeface="+mn-cs"/>
            </a:endParaRPr>
          </a:p>
        </p:txBody>
      </p:sp>
      <p:sp>
        <p:nvSpPr>
          <p:cNvPr id="5" name="TextBox 4"/>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27</a:t>
            </a:r>
          </a:p>
        </p:txBody>
      </p:sp>
      <p:sp>
        <p:nvSpPr>
          <p:cNvPr id="6" name="TextBox 5"/>
          <p:cNvSpPr txBox="1">
            <a:spLocks noChangeArrowheads="1"/>
          </p:cNvSpPr>
          <p:nvPr/>
        </p:nvSpPr>
        <p:spPr bwMode="auto">
          <a:xfrm>
            <a:off x="1339850" y="846138"/>
            <a:ext cx="6327775"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400" b="1"/>
              <a:t>…and there is no end to my works, neither to my words; for this is my work and my glory, to bring to pass the immortality, and eternal life of man.  </a:t>
            </a:r>
            <a:r>
              <a:rPr lang="en-US" altLang="en-US" sz="1600" b="1"/>
              <a:t>D&amp;C 22:23b</a:t>
            </a:r>
            <a:endParaRPr lang="en-US" altLang="en-US" sz="24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1000"/>
                                        <p:tgtEl>
                                          <p:spTgt spid="6"/>
                                        </p:tgtEl>
                                        <p:attrNameLst>
                                          <p:attrName>ppt_y</p:attrName>
                                        </p:attrNameLst>
                                      </p:cBhvr>
                                      <p:tavLst>
                                        <p:tav tm="0">
                                          <p:val>
                                            <p:strVal val="#ppt_y-#ppt_h*1.125000"/>
                                          </p:val>
                                        </p:tav>
                                        <p:tav tm="100000">
                                          <p:val>
                                            <p:strVal val="#ppt_y"/>
                                          </p:val>
                                        </p:tav>
                                      </p:tavLst>
                                    </p:anim>
                                    <p:animEffect transition="in" filter="wipe(down)">
                                      <p:cBhvr>
                                        <p:cTn id="13" dur="1000"/>
                                        <p:tgtEl>
                                          <p:spTgt spid="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dissolve">
                                      <p:cBhvr>
                                        <p:cTn id="18"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8500" y="103188"/>
            <a:ext cx="2681288" cy="461962"/>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The Glory Of God</a:t>
            </a:r>
            <a:endParaRPr lang="en-US" sz="2000" dirty="0">
              <a:solidFill>
                <a:schemeClr val="accent2">
                  <a:lumMod val="50000"/>
                </a:schemeClr>
              </a:solidFill>
              <a:latin typeface="+mn-lt"/>
              <a:cs typeface="+mn-cs"/>
            </a:endParaRPr>
          </a:p>
        </p:txBody>
      </p:sp>
      <p:sp>
        <p:nvSpPr>
          <p:cNvPr id="6" name="TextBox 5"/>
          <p:cNvSpPr txBox="1"/>
          <p:nvPr/>
        </p:nvSpPr>
        <p:spPr>
          <a:xfrm>
            <a:off x="1774825" y="992188"/>
            <a:ext cx="5640388" cy="1938337"/>
          </a:xfrm>
          <a:prstGeom prst="rect">
            <a:avLst/>
          </a:prstGeom>
          <a:noFill/>
        </p:spPr>
        <p:txBody>
          <a:bodyPr>
            <a:spAutoFit/>
          </a:bodyPr>
          <a:lstStyle/>
          <a:p>
            <a:pPr algn="just" fontAlgn="auto">
              <a:spcBef>
                <a:spcPts val="0"/>
              </a:spcBef>
              <a:spcAft>
                <a:spcPts val="0"/>
              </a:spcAft>
              <a:defRPr/>
            </a:pPr>
            <a:r>
              <a:rPr lang="en-US" sz="2400" b="1" dirty="0">
                <a:latin typeface="+mn-lt"/>
                <a:cs typeface="+mn-cs"/>
              </a:rPr>
              <a:t>No man can behold all my works except he behold all my glory </a:t>
            </a:r>
            <a:r>
              <a:rPr lang="en-US" sz="2400" b="1" i="1" dirty="0">
                <a:solidFill>
                  <a:schemeClr val="accent5"/>
                </a:solidFill>
                <a:latin typeface="+mn-lt"/>
                <a:cs typeface="+mn-cs"/>
              </a:rPr>
              <a:t>(light and truth)</a:t>
            </a:r>
            <a:r>
              <a:rPr lang="en-US" sz="2400" b="1" dirty="0">
                <a:latin typeface="+mn-lt"/>
                <a:cs typeface="+mn-cs"/>
              </a:rPr>
              <a:t>, [d] and </a:t>
            </a:r>
            <a:r>
              <a:rPr lang="en-US" sz="2400" b="1" u="sng" dirty="0">
                <a:latin typeface="+mn-lt"/>
                <a:cs typeface="+mn-cs"/>
              </a:rPr>
              <a:t>no man can behold all my glory</a:t>
            </a:r>
            <a:r>
              <a:rPr lang="en-US" sz="2400" b="1" dirty="0">
                <a:latin typeface="+mn-lt"/>
                <a:cs typeface="+mn-cs"/>
              </a:rPr>
              <a:t>, </a:t>
            </a:r>
            <a:r>
              <a:rPr lang="en-US" sz="2400" b="1" u="sng" dirty="0">
                <a:latin typeface="+mn-lt"/>
                <a:cs typeface="+mn-cs"/>
              </a:rPr>
              <a:t>and afterwards remain in the flesh</a:t>
            </a:r>
            <a:r>
              <a:rPr lang="en-US" sz="2400" b="1" dirty="0">
                <a:latin typeface="+mn-lt"/>
                <a:cs typeface="+mn-cs"/>
              </a:rPr>
              <a:t>, </a:t>
            </a:r>
            <a:r>
              <a:rPr lang="en-US" sz="2400" b="1" u="sng" dirty="0">
                <a:latin typeface="+mn-lt"/>
                <a:cs typeface="+mn-cs"/>
              </a:rPr>
              <a:t>on the earth</a:t>
            </a:r>
            <a:r>
              <a:rPr lang="en-US" sz="2400" b="1" dirty="0">
                <a:latin typeface="+mn-lt"/>
                <a:cs typeface="+mn-cs"/>
              </a:rPr>
              <a:t>.    </a:t>
            </a:r>
            <a:r>
              <a:rPr lang="en-US" sz="1600" b="1" dirty="0">
                <a:latin typeface="+mn-lt"/>
                <a:cs typeface="+mn-cs"/>
              </a:rPr>
              <a:t>D&amp;C 22:3c-d</a:t>
            </a:r>
            <a:endParaRPr lang="en-US" sz="2400" b="1" dirty="0">
              <a:latin typeface="+mn-lt"/>
              <a:cs typeface="+mn-cs"/>
            </a:endParaRPr>
          </a:p>
        </p:txBody>
      </p:sp>
      <p:sp>
        <p:nvSpPr>
          <p:cNvPr id="7" name="TextBox 6"/>
          <p:cNvSpPr txBox="1">
            <a:spLocks noChangeArrowheads="1"/>
          </p:cNvSpPr>
          <p:nvPr/>
        </p:nvSpPr>
        <p:spPr bwMode="auto">
          <a:xfrm>
            <a:off x="1751013" y="3565525"/>
            <a:ext cx="56419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400" b="1"/>
              <a:t> “All have sinned, and come short of the glory of God.”  </a:t>
            </a:r>
            <a:r>
              <a:rPr lang="en-US" altLang="en-US" sz="1600" b="1"/>
              <a:t>Romans 3:23</a:t>
            </a:r>
          </a:p>
        </p:txBody>
      </p:sp>
      <p:sp>
        <p:nvSpPr>
          <p:cNvPr id="8" name="TextBox 7"/>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28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anim calcmode="lin" valueType="num">
                                      <p:cBhvr>
                                        <p:cTn id="13" dur="500" fill="hold"/>
                                        <p:tgtEl>
                                          <p:spTgt spid="6"/>
                                        </p:tgtEl>
                                        <p:attrNameLst>
                                          <p:attrName>ppt_x</p:attrName>
                                        </p:attrNameLst>
                                      </p:cBhvr>
                                      <p:tavLst>
                                        <p:tav tm="0">
                                          <p:val>
                                            <p:strVal val="#ppt_x"/>
                                          </p:val>
                                        </p:tav>
                                        <p:tav tm="100000">
                                          <p:val>
                                            <p:strVal val="#ppt_x"/>
                                          </p:val>
                                        </p:tav>
                                      </p:tavLst>
                                    </p:anim>
                                    <p:anim calcmode="lin" valueType="num">
                                      <p:cBhvr>
                                        <p:cTn id="14" dur="5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anim calcmode="lin" valueType="num">
                                      <p:cBhvr>
                                        <p:cTn id="20" dur="500" fill="hold"/>
                                        <p:tgtEl>
                                          <p:spTgt spid="7"/>
                                        </p:tgtEl>
                                        <p:attrNameLst>
                                          <p:attrName>ppt_x</p:attrName>
                                        </p:attrNameLst>
                                      </p:cBhvr>
                                      <p:tavLst>
                                        <p:tav tm="0">
                                          <p:val>
                                            <p:strVal val="#ppt_x"/>
                                          </p:val>
                                        </p:tav>
                                        <p:tav tm="100000">
                                          <p:val>
                                            <p:strVal val="#ppt_x"/>
                                          </p:val>
                                        </p:tav>
                                      </p:tavLst>
                                    </p:anim>
                                    <p:anim calcmode="lin" valueType="num">
                                      <p:cBhvr>
                                        <p:cTn id="21"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82763" y="1635125"/>
            <a:ext cx="5516562" cy="3292475"/>
          </a:xfrm>
          <a:prstGeom prst="rect">
            <a:avLst/>
          </a:prstGeom>
          <a:noFill/>
        </p:spPr>
        <p:txBody>
          <a:bodyPr>
            <a:spAutoFit/>
          </a:bodyPr>
          <a:lstStyle/>
          <a:p>
            <a:pPr algn="just" fontAlgn="auto">
              <a:spcBef>
                <a:spcPts val="0"/>
              </a:spcBef>
              <a:spcAft>
                <a:spcPts val="0"/>
              </a:spcAft>
              <a:defRPr/>
            </a:pPr>
            <a:r>
              <a:rPr lang="en-US" sz="2400" b="1" dirty="0">
                <a:latin typeface="+mn-lt"/>
                <a:cs typeface="+mn-cs"/>
              </a:rPr>
              <a:t>16 All scripture given by inspiration of God, is profitable</a:t>
            </a:r>
          </a:p>
          <a:p>
            <a:pPr algn="just" fontAlgn="auto">
              <a:spcBef>
                <a:spcPts val="0"/>
              </a:spcBef>
              <a:spcAft>
                <a:spcPts val="0"/>
              </a:spcAft>
              <a:defRPr/>
            </a:pPr>
            <a:r>
              <a:rPr lang="en-US" sz="2400" b="1" dirty="0">
                <a:latin typeface="+mn-lt"/>
                <a:cs typeface="+mn-cs"/>
              </a:rPr>
              <a:t>(1)  for doctrine,</a:t>
            </a:r>
          </a:p>
          <a:p>
            <a:pPr algn="just" fontAlgn="auto">
              <a:spcBef>
                <a:spcPts val="0"/>
              </a:spcBef>
              <a:spcAft>
                <a:spcPts val="0"/>
              </a:spcAft>
              <a:defRPr/>
            </a:pPr>
            <a:r>
              <a:rPr lang="en-US" sz="2400" b="1" dirty="0">
                <a:latin typeface="+mn-lt"/>
                <a:cs typeface="+mn-cs"/>
              </a:rPr>
              <a:t>(2)  for reproof,</a:t>
            </a:r>
          </a:p>
          <a:p>
            <a:pPr algn="just" fontAlgn="auto">
              <a:spcBef>
                <a:spcPts val="0"/>
              </a:spcBef>
              <a:spcAft>
                <a:spcPts val="0"/>
              </a:spcAft>
              <a:defRPr/>
            </a:pPr>
            <a:r>
              <a:rPr lang="en-US" sz="2400" b="1" dirty="0">
                <a:latin typeface="+mn-lt"/>
                <a:cs typeface="+mn-cs"/>
              </a:rPr>
              <a:t>(3)  for correction,</a:t>
            </a:r>
          </a:p>
          <a:p>
            <a:pPr marL="457200" indent="-457200" algn="just" fontAlgn="auto">
              <a:spcBef>
                <a:spcPts val="0"/>
              </a:spcBef>
              <a:spcAft>
                <a:spcPts val="0"/>
              </a:spcAft>
              <a:buFontTx/>
              <a:buAutoNum type="arabicParenBoth" startAt="4"/>
              <a:defRPr/>
            </a:pPr>
            <a:r>
              <a:rPr lang="en-US" sz="2400" b="1" dirty="0">
                <a:latin typeface="+mn-lt"/>
                <a:cs typeface="+mn-cs"/>
              </a:rPr>
              <a:t>for instruction in righteousness;</a:t>
            </a:r>
          </a:p>
          <a:p>
            <a:pPr algn="just" fontAlgn="auto">
              <a:spcBef>
                <a:spcPts val="0"/>
              </a:spcBef>
              <a:spcAft>
                <a:spcPts val="0"/>
              </a:spcAft>
              <a:defRPr/>
            </a:pPr>
            <a:r>
              <a:rPr lang="en-US" sz="2400" b="1" dirty="0">
                <a:latin typeface="+mn-lt"/>
                <a:cs typeface="+mn-cs"/>
              </a:rPr>
              <a:t>17 That the man of God </a:t>
            </a:r>
            <a:r>
              <a:rPr lang="en-US" sz="2400" b="1" u="sng" dirty="0">
                <a:latin typeface="+mn-lt"/>
                <a:cs typeface="+mn-cs"/>
              </a:rPr>
              <a:t>may be perfect</a:t>
            </a:r>
            <a:r>
              <a:rPr lang="en-US" sz="2400" b="1" dirty="0">
                <a:latin typeface="+mn-lt"/>
                <a:cs typeface="+mn-cs"/>
              </a:rPr>
              <a:t>, thoroughly furnished unto all good works.</a:t>
            </a:r>
          </a:p>
          <a:p>
            <a:pPr algn="r" fontAlgn="auto">
              <a:spcBef>
                <a:spcPts val="0"/>
              </a:spcBef>
              <a:spcAft>
                <a:spcPts val="0"/>
              </a:spcAft>
              <a:defRPr/>
            </a:pPr>
            <a:r>
              <a:rPr lang="en-US" sz="1600" b="1" dirty="0">
                <a:latin typeface="+mn-lt"/>
                <a:cs typeface="+mn-cs"/>
              </a:rPr>
              <a:t>2 Timothy 3:16-17</a:t>
            </a:r>
            <a:endParaRPr lang="en-US" sz="2400" b="1" dirty="0">
              <a:latin typeface="+mn-lt"/>
              <a:cs typeface="+mn-cs"/>
            </a:endParaRPr>
          </a:p>
        </p:txBody>
      </p:sp>
      <p:sp>
        <p:nvSpPr>
          <p:cNvPr id="6" name="TextBox 5"/>
          <p:cNvSpPr txBox="1"/>
          <p:nvPr/>
        </p:nvSpPr>
        <p:spPr>
          <a:xfrm>
            <a:off x="3238500" y="103188"/>
            <a:ext cx="2681288" cy="461962"/>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Perfection</a:t>
            </a:r>
          </a:p>
        </p:txBody>
      </p:sp>
      <p:sp>
        <p:nvSpPr>
          <p:cNvPr id="7" name="TextBox 6"/>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29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p:tgtEl>
                                          <p:spTgt spid="5">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8"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p:tgtEl>
                                          <p:spTgt spid="5">
                                            <p:txEl>
                                              <p:pRg st="1" end="1"/>
                                            </p:txEl>
                                          </p:spTgt>
                                        </p:tgtEl>
                                        <p:attrNameLst>
                                          <p:attrName>ppt_x</p:attrName>
                                        </p:attrNameLst>
                                      </p:cBhvr>
                                      <p:tavLst>
                                        <p:tav tm="0">
                                          <p:val>
                                            <p:strVal val="#ppt_x-#ppt_w*1.125000"/>
                                          </p:val>
                                        </p:tav>
                                        <p:tav tm="100000">
                                          <p:val>
                                            <p:strVal val="#ppt_x"/>
                                          </p:val>
                                        </p:tav>
                                      </p:tavLst>
                                    </p:anim>
                                    <p:animEffect transition="in" filter="wipe(right)">
                                      <p:cBhvr>
                                        <p:cTn id="19" dur="500"/>
                                        <p:tgtEl>
                                          <p:spTgt spid="5">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8" fill="hold"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 calcmode="lin" valueType="num">
                                      <p:cBhvr additive="base">
                                        <p:cTn id="24" dur="500"/>
                                        <p:tgtEl>
                                          <p:spTgt spid="5">
                                            <p:txEl>
                                              <p:pRg st="2" end="2"/>
                                            </p:txEl>
                                          </p:spTgt>
                                        </p:tgtEl>
                                        <p:attrNameLst>
                                          <p:attrName>ppt_x</p:attrName>
                                        </p:attrNameLst>
                                      </p:cBhvr>
                                      <p:tavLst>
                                        <p:tav tm="0">
                                          <p:val>
                                            <p:strVal val="#ppt_x-#ppt_w*1.125000"/>
                                          </p:val>
                                        </p:tav>
                                        <p:tav tm="100000">
                                          <p:val>
                                            <p:strVal val="#ppt_x"/>
                                          </p:val>
                                        </p:tav>
                                      </p:tavLst>
                                    </p:anim>
                                    <p:animEffect transition="in" filter="wipe(right)">
                                      <p:cBhvr>
                                        <p:cTn id="25" dur="500"/>
                                        <p:tgtEl>
                                          <p:spTgt spid="5">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8" fill="hold"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 calcmode="lin" valueType="num">
                                      <p:cBhvr additive="base">
                                        <p:cTn id="30" dur="500"/>
                                        <p:tgtEl>
                                          <p:spTgt spid="5">
                                            <p:txEl>
                                              <p:pRg st="3" end="3"/>
                                            </p:txEl>
                                          </p:spTgt>
                                        </p:tgtEl>
                                        <p:attrNameLst>
                                          <p:attrName>ppt_x</p:attrName>
                                        </p:attrNameLst>
                                      </p:cBhvr>
                                      <p:tavLst>
                                        <p:tav tm="0">
                                          <p:val>
                                            <p:strVal val="#ppt_x-#ppt_w*1.125000"/>
                                          </p:val>
                                        </p:tav>
                                        <p:tav tm="100000">
                                          <p:val>
                                            <p:strVal val="#ppt_x"/>
                                          </p:val>
                                        </p:tav>
                                      </p:tavLst>
                                    </p:anim>
                                    <p:animEffect transition="in" filter="wipe(right)">
                                      <p:cBhvr>
                                        <p:cTn id="31" dur="500"/>
                                        <p:tgtEl>
                                          <p:spTgt spid="5">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2" presetClass="entr" presetSubtype="8" fill="hold" nodeType="click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 calcmode="lin" valueType="num">
                                      <p:cBhvr additive="base">
                                        <p:cTn id="36" dur="500"/>
                                        <p:tgtEl>
                                          <p:spTgt spid="5">
                                            <p:txEl>
                                              <p:pRg st="4" end="4"/>
                                            </p:txEl>
                                          </p:spTgt>
                                        </p:tgtEl>
                                        <p:attrNameLst>
                                          <p:attrName>ppt_x</p:attrName>
                                        </p:attrNameLst>
                                      </p:cBhvr>
                                      <p:tavLst>
                                        <p:tav tm="0">
                                          <p:val>
                                            <p:strVal val="#ppt_x-#ppt_w*1.125000"/>
                                          </p:val>
                                        </p:tav>
                                        <p:tav tm="100000">
                                          <p:val>
                                            <p:strVal val="#ppt_x"/>
                                          </p:val>
                                        </p:tav>
                                      </p:tavLst>
                                    </p:anim>
                                    <p:animEffect transition="in" filter="wipe(right)">
                                      <p:cBhvr>
                                        <p:cTn id="37" dur="500"/>
                                        <p:tgtEl>
                                          <p:spTgt spid="5">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8"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additive="base">
                                        <p:cTn id="42" dur="500"/>
                                        <p:tgtEl>
                                          <p:spTgt spid="5">
                                            <p:txEl>
                                              <p:pRg st="5" end="5"/>
                                            </p:txEl>
                                          </p:spTgt>
                                        </p:tgtEl>
                                        <p:attrNameLst>
                                          <p:attrName>ppt_x</p:attrName>
                                        </p:attrNameLst>
                                      </p:cBhvr>
                                      <p:tavLst>
                                        <p:tav tm="0">
                                          <p:val>
                                            <p:strVal val="#ppt_x-#ppt_w*1.125000"/>
                                          </p:val>
                                        </p:tav>
                                        <p:tav tm="100000">
                                          <p:val>
                                            <p:strVal val="#ppt_x"/>
                                          </p:val>
                                        </p:tav>
                                      </p:tavLst>
                                    </p:anim>
                                    <p:animEffect transition="in" filter="wipe(right)">
                                      <p:cBhvr>
                                        <p:cTn id="43" dur="500"/>
                                        <p:tgtEl>
                                          <p:spTgt spid="5">
                                            <p:txEl>
                                              <p:pRg st="5" end="5"/>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8" fill="hold" nodeType="clickEffect">
                                  <p:stCondLst>
                                    <p:cond delay="0"/>
                                  </p:stCondLst>
                                  <p:childTnLst>
                                    <p:set>
                                      <p:cBhvr>
                                        <p:cTn id="47" dur="1" fill="hold">
                                          <p:stCondLst>
                                            <p:cond delay="0"/>
                                          </p:stCondLst>
                                        </p:cTn>
                                        <p:tgtEl>
                                          <p:spTgt spid="5">
                                            <p:txEl>
                                              <p:pRg st="6" end="6"/>
                                            </p:txEl>
                                          </p:spTgt>
                                        </p:tgtEl>
                                        <p:attrNameLst>
                                          <p:attrName>style.visibility</p:attrName>
                                        </p:attrNameLst>
                                      </p:cBhvr>
                                      <p:to>
                                        <p:strVal val="visible"/>
                                      </p:to>
                                    </p:set>
                                    <p:anim calcmode="lin" valueType="num">
                                      <p:cBhvr additive="base">
                                        <p:cTn id="48" dur="500"/>
                                        <p:tgtEl>
                                          <p:spTgt spid="5">
                                            <p:txEl>
                                              <p:pRg st="6" end="6"/>
                                            </p:txEl>
                                          </p:spTgt>
                                        </p:tgtEl>
                                        <p:attrNameLst>
                                          <p:attrName>ppt_x</p:attrName>
                                        </p:attrNameLst>
                                      </p:cBhvr>
                                      <p:tavLst>
                                        <p:tav tm="0">
                                          <p:val>
                                            <p:strVal val="#ppt_x-#ppt_w*1.125000"/>
                                          </p:val>
                                        </p:tav>
                                        <p:tav tm="100000">
                                          <p:val>
                                            <p:strVal val="#ppt_x"/>
                                          </p:val>
                                        </p:tav>
                                      </p:tavLst>
                                    </p:anim>
                                    <p:animEffect transition="in" filter="wipe(right)">
                                      <p:cBhvr>
                                        <p:cTn id="49"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93663" y="3429000"/>
            <a:ext cx="8937625" cy="7938"/>
          </a:xfrm>
          <a:prstGeom prst="line">
            <a:avLst/>
          </a:prstGeom>
          <a:ln w="73025">
            <a:solidFill>
              <a:srgbClr val="60605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676650" y="258763"/>
            <a:ext cx="1795463" cy="461962"/>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Rod of Iron</a:t>
            </a:r>
            <a:endParaRPr lang="en-US" sz="2400" dirty="0">
              <a:solidFill>
                <a:schemeClr val="accent2">
                  <a:lumMod val="50000"/>
                </a:schemeClr>
              </a:solidFill>
              <a:latin typeface="+mn-lt"/>
              <a:cs typeface="+mn-cs"/>
            </a:endParaRPr>
          </a:p>
        </p:txBody>
      </p:sp>
      <p:sp>
        <p:nvSpPr>
          <p:cNvPr id="7" name="TextBox 6"/>
          <p:cNvSpPr txBox="1">
            <a:spLocks noChangeArrowheads="1"/>
          </p:cNvSpPr>
          <p:nvPr/>
        </p:nvSpPr>
        <p:spPr bwMode="auto">
          <a:xfrm>
            <a:off x="53975" y="3467100"/>
            <a:ext cx="2246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b="1"/>
              <a:t> Entering into Life</a:t>
            </a:r>
            <a:endParaRPr lang="en-US" altLang="en-US"/>
          </a:p>
        </p:txBody>
      </p:sp>
      <p:sp>
        <p:nvSpPr>
          <p:cNvPr id="8" name="TextBox 7"/>
          <p:cNvSpPr txBox="1">
            <a:spLocks noChangeArrowheads="1"/>
          </p:cNvSpPr>
          <p:nvPr/>
        </p:nvSpPr>
        <p:spPr bwMode="auto">
          <a:xfrm>
            <a:off x="93663" y="2505075"/>
            <a:ext cx="21685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b="1"/>
              <a:t>Keeping</a:t>
            </a:r>
          </a:p>
          <a:p>
            <a:r>
              <a:rPr lang="en-US" altLang="en-US" b="1"/>
              <a:t>Moral laws, the</a:t>
            </a:r>
          </a:p>
          <a:p>
            <a:r>
              <a:rPr lang="en-US" altLang="en-US" b="1"/>
              <a:t>Ten Commandments</a:t>
            </a:r>
            <a:endParaRPr lang="en-US" altLang="en-US"/>
          </a:p>
        </p:txBody>
      </p:sp>
      <p:sp>
        <p:nvSpPr>
          <p:cNvPr id="10" name="TextBox 9"/>
          <p:cNvSpPr txBox="1"/>
          <p:nvPr/>
        </p:nvSpPr>
        <p:spPr>
          <a:xfrm>
            <a:off x="8756650" y="6548438"/>
            <a:ext cx="27940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80">
                                          <p:stCondLst>
                                            <p:cond delay="0"/>
                                          </p:stCondLst>
                                        </p:cTn>
                                        <p:tgtEl>
                                          <p:spTgt spid="3"/>
                                        </p:tgtEl>
                                      </p:cBhvr>
                                    </p:animEffect>
                                    <p:anim calcmode="lin" valueType="num">
                                      <p:cBhvr>
                                        <p:cTn id="1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gtEl>
                                      </p:cBhvr>
                                      <p:to x="100000" y="60000"/>
                                    </p:animScale>
                                    <p:animScale>
                                      <p:cBhvr>
                                        <p:cTn id="19" dur="166" decel="50000">
                                          <p:stCondLst>
                                            <p:cond delay="676"/>
                                          </p:stCondLst>
                                        </p:cTn>
                                        <p:tgtEl>
                                          <p:spTgt spid="3"/>
                                        </p:tgtEl>
                                      </p:cBhvr>
                                      <p:to x="100000" y="100000"/>
                                    </p:animScale>
                                    <p:animScale>
                                      <p:cBhvr>
                                        <p:cTn id="20" dur="26">
                                          <p:stCondLst>
                                            <p:cond delay="1312"/>
                                          </p:stCondLst>
                                        </p:cTn>
                                        <p:tgtEl>
                                          <p:spTgt spid="3"/>
                                        </p:tgtEl>
                                      </p:cBhvr>
                                      <p:to x="100000" y="80000"/>
                                    </p:animScale>
                                    <p:animScale>
                                      <p:cBhvr>
                                        <p:cTn id="21" dur="166" decel="50000">
                                          <p:stCondLst>
                                            <p:cond delay="1338"/>
                                          </p:stCondLst>
                                        </p:cTn>
                                        <p:tgtEl>
                                          <p:spTgt spid="3"/>
                                        </p:tgtEl>
                                      </p:cBhvr>
                                      <p:to x="100000" y="100000"/>
                                    </p:animScale>
                                    <p:animScale>
                                      <p:cBhvr>
                                        <p:cTn id="22" dur="26">
                                          <p:stCondLst>
                                            <p:cond delay="1642"/>
                                          </p:stCondLst>
                                        </p:cTn>
                                        <p:tgtEl>
                                          <p:spTgt spid="3"/>
                                        </p:tgtEl>
                                      </p:cBhvr>
                                      <p:to x="100000" y="90000"/>
                                    </p:animScale>
                                    <p:animScale>
                                      <p:cBhvr>
                                        <p:cTn id="23" dur="166" decel="50000">
                                          <p:stCondLst>
                                            <p:cond delay="1668"/>
                                          </p:stCondLst>
                                        </p:cTn>
                                        <p:tgtEl>
                                          <p:spTgt spid="3"/>
                                        </p:tgtEl>
                                      </p:cBhvr>
                                      <p:to x="100000" y="100000"/>
                                    </p:animScale>
                                    <p:animScale>
                                      <p:cBhvr>
                                        <p:cTn id="24" dur="26">
                                          <p:stCondLst>
                                            <p:cond delay="1808"/>
                                          </p:stCondLst>
                                        </p:cTn>
                                        <p:tgtEl>
                                          <p:spTgt spid="3"/>
                                        </p:tgtEl>
                                      </p:cBhvr>
                                      <p:to x="100000" y="95000"/>
                                    </p:animScale>
                                    <p:animScale>
                                      <p:cBhvr>
                                        <p:cTn id="25" dur="166" decel="50000">
                                          <p:stCondLst>
                                            <p:cond delay="1834"/>
                                          </p:stCondLst>
                                        </p:cTn>
                                        <p:tgtEl>
                                          <p:spTgt spid="3"/>
                                        </p:tgtEl>
                                      </p:cBhvr>
                                      <p:to x="100000" y="100000"/>
                                    </p:animScale>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p:tgtEl>
                                          <p:spTgt spid="7"/>
                                        </p:tgtEl>
                                        <p:attrNameLst>
                                          <p:attrName>ppt_y</p:attrName>
                                        </p:attrNameLst>
                                      </p:cBhvr>
                                      <p:tavLst>
                                        <p:tav tm="0">
                                          <p:val>
                                            <p:strVal val="#ppt_y-#ppt_h*1.125000"/>
                                          </p:val>
                                        </p:tav>
                                        <p:tav tm="100000">
                                          <p:val>
                                            <p:strVal val="#ppt_y"/>
                                          </p:val>
                                        </p:tav>
                                      </p:tavLst>
                                    </p:anim>
                                    <p:animEffect transition="in" filter="wipe(down)">
                                      <p:cBhvr>
                                        <p:cTn id="31" dur="500"/>
                                        <p:tgtEl>
                                          <p:spTgt spid="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p:tgtEl>
                                          <p:spTgt spid="8"/>
                                        </p:tgtEl>
                                        <p:attrNameLst>
                                          <p:attrName>ppt_y</p:attrName>
                                        </p:attrNameLst>
                                      </p:cBhvr>
                                      <p:tavLst>
                                        <p:tav tm="0">
                                          <p:val>
                                            <p:strVal val="#ppt_y+#ppt_h*1.125000"/>
                                          </p:val>
                                        </p:tav>
                                        <p:tav tm="100000">
                                          <p:val>
                                            <p:strVal val="#ppt_y"/>
                                          </p:val>
                                        </p:tav>
                                      </p:tavLst>
                                    </p:anim>
                                    <p:animEffect transition="in" filter="wipe(up)">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604838" y="696913"/>
            <a:ext cx="7958137"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400" b="1"/>
              <a:t>1  There can not be written in this book, even a hundredth part of the things which Jesus did truly teach unto the people; but behold the plates of Nephi do contain the more part of the things which he taught the people;</a:t>
            </a:r>
          </a:p>
          <a:p>
            <a:pPr algn="just"/>
            <a:r>
              <a:rPr lang="en-US" altLang="en-US" sz="2400" b="1"/>
              <a:t>2  And these things have I written, </a:t>
            </a:r>
            <a:r>
              <a:rPr lang="en-US" altLang="en-US" sz="2400" b="1" u="sng"/>
              <a:t>which are a lesser part</a:t>
            </a:r>
            <a:r>
              <a:rPr lang="en-US" altLang="en-US" sz="2400" b="1"/>
              <a:t> of the things which he taught the people; and I have written them to the intent that they may be brought again unto this people, from the Gentiles, according to the words which Jesus has spoken.</a:t>
            </a:r>
          </a:p>
          <a:p>
            <a:pPr algn="just"/>
            <a:r>
              <a:rPr lang="en-US" altLang="en-US" sz="2400" b="1"/>
              <a:t>3  And when they shall have received this, which is expedient that they should have first, </a:t>
            </a:r>
            <a:r>
              <a:rPr lang="en-US" altLang="en-US" sz="2400" b="1" u="sng"/>
              <a:t>to try their faith</a:t>
            </a:r>
            <a:r>
              <a:rPr lang="en-US" altLang="en-US" sz="2400" b="1"/>
              <a:t>, and </a:t>
            </a:r>
            <a:r>
              <a:rPr lang="en-US" altLang="en-US" sz="2400" b="1" u="sng"/>
              <a:t>if it shall so be that they shall believe these things</a:t>
            </a:r>
            <a:r>
              <a:rPr lang="en-US" altLang="en-US" sz="2400" b="1"/>
              <a:t>, then shall the greater things be made manifest unto them.</a:t>
            </a:r>
          </a:p>
          <a:p>
            <a:pPr algn="just"/>
            <a:r>
              <a:rPr lang="en-US" altLang="en-US" sz="2400" b="1"/>
              <a:t>4  And </a:t>
            </a:r>
            <a:r>
              <a:rPr lang="en-US" altLang="en-US" sz="2400" b="1" u="sng"/>
              <a:t>if it so be that they will not believe these things</a:t>
            </a:r>
            <a:r>
              <a:rPr lang="en-US" altLang="en-US" sz="2400" b="1"/>
              <a:t>, </a:t>
            </a:r>
            <a:r>
              <a:rPr lang="en-US" altLang="en-US" sz="2400" b="1" u="sng"/>
              <a:t>then shall</a:t>
            </a:r>
            <a:r>
              <a:rPr lang="en-US" altLang="en-US" sz="2400" b="1"/>
              <a:t> the greater things </a:t>
            </a:r>
            <a:r>
              <a:rPr lang="en-US" altLang="en-US" sz="2400" b="1" u="sng"/>
              <a:t>be withheld from them</a:t>
            </a:r>
            <a:r>
              <a:rPr lang="en-US" altLang="en-US" sz="2400" b="1"/>
              <a:t>, </a:t>
            </a:r>
            <a:r>
              <a:rPr lang="en-US" altLang="en-US" sz="2400" b="1" u="sng"/>
              <a:t>unto their condemnation</a:t>
            </a:r>
            <a:r>
              <a:rPr lang="en-US" altLang="en-US" sz="2400" b="1"/>
              <a:t>. </a:t>
            </a:r>
            <a:r>
              <a:rPr lang="en-US" altLang="en-US" sz="1600" b="1"/>
              <a:t>3 Nephi 12:1-4</a:t>
            </a:r>
            <a:r>
              <a:rPr lang="en-US" altLang="en-US" sz="1600"/>
              <a:t>  </a:t>
            </a:r>
            <a:r>
              <a:rPr lang="en-US" altLang="en-US" sz="1600" b="1"/>
              <a:t>(Also see Ether 1:109-110)</a:t>
            </a:r>
          </a:p>
        </p:txBody>
      </p:sp>
      <p:sp>
        <p:nvSpPr>
          <p:cNvPr id="6" name="TextBox 5"/>
          <p:cNvSpPr txBox="1"/>
          <p:nvPr/>
        </p:nvSpPr>
        <p:spPr>
          <a:xfrm>
            <a:off x="3238500" y="103188"/>
            <a:ext cx="2681288" cy="461962"/>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Perfection</a:t>
            </a:r>
          </a:p>
        </p:txBody>
      </p:sp>
      <p:sp>
        <p:nvSpPr>
          <p:cNvPr id="7" name="TextBox 6"/>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30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766763" y="882650"/>
            <a:ext cx="7339012"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buFontTx/>
              <a:buAutoNum type="arabicPlain" startAt="28"/>
            </a:pPr>
            <a:r>
              <a:rPr lang="en-US" altLang="en-US" sz="2400" b="1"/>
              <a:t> Awake, and arise from the dust, O Jerusalem; yes, and put on your beautiful garments, O daughter of Zion, and strengthen your stakes, and enlarge your borders for ever, that you may no more be confounded, that the covenants of the eternal Father which he has made unto you, O house of Israel, may be fulfilled.</a:t>
            </a:r>
          </a:p>
          <a:p>
            <a:pPr algn="just"/>
            <a:r>
              <a:rPr lang="en-US" altLang="en-US" sz="2400" b="1"/>
              <a:t>29 Yes, come unto Christ, and be perfected in him, and deny yourselves of all ungodliness, and if you shall deny yourselves of all ungodliness, and love God with all your might, mind and strength, then his is grace sufficient for you, that by his grace you may be perfect in Christ; and if by the grace of God you are perfect in Christ, you can in no wise deny the power of God.</a:t>
            </a:r>
            <a:endParaRPr lang="en-US" altLang="en-US" sz="1600" b="1"/>
          </a:p>
          <a:p>
            <a:pPr algn="r"/>
            <a:r>
              <a:rPr lang="en-US" altLang="en-US" sz="1600" b="1"/>
              <a:t>Moroni 10:28-29</a:t>
            </a:r>
          </a:p>
          <a:p>
            <a:pPr algn="r"/>
            <a:endParaRPr lang="en-US" altLang="en-US" sz="1600" b="1"/>
          </a:p>
        </p:txBody>
      </p:sp>
      <p:sp>
        <p:nvSpPr>
          <p:cNvPr id="6" name="TextBox 5"/>
          <p:cNvSpPr txBox="1"/>
          <p:nvPr/>
        </p:nvSpPr>
        <p:spPr>
          <a:xfrm>
            <a:off x="3238500" y="103188"/>
            <a:ext cx="2681288" cy="461962"/>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Perfection</a:t>
            </a:r>
          </a:p>
        </p:txBody>
      </p:sp>
      <p:sp>
        <p:nvSpPr>
          <p:cNvPr id="7" name="TextBox 6"/>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31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38500" y="103188"/>
            <a:ext cx="2681288" cy="461962"/>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Perfection</a:t>
            </a:r>
            <a:endParaRPr lang="en-US" sz="2000" dirty="0">
              <a:solidFill>
                <a:schemeClr val="accent2">
                  <a:lumMod val="50000"/>
                </a:schemeClr>
              </a:solidFill>
              <a:latin typeface="+mn-lt"/>
              <a:cs typeface="+mn-cs"/>
            </a:endParaRPr>
          </a:p>
        </p:txBody>
      </p:sp>
      <p:sp>
        <p:nvSpPr>
          <p:cNvPr id="7" name="TextBox 6"/>
          <p:cNvSpPr txBox="1"/>
          <p:nvPr/>
        </p:nvSpPr>
        <p:spPr>
          <a:xfrm>
            <a:off x="8756650" y="6551613"/>
            <a:ext cx="387350" cy="307975"/>
          </a:xfrm>
          <a:prstGeom prst="rect">
            <a:avLst/>
          </a:prstGeom>
          <a:noFill/>
        </p:spPr>
        <p:txBody>
          <a:bodyPr>
            <a:spAutoFit/>
          </a:bodyPr>
          <a:lstStyle/>
          <a:p>
            <a:pPr fontAlgn="auto">
              <a:spcBef>
                <a:spcPts val="0"/>
              </a:spcBef>
              <a:spcAft>
                <a:spcPts val="0"/>
              </a:spcAft>
              <a:defRPr/>
            </a:pPr>
            <a:r>
              <a:rPr lang="en-US" sz="1400" dirty="0">
                <a:solidFill>
                  <a:schemeClr val="bg2">
                    <a:lumMod val="75000"/>
                  </a:schemeClr>
                </a:solidFill>
                <a:latin typeface="+mn-lt"/>
                <a:cs typeface="+mn-cs"/>
              </a:rPr>
              <a:t>32</a:t>
            </a:r>
          </a:p>
        </p:txBody>
      </p:sp>
      <p:cxnSp>
        <p:nvCxnSpPr>
          <p:cNvPr id="8" name="Straight Connector 7"/>
          <p:cNvCxnSpPr/>
          <p:nvPr/>
        </p:nvCxnSpPr>
        <p:spPr>
          <a:xfrm>
            <a:off x="185738" y="3640138"/>
            <a:ext cx="8786812" cy="9525"/>
          </a:xfrm>
          <a:prstGeom prst="line">
            <a:avLst/>
          </a:prstGeom>
          <a:ln w="73025">
            <a:solidFill>
              <a:srgbClr val="606054"/>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7615238" y="3700463"/>
            <a:ext cx="1568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400" b="1"/>
              <a:t>Perfection</a:t>
            </a:r>
            <a:endParaRPr lang="en-US" altLang="en-US" sz="1400"/>
          </a:p>
        </p:txBody>
      </p:sp>
      <p:sp>
        <p:nvSpPr>
          <p:cNvPr id="10" name="TextBox 9"/>
          <p:cNvSpPr txBox="1">
            <a:spLocks noChangeArrowheads="1"/>
          </p:cNvSpPr>
          <p:nvPr/>
        </p:nvSpPr>
        <p:spPr bwMode="auto">
          <a:xfrm>
            <a:off x="5116513" y="2474913"/>
            <a:ext cx="19399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400" b="1"/>
              <a:t>Spiritual</a:t>
            </a:r>
          </a:p>
          <a:p>
            <a:r>
              <a:rPr lang="en-US" altLang="en-US" sz="1400" b="1"/>
              <a:t>Knowledge,</a:t>
            </a:r>
          </a:p>
          <a:p>
            <a:r>
              <a:rPr lang="en-US" altLang="en-US" sz="1400" b="1"/>
              <a:t>Forsaking All things</a:t>
            </a:r>
          </a:p>
          <a:p>
            <a:r>
              <a:rPr lang="en-US" altLang="en-US" sz="1400" b="1"/>
              <a:t>For the Lord</a:t>
            </a:r>
            <a:endParaRPr lang="en-US" altLang="en-US" sz="1400"/>
          </a:p>
        </p:txBody>
      </p:sp>
      <p:sp>
        <p:nvSpPr>
          <p:cNvPr id="11" name="TextBox 10"/>
          <p:cNvSpPr txBox="1">
            <a:spLocks noChangeArrowheads="1"/>
          </p:cNvSpPr>
          <p:nvPr/>
        </p:nvSpPr>
        <p:spPr bwMode="auto">
          <a:xfrm>
            <a:off x="7427913" y="2471738"/>
            <a:ext cx="1716087"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400" b="1"/>
              <a:t>Partaking of the Fruit of The Tree of Life</a:t>
            </a:r>
          </a:p>
          <a:p>
            <a:r>
              <a:rPr lang="en-US" altLang="en-US" sz="1400" b="1"/>
              <a:t>Keep the Everlasting Covenant</a:t>
            </a:r>
          </a:p>
        </p:txBody>
      </p:sp>
      <p:sp>
        <p:nvSpPr>
          <p:cNvPr id="12" name="TextBox 11"/>
          <p:cNvSpPr txBox="1">
            <a:spLocks noChangeArrowheads="1"/>
          </p:cNvSpPr>
          <p:nvPr/>
        </p:nvSpPr>
        <p:spPr bwMode="auto">
          <a:xfrm>
            <a:off x="2387600" y="2106613"/>
            <a:ext cx="2843213"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400" b="1"/>
              <a:t>Repentance from Dead Works</a:t>
            </a:r>
          </a:p>
          <a:p>
            <a:r>
              <a:rPr lang="en-US" altLang="en-US" sz="1400" b="1"/>
              <a:t>   Faith Toward God</a:t>
            </a:r>
          </a:p>
          <a:p>
            <a:r>
              <a:rPr lang="en-US" altLang="en-US" sz="1400" b="1"/>
              <a:t>    Baptisms</a:t>
            </a:r>
          </a:p>
          <a:p>
            <a:r>
              <a:rPr lang="en-US" altLang="en-US" sz="1400" b="1"/>
              <a:t>     Laying on of Hands </a:t>
            </a:r>
          </a:p>
          <a:p>
            <a:r>
              <a:rPr lang="en-US" altLang="en-US" sz="1400" b="1"/>
              <a:t>      Resurrection of the                                                                          	Dead</a:t>
            </a:r>
          </a:p>
        </p:txBody>
      </p:sp>
      <p:sp>
        <p:nvSpPr>
          <p:cNvPr id="13" name="TextBox 12"/>
          <p:cNvSpPr txBox="1">
            <a:spLocks noChangeArrowheads="1"/>
          </p:cNvSpPr>
          <p:nvPr/>
        </p:nvSpPr>
        <p:spPr bwMode="auto">
          <a:xfrm>
            <a:off x="396875" y="3706813"/>
            <a:ext cx="18526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400" b="1"/>
              <a:t>Entering into Life</a:t>
            </a:r>
            <a:endParaRPr lang="en-US" altLang="en-US" sz="1400"/>
          </a:p>
        </p:txBody>
      </p:sp>
      <p:sp>
        <p:nvSpPr>
          <p:cNvPr id="14" name="TextBox 13"/>
          <p:cNvSpPr txBox="1">
            <a:spLocks noChangeArrowheads="1"/>
          </p:cNvSpPr>
          <p:nvPr/>
        </p:nvSpPr>
        <p:spPr bwMode="auto">
          <a:xfrm>
            <a:off x="319088" y="2700338"/>
            <a:ext cx="23622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400" b="1"/>
              <a:t>Keeping</a:t>
            </a:r>
          </a:p>
          <a:p>
            <a:r>
              <a:rPr lang="en-US" altLang="en-US" sz="1400" b="1"/>
              <a:t>Moral laws, the</a:t>
            </a:r>
          </a:p>
          <a:p>
            <a:r>
              <a:rPr lang="en-US" altLang="en-US" sz="1400" b="1"/>
              <a:t>Ten Commandments</a:t>
            </a:r>
            <a:endParaRPr lang="en-US" altLang="en-US" sz="1400"/>
          </a:p>
        </p:txBody>
      </p:sp>
      <p:sp>
        <p:nvSpPr>
          <p:cNvPr id="15" name="TextBox 14"/>
          <p:cNvSpPr txBox="1">
            <a:spLocks noChangeArrowheads="1"/>
          </p:cNvSpPr>
          <p:nvPr/>
        </p:nvSpPr>
        <p:spPr bwMode="auto">
          <a:xfrm>
            <a:off x="3119438" y="3706813"/>
            <a:ext cx="11318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400" b="1"/>
              <a:t>The Milk</a:t>
            </a:r>
            <a:endParaRPr lang="en-US" altLang="en-US" sz="1400"/>
          </a:p>
        </p:txBody>
      </p:sp>
      <p:sp>
        <p:nvSpPr>
          <p:cNvPr id="16" name="TextBox 15"/>
          <p:cNvSpPr txBox="1">
            <a:spLocks noChangeArrowheads="1"/>
          </p:cNvSpPr>
          <p:nvPr/>
        </p:nvSpPr>
        <p:spPr bwMode="auto">
          <a:xfrm>
            <a:off x="5345113" y="3716338"/>
            <a:ext cx="19446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400" b="1"/>
              <a:t>On to Perfection</a:t>
            </a:r>
            <a:endParaRPr lang="en-US" altLang="en-US"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par>
                          <p:cTn id="8" fill="hold" nodeType="afterGroup">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500"/>
                                        <p:tgtEl>
                                          <p:spTgt spid="1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500"/>
                                        <p:tgtEl>
                                          <p:spTgt spid="1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500"/>
                                        <p:tgtEl>
                                          <p:spTgt spid="1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500"/>
                                        <p:tgtEl>
                                          <p:spTgt spid="1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1500"/>
                                        <p:tgtEl>
                                          <p:spTgt spid="1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500"/>
                                        <p:tgtEl>
                                          <p:spTgt spid="1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P spid="12" grpId="0"/>
      <p:bldP spid="13" grpId="0"/>
      <p:bldP spid="14" grpId="0"/>
      <p:bldP spid="15" grpId="0"/>
      <p:bldP spid="1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1766888" y="1603375"/>
            <a:ext cx="5594350"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Tx/>
              <a:buAutoNum type="arabicPeriod"/>
            </a:pPr>
            <a:r>
              <a:rPr lang="en-US" altLang="en-US" sz="2400" b="1"/>
              <a:t> A Vision of Zion</a:t>
            </a:r>
          </a:p>
          <a:p>
            <a:pPr>
              <a:buFontTx/>
              <a:buAutoNum type="arabicPeriod"/>
            </a:pPr>
            <a:endParaRPr lang="en-US" altLang="en-US" sz="2400" b="1"/>
          </a:p>
          <a:p>
            <a:pPr>
              <a:buFontTx/>
              <a:buAutoNum type="arabicPeriod"/>
            </a:pPr>
            <a:r>
              <a:rPr lang="en-US" altLang="en-US" sz="2400" b="1"/>
              <a:t>An Inspired Priesthood</a:t>
            </a:r>
          </a:p>
          <a:p>
            <a:pPr>
              <a:buFontTx/>
              <a:buAutoNum type="arabicPeriod"/>
            </a:pPr>
            <a:endParaRPr lang="en-US" altLang="en-US" sz="2400" b="1"/>
          </a:p>
          <a:p>
            <a:pPr>
              <a:buFontTx/>
              <a:buAutoNum type="arabicPeriod"/>
            </a:pPr>
            <a:r>
              <a:rPr lang="en-US" altLang="en-US" sz="2400" b="1"/>
              <a:t>A People Who Love God &amp; His Word</a:t>
            </a:r>
          </a:p>
        </p:txBody>
      </p:sp>
      <p:sp>
        <p:nvSpPr>
          <p:cNvPr id="58370" name="TextBox 3"/>
          <p:cNvSpPr txBox="1">
            <a:spLocks noChangeArrowheads="1"/>
          </p:cNvSpPr>
          <p:nvPr/>
        </p:nvSpPr>
        <p:spPr bwMode="auto">
          <a:xfrm>
            <a:off x="2735263" y="558800"/>
            <a:ext cx="36496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sz="2400" b="1">
                <a:solidFill>
                  <a:srgbClr val="760000"/>
                </a:solidFill>
              </a:rPr>
              <a:t>Three Things Needed</a:t>
            </a:r>
          </a:p>
        </p:txBody>
      </p:sp>
      <p:sp>
        <p:nvSpPr>
          <p:cNvPr id="5" name="TextBox 4"/>
          <p:cNvSpPr txBox="1"/>
          <p:nvPr/>
        </p:nvSpPr>
        <p:spPr>
          <a:xfrm>
            <a:off x="8756650" y="6551613"/>
            <a:ext cx="387350" cy="307975"/>
          </a:xfrm>
          <a:prstGeom prst="rect">
            <a:avLst/>
          </a:prstGeom>
          <a:noFill/>
        </p:spPr>
        <p:txBody>
          <a:bodyPr>
            <a:spAutoFit/>
          </a:bodyPr>
          <a:lstStyle/>
          <a:p>
            <a:pPr fontAlgn="auto">
              <a:spcBef>
                <a:spcPts val="0"/>
              </a:spcBef>
              <a:spcAft>
                <a:spcPts val="0"/>
              </a:spcAft>
              <a:defRPr/>
            </a:pPr>
            <a:r>
              <a:rPr lang="en-US" sz="1400" dirty="0">
                <a:solidFill>
                  <a:schemeClr val="bg2">
                    <a:lumMod val="75000"/>
                  </a:schemeClr>
                </a:solidFill>
                <a:latin typeface="+mn-lt"/>
                <a:cs typeface="+mn-cs"/>
              </a:rPr>
              <a:t>33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19113" y="441325"/>
            <a:ext cx="8113712"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400" b="1"/>
              <a:t>75 Shake thyself from the dust; arise, sit down, O Jerusalem; loose thyself from the bands of thy neck, O captive daughter of Zion. </a:t>
            </a:r>
          </a:p>
          <a:p>
            <a:pPr algn="just"/>
            <a:r>
              <a:rPr lang="en-US" altLang="en-US" sz="2400" b="1"/>
              <a:t>76 For thus saith the Lord, Ye have sold yourselves for naught; and ye shall be redeemed without money. </a:t>
            </a:r>
          </a:p>
          <a:p>
            <a:pPr algn="just"/>
            <a:r>
              <a:rPr lang="en-US" altLang="en-US" sz="2400" b="1"/>
              <a:t>77 Verily, verily, I say unto you, that my people shall know my name; yea, in that day they shall know that I am he that doth speak. </a:t>
            </a:r>
          </a:p>
          <a:p>
            <a:pPr algn="just"/>
            <a:r>
              <a:rPr lang="en-US" altLang="en-US" sz="2400" b="1"/>
              <a:t>78 And then shall they say, How beautiful upon the mountains are the feet of him that bringeth good tidings unto them, that publisheth peace: that bringeth good tidings unto them of good, that publisheth salvation; that saith unto Zion, Thy God reigneth! </a:t>
            </a:r>
          </a:p>
          <a:p>
            <a:pPr algn="just"/>
            <a:r>
              <a:rPr lang="en-US" altLang="en-US" sz="2400" b="1"/>
              <a:t>79 And then shall a cry go forth, Depart ye, depart ye, go ye out from thence, touch not that which is unclean; go ye out of the midst of her; be ye clean, that bear the vessels of the Lord.</a:t>
            </a:r>
          </a:p>
          <a:p>
            <a:pPr algn="r"/>
            <a:r>
              <a:rPr lang="en-US" altLang="en-US" sz="1600" b="1"/>
              <a:t>3 Nephi 9:75-79</a:t>
            </a:r>
            <a:endParaRPr lang="en-US" altLang="en-US" sz="1600"/>
          </a:p>
        </p:txBody>
      </p:sp>
      <p:sp>
        <p:nvSpPr>
          <p:cNvPr id="6" name="TextBox 5"/>
          <p:cNvSpPr txBox="1"/>
          <p:nvPr/>
        </p:nvSpPr>
        <p:spPr>
          <a:xfrm>
            <a:off x="3238500" y="-36513"/>
            <a:ext cx="2681288" cy="461963"/>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Perfection</a:t>
            </a:r>
          </a:p>
        </p:txBody>
      </p:sp>
      <p:sp>
        <p:nvSpPr>
          <p:cNvPr id="7" name="TextBox 6"/>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34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1573213" y="1952625"/>
            <a:ext cx="598170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400" b="1"/>
              <a:t>This is the true joy in life, the being used for a purpose recognized by you as a mighty one; I want to be thoroughly used up when I die. </a:t>
            </a:r>
          </a:p>
          <a:p>
            <a:pPr algn="r"/>
            <a:r>
              <a:rPr lang="en-US" altLang="en-US" b="1"/>
              <a:t>George Bernard Shaw</a:t>
            </a:r>
          </a:p>
        </p:txBody>
      </p:sp>
      <p:sp>
        <p:nvSpPr>
          <p:cNvPr id="6" name="TextBox 5"/>
          <p:cNvSpPr txBox="1"/>
          <p:nvPr/>
        </p:nvSpPr>
        <p:spPr>
          <a:xfrm>
            <a:off x="3238500" y="280988"/>
            <a:ext cx="2681288" cy="461962"/>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True Joy</a:t>
            </a:r>
            <a:endParaRPr lang="en-US" sz="2000" dirty="0">
              <a:solidFill>
                <a:schemeClr val="accent2">
                  <a:lumMod val="50000"/>
                </a:schemeClr>
              </a:solidFill>
              <a:latin typeface="+mn-lt"/>
              <a:cs typeface="+mn-cs"/>
            </a:endParaRPr>
          </a:p>
        </p:txBody>
      </p:sp>
      <p:sp>
        <p:nvSpPr>
          <p:cNvPr id="7" name="TextBox 6"/>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35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1" name="Picture 4" descr="http://kazzer88.files.wordpress.com/2011/11/7-novmeber-2011-jesuscarrieslam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3338" y="206375"/>
            <a:ext cx="4013200" cy="640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36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47913" y="7938"/>
            <a:ext cx="4448175" cy="460375"/>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To the Latter Day Church</a:t>
            </a:r>
          </a:p>
        </p:txBody>
      </p:sp>
      <p:sp>
        <p:nvSpPr>
          <p:cNvPr id="3" name="TextBox 2"/>
          <p:cNvSpPr txBox="1">
            <a:spLocks noChangeArrowheads="1"/>
          </p:cNvSpPr>
          <p:nvPr/>
        </p:nvSpPr>
        <p:spPr bwMode="auto">
          <a:xfrm>
            <a:off x="379413" y="527050"/>
            <a:ext cx="8385175" cy="557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000" b="1"/>
              <a:t>6. And now, behold, I speak unto the church. Thou shalt not kill; and he that kills shall not have forgiveness in this world, nor in the world to come.</a:t>
            </a:r>
          </a:p>
          <a:p>
            <a:pPr algn="just"/>
            <a:r>
              <a:rPr lang="en-US" altLang="en-US" sz="2000" b="1"/>
              <a:t>7a. And again, I say, Thou shalt not kill; but he that killeth shall die.</a:t>
            </a:r>
          </a:p>
          <a:p>
            <a:pPr algn="just"/>
            <a:r>
              <a:rPr lang="en-US" altLang="en-US" sz="2000" b="1"/>
              <a:t>7b. Thou shalt not steal; and he that stealeth and will not repent, shall be cast out.</a:t>
            </a:r>
          </a:p>
          <a:p>
            <a:pPr algn="just"/>
            <a:r>
              <a:rPr lang="en-US" altLang="en-US" sz="2000" b="1"/>
              <a:t>7c. Thou shalt not lie; he that lieth and will not repent, shall be cast out.</a:t>
            </a:r>
          </a:p>
          <a:p>
            <a:pPr algn="just"/>
            <a:r>
              <a:rPr lang="en-US" altLang="en-US" sz="2000" b="1"/>
              <a:t>7d. Thou shalt love thy wife with all thy heart, and shall cleave unto her and none else; and he that looketh upon a woman to lust after her, shall deny the faith, and shall not have the Spirit; and if he repents not, he shall be cast out.</a:t>
            </a:r>
          </a:p>
          <a:p>
            <a:pPr algn="just"/>
            <a:r>
              <a:rPr lang="en-US" altLang="en-US" sz="2000" b="1"/>
              <a:t>7e. Thou shalt not commit adultery; and he that committeth adultery and repenteth not, shall be cast out; but he that hath committed adultery and repents with all his heart, and forsaketh it, and doeth it no more, thou shalt forgive; but if he doeth it again, he shall not be forgiven, but shall be cast out.</a:t>
            </a:r>
          </a:p>
          <a:p>
            <a:pPr algn="just"/>
            <a:r>
              <a:rPr lang="en-US" altLang="en-US" sz="2000" b="1"/>
              <a:t>7f. Thou shalt not speak evil of thy neighbor, nor do him any harm.</a:t>
            </a:r>
          </a:p>
          <a:p>
            <a:pPr algn="just"/>
            <a:r>
              <a:rPr lang="en-US" altLang="en-US" sz="2000" b="1"/>
              <a:t>7g. Thou knowest my laws concerning these things are given in my Scriptures; he that sinneth and repenteth not, shall be cast out.</a:t>
            </a:r>
          </a:p>
          <a:p>
            <a:pPr algn="just"/>
            <a:r>
              <a:rPr lang="en-US" altLang="en-US" sz="2000" b="1"/>
              <a:t>8a. If thou lovest me, thou shalt serve me and keep all my commandments.</a:t>
            </a:r>
          </a:p>
          <a:p>
            <a:pPr algn="r"/>
            <a:r>
              <a:rPr lang="en-US" altLang="en-US" sz="1600" b="1"/>
              <a:t>Doctrine &amp; Covenants 42:6-8a</a:t>
            </a:r>
            <a:endParaRPr lang="en-US" altLang="en-US" sz="1400" b="1"/>
          </a:p>
        </p:txBody>
      </p:sp>
      <p:sp>
        <p:nvSpPr>
          <p:cNvPr id="5" name="TextBox 4"/>
          <p:cNvSpPr txBox="1"/>
          <p:nvPr/>
        </p:nvSpPr>
        <p:spPr>
          <a:xfrm>
            <a:off x="8756650" y="6548438"/>
            <a:ext cx="27940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2" presetClass="entr" presetSubtype="8"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p:tgtEl>
                                          <p:spTgt spid="3">
                                            <p:txEl>
                                              <p:pRg st="0" end="0"/>
                                            </p:txEl>
                                          </p:spTgt>
                                        </p:tgtEl>
                                        <p:attrNameLst>
                                          <p:attrName>ppt_x</p:attrName>
                                        </p:attrNameLst>
                                      </p:cBhvr>
                                      <p:tavLst>
                                        <p:tav tm="0">
                                          <p:val>
                                            <p:strVal val="#ppt_x-#ppt_w*1.125000"/>
                                          </p:val>
                                        </p:tav>
                                        <p:tav tm="100000">
                                          <p:val>
                                            <p:strVal val="#ppt_x"/>
                                          </p:val>
                                        </p:tav>
                                      </p:tavLst>
                                    </p:anim>
                                    <p:animEffect transition="in" filter="wipe(right)">
                                      <p:cBhvr>
                                        <p:cTn id="15" dur="500"/>
                                        <p:tgtEl>
                                          <p:spTgt spid="3">
                                            <p:txEl>
                                              <p:pRg st="0" end="0"/>
                                            </p:txEl>
                                          </p:spTgt>
                                        </p:tgtEl>
                                      </p:cBhvr>
                                    </p:animEffect>
                                  </p:childTnLst>
                                </p:cTn>
                              </p:par>
                              <p:par>
                                <p:cTn id="16" presetID="12" presetClass="entr" presetSubtype="8"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p:tgtEl>
                                          <p:spTgt spid="3">
                                            <p:txEl>
                                              <p:pRg st="1" end="1"/>
                                            </p:txEl>
                                          </p:spTgt>
                                        </p:tgtEl>
                                        <p:attrNameLst>
                                          <p:attrName>ppt_x</p:attrName>
                                        </p:attrNameLst>
                                      </p:cBhvr>
                                      <p:tavLst>
                                        <p:tav tm="0">
                                          <p:val>
                                            <p:strVal val="#ppt_x-#ppt_w*1.125000"/>
                                          </p:val>
                                        </p:tav>
                                        <p:tav tm="100000">
                                          <p:val>
                                            <p:strVal val="#ppt_x"/>
                                          </p:val>
                                        </p:tav>
                                      </p:tavLst>
                                    </p:anim>
                                    <p:animEffect transition="in" filter="wipe(right)">
                                      <p:cBhvr>
                                        <p:cTn id="19" dur="500"/>
                                        <p:tgtEl>
                                          <p:spTgt spid="3">
                                            <p:txEl>
                                              <p:pRg st="1" end="1"/>
                                            </p:txEl>
                                          </p:spTgt>
                                        </p:tgtEl>
                                      </p:cBhvr>
                                    </p:animEffect>
                                  </p:childTnLst>
                                </p:cTn>
                              </p:par>
                              <p:par>
                                <p:cTn id="20" presetID="12" presetClass="entr" presetSubtype="8"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p:tgtEl>
                                          <p:spTgt spid="3">
                                            <p:txEl>
                                              <p:pRg st="2" end="2"/>
                                            </p:txEl>
                                          </p:spTgt>
                                        </p:tgtEl>
                                        <p:attrNameLst>
                                          <p:attrName>ppt_x</p:attrName>
                                        </p:attrNameLst>
                                      </p:cBhvr>
                                      <p:tavLst>
                                        <p:tav tm="0">
                                          <p:val>
                                            <p:strVal val="#ppt_x-#ppt_w*1.125000"/>
                                          </p:val>
                                        </p:tav>
                                        <p:tav tm="100000">
                                          <p:val>
                                            <p:strVal val="#ppt_x"/>
                                          </p:val>
                                        </p:tav>
                                      </p:tavLst>
                                    </p:anim>
                                    <p:animEffect transition="in" filter="wipe(right)">
                                      <p:cBhvr>
                                        <p:cTn id="23" dur="500"/>
                                        <p:tgtEl>
                                          <p:spTgt spid="3">
                                            <p:txEl>
                                              <p:pRg st="2" end="2"/>
                                            </p:txEl>
                                          </p:spTgt>
                                        </p:tgtEl>
                                      </p:cBhvr>
                                    </p:animEffect>
                                  </p:childTnLst>
                                </p:cTn>
                              </p:par>
                              <p:par>
                                <p:cTn id="24" presetID="12" presetClass="entr" presetSubtype="8"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p:tgtEl>
                                          <p:spTgt spid="3">
                                            <p:txEl>
                                              <p:pRg st="3" end="3"/>
                                            </p:txEl>
                                          </p:spTgt>
                                        </p:tgtEl>
                                        <p:attrNameLst>
                                          <p:attrName>ppt_x</p:attrName>
                                        </p:attrNameLst>
                                      </p:cBhvr>
                                      <p:tavLst>
                                        <p:tav tm="0">
                                          <p:val>
                                            <p:strVal val="#ppt_x-#ppt_w*1.125000"/>
                                          </p:val>
                                        </p:tav>
                                        <p:tav tm="100000">
                                          <p:val>
                                            <p:strVal val="#ppt_x"/>
                                          </p:val>
                                        </p:tav>
                                      </p:tavLst>
                                    </p:anim>
                                    <p:animEffect transition="in" filter="wipe(right)">
                                      <p:cBhvr>
                                        <p:cTn id="27" dur="500"/>
                                        <p:tgtEl>
                                          <p:spTgt spid="3">
                                            <p:txEl>
                                              <p:pRg st="3" end="3"/>
                                            </p:txEl>
                                          </p:spTgt>
                                        </p:tgtEl>
                                      </p:cBhvr>
                                    </p:animEffect>
                                  </p:childTnLst>
                                </p:cTn>
                              </p:par>
                              <p:par>
                                <p:cTn id="28" presetID="12" presetClass="entr" presetSubtype="8"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p:tgtEl>
                                          <p:spTgt spid="3">
                                            <p:txEl>
                                              <p:pRg st="4" end="4"/>
                                            </p:txEl>
                                          </p:spTgt>
                                        </p:tgtEl>
                                        <p:attrNameLst>
                                          <p:attrName>ppt_x</p:attrName>
                                        </p:attrNameLst>
                                      </p:cBhvr>
                                      <p:tavLst>
                                        <p:tav tm="0">
                                          <p:val>
                                            <p:strVal val="#ppt_x-#ppt_w*1.125000"/>
                                          </p:val>
                                        </p:tav>
                                        <p:tav tm="100000">
                                          <p:val>
                                            <p:strVal val="#ppt_x"/>
                                          </p:val>
                                        </p:tav>
                                      </p:tavLst>
                                    </p:anim>
                                    <p:animEffect transition="in" filter="wipe(right)">
                                      <p:cBhvr>
                                        <p:cTn id="31" dur="500"/>
                                        <p:tgtEl>
                                          <p:spTgt spid="3">
                                            <p:txEl>
                                              <p:pRg st="4" end="4"/>
                                            </p:txEl>
                                          </p:spTgt>
                                        </p:tgtEl>
                                      </p:cBhvr>
                                    </p:animEffect>
                                  </p:childTnLst>
                                </p:cTn>
                              </p:par>
                              <p:par>
                                <p:cTn id="32" presetID="12" presetClass="entr" presetSubtype="8"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additive="base">
                                        <p:cTn id="34" dur="500"/>
                                        <p:tgtEl>
                                          <p:spTgt spid="3">
                                            <p:txEl>
                                              <p:pRg st="5" end="5"/>
                                            </p:txEl>
                                          </p:spTgt>
                                        </p:tgtEl>
                                        <p:attrNameLst>
                                          <p:attrName>ppt_x</p:attrName>
                                        </p:attrNameLst>
                                      </p:cBhvr>
                                      <p:tavLst>
                                        <p:tav tm="0">
                                          <p:val>
                                            <p:strVal val="#ppt_x-#ppt_w*1.125000"/>
                                          </p:val>
                                        </p:tav>
                                        <p:tav tm="100000">
                                          <p:val>
                                            <p:strVal val="#ppt_x"/>
                                          </p:val>
                                        </p:tav>
                                      </p:tavLst>
                                    </p:anim>
                                    <p:animEffect transition="in" filter="wipe(right)">
                                      <p:cBhvr>
                                        <p:cTn id="35" dur="500"/>
                                        <p:tgtEl>
                                          <p:spTgt spid="3">
                                            <p:txEl>
                                              <p:pRg st="5" end="5"/>
                                            </p:txEl>
                                          </p:spTgt>
                                        </p:tgtEl>
                                      </p:cBhvr>
                                    </p:animEffect>
                                  </p:childTnLst>
                                </p:cTn>
                              </p:par>
                              <p:par>
                                <p:cTn id="36" presetID="12" presetClass="entr" presetSubtype="8"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500"/>
                                        <p:tgtEl>
                                          <p:spTgt spid="3">
                                            <p:txEl>
                                              <p:pRg st="6" end="6"/>
                                            </p:txEl>
                                          </p:spTgt>
                                        </p:tgtEl>
                                        <p:attrNameLst>
                                          <p:attrName>ppt_x</p:attrName>
                                        </p:attrNameLst>
                                      </p:cBhvr>
                                      <p:tavLst>
                                        <p:tav tm="0">
                                          <p:val>
                                            <p:strVal val="#ppt_x-#ppt_w*1.125000"/>
                                          </p:val>
                                        </p:tav>
                                        <p:tav tm="100000">
                                          <p:val>
                                            <p:strVal val="#ppt_x"/>
                                          </p:val>
                                        </p:tav>
                                      </p:tavLst>
                                    </p:anim>
                                    <p:animEffect transition="in" filter="wipe(right)">
                                      <p:cBhvr>
                                        <p:cTn id="39" dur="500"/>
                                        <p:tgtEl>
                                          <p:spTgt spid="3">
                                            <p:txEl>
                                              <p:pRg st="6" end="6"/>
                                            </p:txEl>
                                          </p:spTgt>
                                        </p:tgtEl>
                                      </p:cBhvr>
                                    </p:animEffect>
                                  </p:childTnLst>
                                </p:cTn>
                              </p:par>
                              <p:par>
                                <p:cTn id="40" presetID="12" presetClass="entr" presetSubtype="8"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500"/>
                                        <p:tgtEl>
                                          <p:spTgt spid="3">
                                            <p:txEl>
                                              <p:pRg st="7" end="7"/>
                                            </p:txEl>
                                          </p:spTgt>
                                        </p:tgtEl>
                                        <p:attrNameLst>
                                          <p:attrName>ppt_x</p:attrName>
                                        </p:attrNameLst>
                                      </p:cBhvr>
                                      <p:tavLst>
                                        <p:tav tm="0">
                                          <p:val>
                                            <p:strVal val="#ppt_x-#ppt_w*1.125000"/>
                                          </p:val>
                                        </p:tav>
                                        <p:tav tm="100000">
                                          <p:val>
                                            <p:strVal val="#ppt_x"/>
                                          </p:val>
                                        </p:tav>
                                      </p:tavLst>
                                    </p:anim>
                                    <p:animEffect transition="in" filter="wipe(right)">
                                      <p:cBhvr>
                                        <p:cTn id="43" dur="500"/>
                                        <p:tgtEl>
                                          <p:spTgt spid="3">
                                            <p:txEl>
                                              <p:pRg st="7" end="7"/>
                                            </p:txEl>
                                          </p:spTgt>
                                        </p:tgtEl>
                                      </p:cBhvr>
                                    </p:animEffect>
                                  </p:childTnLst>
                                </p:cTn>
                              </p:par>
                              <p:par>
                                <p:cTn id="44" presetID="12" presetClass="entr" presetSubtype="8" fill="hold"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 calcmode="lin" valueType="num">
                                      <p:cBhvr additive="base">
                                        <p:cTn id="46" dur="500"/>
                                        <p:tgtEl>
                                          <p:spTgt spid="3">
                                            <p:txEl>
                                              <p:pRg st="8" end="8"/>
                                            </p:txEl>
                                          </p:spTgt>
                                        </p:tgtEl>
                                        <p:attrNameLst>
                                          <p:attrName>ppt_x</p:attrName>
                                        </p:attrNameLst>
                                      </p:cBhvr>
                                      <p:tavLst>
                                        <p:tav tm="0">
                                          <p:val>
                                            <p:strVal val="#ppt_x-#ppt_w*1.125000"/>
                                          </p:val>
                                        </p:tav>
                                        <p:tav tm="100000">
                                          <p:val>
                                            <p:strVal val="#ppt_x"/>
                                          </p:val>
                                        </p:tav>
                                      </p:tavLst>
                                    </p:anim>
                                    <p:animEffect transition="in" filter="wipe(right)">
                                      <p:cBhvr>
                                        <p:cTn id="47" dur="500"/>
                                        <p:tgtEl>
                                          <p:spTgt spid="3">
                                            <p:txEl>
                                              <p:pRg st="8" end="8"/>
                                            </p:txEl>
                                          </p:spTgt>
                                        </p:tgtEl>
                                      </p:cBhvr>
                                    </p:animEffect>
                                  </p:childTnLst>
                                </p:cTn>
                              </p:par>
                              <p:par>
                                <p:cTn id="48" presetID="12" presetClass="entr" presetSubtype="8" fill="hold"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 calcmode="lin" valueType="num">
                                      <p:cBhvr additive="base">
                                        <p:cTn id="50" dur="500"/>
                                        <p:tgtEl>
                                          <p:spTgt spid="3">
                                            <p:txEl>
                                              <p:pRg st="9" end="9"/>
                                            </p:txEl>
                                          </p:spTgt>
                                        </p:tgtEl>
                                        <p:attrNameLst>
                                          <p:attrName>ppt_x</p:attrName>
                                        </p:attrNameLst>
                                      </p:cBhvr>
                                      <p:tavLst>
                                        <p:tav tm="0">
                                          <p:val>
                                            <p:strVal val="#ppt_x-#ppt_w*1.125000"/>
                                          </p:val>
                                        </p:tav>
                                        <p:tav tm="100000">
                                          <p:val>
                                            <p:strVal val="#ppt_x"/>
                                          </p:val>
                                        </p:tav>
                                      </p:tavLst>
                                    </p:anim>
                                    <p:animEffect transition="in" filter="wipe(right)">
                                      <p:cBhvr>
                                        <p:cTn id="5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46400" y="258763"/>
            <a:ext cx="3243263" cy="461962"/>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The Milk Of The Gospel</a:t>
            </a:r>
          </a:p>
        </p:txBody>
      </p:sp>
      <p:sp>
        <p:nvSpPr>
          <p:cNvPr id="6" name="TextBox 5"/>
          <p:cNvSpPr txBox="1">
            <a:spLocks noChangeArrowheads="1"/>
          </p:cNvSpPr>
          <p:nvPr/>
        </p:nvSpPr>
        <p:spPr bwMode="auto">
          <a:xfrm>
            <a:off x="933450" y="952500"/>
            <a:ext cx="72771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000" b="1"/>
              <a:t>10 Called of God a high priest after the order of Melchizedek. </a:t>
            </a:r>
          </a:p>
          <a:p>
            <a:pPr algn="just"/>
            <a:r>
              <a:rPr lang="en-US" altLang="en-US" sz="2000" b="1"/>
              <a:t>11 Of whom we have many things to say, and hard to be uttered, seeing ye are dull of hearing.</a:t>
            </a:r>
          </a:p>
          <a:p>
            <a:pPr algn="just"/>
            <a:r>
              <a:rPr lang="en-US" altLang="en-US" sz="2000" b="1"/>
              <a:t>12 For when for the time ye ought to be teachers, ye have need that one teach you again which be the first principles of the oracles of God; and are become such as have need of milk, and not of strong meat.</a:t>
            </a:r>
          </a:p>
          <a:p>
            <a:pPr algn="just"/>
            <a:r>
              <a:rPr lang="en-US" altLang="en-US" sz="2000" b="1"/>
              <a:t>13 For everyone that useth milk is unskillful in the word of righteousness; for he is a babe. </a:t>
            </a:r>
          </a:p>
          <a:p>
            <a:pPr algn="just"/>
            <a:r>
              <a:rPr lang="en-US" altLang="en-US" sz="2000" b="1"/>
              <a:t>14 But strong meat belongeth to them that are of full age, even those who by reason of use have their senses exercised to discern both good and evil.</a:t>
            </a:r>
          </a:p>
          <a:p>
            <a:pPr algn="r"/>
            <a:r>
              <a:rPr lang="en-US" altLang="en-US" sz="1600" b="1"/>
              <a:t>Hebrews 5:10-14</a:t>
            </a:r>
            <a:endParaRPr lang="en-US" altLang="en-US" sz="1600"/>
          </a:p>
        </p:txBody>
      </p:sp>
      <p:sp>
        <p:nvSpPr>
          <p:cNvPr id="7" name="TextBox 6"/>
          <p:cNvSpPr txBox="1">
            <a:spLocks noChangeArrowheads="1"/>
          </p:cNvSpPr>
          <p:nvPr/>
        </p:nvSpPr>
        <p:spPr bwMode="auto">
          <a:xfrm>
            <a:off x="930275" y="5214938"/>
            <a:ext cx="72755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000" b="1"/>
              <a:t>Therefore not leaving the principles of the doctrine of Christ, let us go on unto perfection;</a:t>
            </a:r>
          </a:p>
          <a:p>
            <a:pPr algn="r"/>
            <a:r>
              <a:rPr lang="en-US" altLang="en-US" sz="1600" b="1"/>
              <a:t>Hebrews 6:1</a:t>
            </a:r>
          </a:p>
        </p:txBody>
      </p:sp>
      <p:sp>
        <p:nvSpPr>
          <p:cNvPr id="9" name="TextBox 8"/>
          <p:cNvSpPr txBox="1"/>
          <p:nvPr/>
        </p:nvSpPr>
        <p:spPr>
          <a:xfrm>
            <a:off x="8756650" y="6548438"/>
            <a:ext cx="27940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5</a:t>
            </a:r>
          </a:p>
        </p:txBody>
      </p:sp>
      <p:cxnSp>
        <p:nvCxnSpPr>
          <p:cNvPr id="3" name="Straight Connector 2"/>
          <p:cNvCxnSpPr/>
          <p:nvPr/>
        </p:nvCxnSpPr>
        <p:spPr>
          <a:xfrm>
            <a:off x="3079750" y="3384550"/>
            <a:ext cx="5126038" cy="317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063625" y="3711575"/>
            <a:ext cx="31559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852613" y="4003675"/>
            <a:ext cx="5575300" cy="317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50913" y="4306888"/>
            <a:ext cx="7150100" cy="571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063625" y="4649788"/>
            <a:ext cx="20161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500"/>
                                        <p:tgtEl>
                                          <p:spTgt spid="6">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500"/>
                                        <p:tgtEl>
                                          <p:spTgt spid="6">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fade">
                                      <p:cBhvr>
                                        <p:cTn id="18" dur="1500"/>
                                        <p:tgtEl>
                                          <p:spTgt spid="6">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1500"/>
                                        <p:tgtEl>
                                          <p:spTgt spid="6">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fade">
                                      <p:cBhvr>
                                        <p:cTn id="24" dur="1500"/>
                                        <p:tgtEl>
                                          <p:spTgt spid="6">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1500"/>
                                        <p:tgtEl>
                                          <p:spTgt spid="6">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6"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additive="base">
                                        <p:cTn id="32" dur="500" fill="hold"/>
                                        <p:tgtEl>
                                          <p:spTgt spid="3"/>
                                        </p:tgtEl>
                                        <p:attrNameLst>
                                          <p:attrName>ppt_x</p:attrName>
                                        </p:attrNameLst>
                                      </p:cBhvr>
                                      <p:tavLst>
                                        <p:tav tm="0">
                                          <p:val>
                                            <p:strVal val="1+#ppt_w/2"/>
                                          </p:val>
                                        </p:tav>
                                        <p:tav tm="100000">
                                          <p:val>
                                            <p:strVal val="#ppt_x"/>
                                          </p:val>
                                        </p:tav>
                                      </p:tavLst>
                                    </p:anim>
                                    <p:anim calcmode="lin" valueType="num">
                                      <p:cBhvr additive="base">
                                        <p:cTn id="33" dur="500" fill="hold"/>
                                        <p:tgtEl>
                                          <p:spTgt spid="3"/>
                                        </p:tgtEl>
                                        <p:attrNameLst>
                                          <p:attrName>ppt_y</p:attrName>
                                        </p:attrNameLst>
                                      </p:cBhvr>
                                      <p:tavLst>
                                        <p:tav tm="0">
                                          <p:val>
                                            <p:strVal val="1+#ppt_h/2"/>
                                          </p:val>
                                        </p:tav>
                                        <p:tav tm="100000">
                                          <p:val>
                                            <p:strVal val="#ppt_y"/>
                                          </p:val>
                                        </p:tav>
                                      </p:tavLst>
                                    </p:anim>
                                  </p:childTnLst>
                                </p:cTn>
                              </p:par>
                              <p:par>
                                <p:cTn id="34" presetID="2" presetClass="entr" presetSubtype="6" fill="hold" nodeType="with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1+#ppt_w/2"/>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6"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1+#ppt_w/2"/>
                                          </p:val>
                                        </p:tav>
                                        <p:tav tm="100000">
                                          <p:val>
                                            <p:strVal val="#ppt_x"/>
                                          </p:val>
                                        </p:tav>
                                      </p:tavLst>
                                    </p:anim>
                                    <p:anim calcmode="lin" valueType="num">
                                      <p:cBhvr additive="base">
                                        <p:cTn id="4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6" fill="hold" nodeType="click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additive="base">
                                        <p:cTn id="48" dur="500" fill="hold"/>
                                        <p:tgtEl>
                                          <p:spTgt spid="12"/>
                                        </p:tgtEl>
                                        <p:attrNameLst>
                                          <p:attrName>ppt_x</p:attrName>
                                        </p:attrNameLst>
                                      </p:cBhvr>
                                      <p:tavLst>
                                        <p:tav tm="0">
                                          <p:val>
                                            <p:strVal val="1+#ppt_w/2"/>
                                          </p:val>
                                        </p:tav>
                                        <p:tav tm="100000">
                                          <p:val>
                                            <p:strVal val="#ppt_x"/>
                                          </p:val>
                                        </p:tav>
                                      </p:tavLst>
                                    </p:anim>
                                    <p:anim calcmode="lin" valueType="num">
                                      <p:cBhvr additive="base">
                                        <p:cTn id="49" dur="500" fill="hold"/>
                                        <p:tgtEl>
                                          <p:spTgt spid="12"/>
                                        </p:tgtEl>
                                        <p:attrNameLst>
                                          <p:attrName>ppt_y</p:attrName>
                                        </p:attrNameLst>
                                      </p:cBhvr>
                                      <p:tavLst>
                                        <p:tav tm="0">
                                          <p:val>
                                            <p:strVal val="1+#ppt_h/2"/>
                                          </p:val>
                                        </p:tav>
                                        <p:tav tm="100000">
                                          <p:val>
                                            <p:strVal val="#ppt_y"/>
                                          </p:val>
                                        </p:tav>
                                      </p:tavLst>
                                    </p:anim>
                                  </p:childTnLst>
                                </p:cTn>
                              </p:par>
                              <p:par>
                                <p:cTn id="50" presetID="2" presetClass="entr" presetSubtype="6" fill="hold" nodeType="with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additive="base">
                                        <p:cTn id="52" dur="500" fill="hold"/>
                                        <p:tgtEl>
                                          <p:spTgt spid="14"/>
                                        </p:tgtEl>
                                        <p:attrNameLst>
                                          <p:attrName>ppt_x</p:attrName>
                                        </p:attrNameLst>
                                      </p:cBhvr>
                                      <p:tavLst>
                                        <p:tav tm="0">
                                          <p:val>
                                            <p:strVal val="1+#ppt_w/2"/>
                                          </p:val>
                                        </p:tav>
                                        <p:tav tm="100000">
                                          <p:val>
                                            <p:strVal val="#ppt_x"/>
                                          </p:val>
                                        </p:tav>
                                      </p:tavLst>
                                    </p:anim>
                                    <p:anim calcmode="lin" valueType="num">
                                      <p:cBhvr additive="base">
                                        <p:cTn id="5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fade">
                                      <p:cBhvr>
                                        <p:cTn id="58"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244475" y="3429000"/>
            <a:ext cx="8786813" cy="7938"/>
          </a:xfrm>
          <a:prstGeom prst="line">
            <a:avLst/>
          </a:prstGeom>
          <a:ln w="73025">
            <a:solidFill>
              <a:srgbClr val="606054"/>
            </a:solidFill>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3649663" y="3481388"/>
            <a:ext cx="11318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000" b="1"/>
              <a:t>The Milk</a:t>
            </a:r>
            <a:endParaRPr lang="en-US" altLang="en-US" sz="2000"/>
          </a:p>
        </p:txBody>
      </p:sp>
      <p:sp>
        <p:nvSpPr>
          <p:cNvPr id="8" name="TextBox 7"/>
          <p:cNvSpPr txBox="1"/>
          <p:nvPr/>
        </p:nvSpPr>
        <p:spPr>
          <a:xfrm>
            <a:off x="244475" y="2274888"/>
            <a:ext cx="1836738" cy="1200150"/>
          </a:xfrm>
          <a:prstGeom prst="rect">
            <a:avLst/>
          </a:prstGeom>
          <a:noFill/>
        </p:spPr>
        <p:txBody>
          <a:bodyPr>
            <a:spAutoFit/>
          </a:bodyPr>
          <a:lstStyle/>
          <a:p>
            <a:pPr fontAlgn="auto">
              <a:spcBef>
                <a:spcPts val="0"/>
              </a:spcBef>
              <a:spcAft>
                <a:spcPts val="0"/>
              </a:spcAft>
              <a:defRPr/>
            </a:pPr>
            <a:r>
              <a:rPr lang="en-US" b="1" dirty="0">
                <a:solidFill>
                  <a:schemeClr val="bg2">
                    <a:lumMod val="50000"/>
                  </a:schemeClr>
                </a:solidFill>
                <a:latin typeface="+mn-lt"/>
                <a:cs typeface="+mn-cs"/>
              </a:rPr>
              <a:t>Keeping</a:t>
            </a:r>
          </a:p>
          <a:p>
            <a:pPr fontAlgn="auto">
              <a:spcBef>
                <a:spcPts val="0"/>
              </a:spcBef>
              <a:spcAft>
                <a:spcPts val="0"/>
              </a:spcAft>
              <a:defRPr/>
            </a:pPr>
            <a:r>
              <a:rPr lang="en-US" b="1" dirty="0">
                <a:solidFill>
                  <a:schemeClr val="bg2">
                    <a:lumMod val="50000"/>
                  </a:schemeClr>
                </a:solidFill>
                <a:latin typeface="+mn-lt"/>
                <a:cs typeface="+mn-cs"/>
              </a:rPr>
              <a:t>Moral laws, the</a:t>
            </a:r>
          </a:p>
          <a:p>
            <a:pPr fontAlgn="auto">
              <a:spcBef>
                <a:spcPts val="0"/>
              </a:spcBef>
              <a:spcAft>
                <a:spcPts val="0"/>
              </a:spcAft>
              <a:defRPr/>
            </a:pPr>
            <a:r>
              <a:rPr lang="en-US" b="1" dirty="0">
                <a:solidFill>
                  <a:schemeClr val="bg2">
                    <a:lumMod val="50000"/>
                  </a:schemeClr>
                </a:solidFill>
                <a:latin typeface="+mn-lt"/>
                <a:cs typeface="+mn-cs"/>
              </a:rPr>
              <a:t>Ten Commandments</a:t>
            </a:r>
            <a:endParaRPr lang="en-US" dirty="0">
              <a:solidFill>
                <a:schemeClr val="bg2">
                  <a:lumMod val="50000"/>
                </a:schemeClr>
              </a:solidFill>
              <a:latin typeface="+mn-lt"/>
              <a:cs typeface="+mn-cs"/>
            </a:endParaRPr>
          </a:p>
        </p:txBody>
      </p:sp>
      <p:sp>
        <p:nvSpPr>
          <p:cNvPr id="9" name="TextBox 8"/>
          <p:cNvSpPr txBox="1">
            <a:spLocks noChangeArrowheads="1"/>
          </p:cNvSpPr>
          <p:nvPr/>
        </p:nvSpPr>
        <p:spPr bwMode="auto">
          <a:xfrm>
            <a:off x="2887663" y="1701800"/>
            <a:ext cx="3013075"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b="1"/>
              <a:t>Repentance from Dead Works</a:t>
            </a:r>
          </a:p>
          <a:p>
            <a:r>
              <a:rPr lang="en-US" altLang="en-US" b="1"/>
              <a:t>   Faith Toward God</a:t>
            </a:r>
          </a:p>
          <a:p>
            <a:r>
              <a:rPr lang="en-US" altLang="en-US" b="1"/>
              <a:t>    Baptisms</a:t>
            </a:r>
          </a:p>
          <a:p>
            <a:r>
              <a:rPr lang="en-US" altLang="en-US" b="1"/>
              <a:t>     Laying on of Hands </a:t>
            </a:r>
          </a:p>
          <a:p>
            <a:r>
              <a:rPr lang="en-US" altLang="en-US" b="1"/>
              <a:t>      Resurrection of the Dead</a:t>
            </a:r>
          </a:p>
          <a:p>
            <a:r>
              <a:rPr lang="en-US" altLang="en-US" b="1"/>
              <a:t>         Eternal Judgment</a:t>
            </a:r>
          </a:p>
        </p:txBody>
      </p:sp>
      <p:sp>
        <p:nvSpPr>
          <p:cNvPr id="2" name="TextBox 1"/>
          <p:cNvSpPr txBox="1"/>
          <p:nvPr/>
        </p:nvSpPr>
        <p:spPr>
          <a:xfrm>
            <a:off x="244475" y="3481388"/>
            <a:ext cx="1655763" cy="646112"/>
          </a:xfrm>
          <a:prstGeom prst="rect">
            <a:avLst/>
          </a:prstGeom>
          <a:noFill/>
        </p:spPr>
        <p:txBody>
          <a:bodyPr>
            <a:spAutoFit/>
          </a:bodyPr>
          <a:lstStyle/>
          <a:p>
            <a:pPr fontAlgn="auto">
              <a:spcBef>
                <a:spcPts val="0"/>
              </a:spcBef>
              <a:spcAft>
                <a:spcPts val="0"/>
              </a:spcAft>
              <a:defRPr/>
            </a:pPr>
            <a:r>
              <a:rPr lang="en-US" b="1" dirty="0">
                <a:solidFill>
                  <a:schemeClr val="bg2">
                    <a:lumMod val="50000"/>
                  </a:schemeClr>
                </a:solidFill>
                <a:latin typeface="+mn-lt"/>
                <a:cs typeface="+mn-cs"/>
              </a:rPr>
              <a:t>Entering into Life</a:t>
            </a:r>
            <a:endParaRPr lang="en-US" dirty="0">
              <a:solidFill>
                <a:schemeClr val="bg2">
                  <a:lumMod val="50000"/>
                </a:schemeClr>
              </a:solidFill>
              <a:latin typeface="+mn-lt"/>
              <a:cs typeface="+mn-cs"/>
            </a:endParaRPr>
          </a:p>
        </p:txBody>
      </p:sp>
      <p:sp>
        <p:nvSpPr>
          <p:cNvPr id="10" name="TextBox 9"/>
          <p:cNvSpPr txBox="1"/>
          <p:nvPr/>
        </p:nvSpPr>
        <p:spPr>
          <a:xfrm>
            <a:off x="3676650" y="258763"/>
            <a:ext cx="1795463" cy="461962"/>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Rod of Iron</a:t>
            </a:r>
            <a:endParaRPr lang="en-US" sz="2400" dirty="0">
              <a:solidFill>
                <a:schemeClr val="accent2">
                  <a:lumMod val="50000"/>
                </a:schemeClr>
              </a:solidFill>
              <a:latin typeface="+mn-lt"/>
              <a:cs typeface="+mn-cs"/>
            </a:endParaRPr>
          </a:p>
        </p:txBody>
      </p:sp>
      <p:sp>
        <p:nvSpPr>
          <p:cNvPr id="12" name="TextBox 11"/>
          <p:cNvSpPr txBox="1"/>
          <p:nvPr/>
        </p:nvSpPr>
        <p:spPr>
          <a:xfrm>
            <a:off x="8756650" y="6548438"/>
            <a:ext cx="27940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500"/>
                                        <p:tgtEl>
                                          <p:spTgt spid="2"/>
                                        </p:tgtEl>
                                      </p:cBhvr>
                                    </p:animEffect>
                                  </p:childTnLst>
                                </p:cTn>
                              </p:par>
                            </p:childTnLst>
                          </p:cTn>
                        </p:par>
                        <p:par>
                          <p:cTn id="17" fill="hold" nodeType="afterGroup">
                            <p:stCondLst>
                              <p:cond delay="1500"/>
                            </p:stCondLst>
                            <p:childTnLst>
                              <p:par>
                                <p:cTn id="18" presetID="12" presetClass="entr" presetSubtype="1"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p:tgtEl>
                                          <p:spTgt spid="7"/>
                                        </p:tgtEl>
                                        <p:attrNameLst>
                                          <p:attrName>ppt_y</p:attrName>
                                        </p:attrNameLst>
                                      </p:cBhvr>
                                      <p:tavLst>
                                        <p:tav tm="0">
                                          <p:val>
                                            <p:strVal val="#ppt_y-#ppt_h*1.125000"/>
                                          </p:val>
                                        </p:tav>
                                        <p:tav tm="100000">
                                          <p:val>
                                            <p:strVal val="#ppt_y"/>
                                          </p:val>
                                        </p:tav>
                                      </p:tavLst>
                                    </p:anim>
                                    <p:animEffect transition="in" filter="wipe(down)">
                                      <p:cBhvr>
                                        <p:cTn id="21" dur="500"/>
                                        <p:tgtEl>
                                          <p:spTgt spid="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4" fill="hold" nodeType="clickEffect">
                                  <p:stCondLst>
                                    <p:cond delay="0"/>
                                  </p:stCondLst>
                                  <p:childTnLst>
                                    <p:set>
                                      <p:cBhvr>
                                        <p:cTn id="25" dur="1" fill="hold">
                                          <p:stCondLst>
                                            <p:cond delay="0"/>
                                          </p:stCondLst>
                                        </p:cTn>
                                        <p:tgtEl>
                                          <p:spTgt spid="9">
                                            <p:txEl>
                                              <p:pRg st="0" end="0"/>
                                            </p:txEl>
                                          </p:spTgt>
                                        </p:tgtEl>
                                        <p:attrNameLst>
                                          <p:attrName>style.visibility</p:attrName>
                                        </p:attrNameLst>
                                      </p:cBhvr>
                                      <p:to>
                                        <p:strVal val="visible"/>
                                      </p:to>
                                    </p:set>
                                    <p:anim calcmode="lin" valueType="num">
                                      <p:cBhvr additive="base">
                                        <p:cTn id="26" dur="500"/>
                                        <p:tgtEl>
                                          <p:spTgt spid="9">
                                            <p:txEl>
                                              <p:pRg st="0" end="0"/>
                                            </p:txEl>
                                          </p:spTgt>
                                        </p:tgtEl>
                                        <p:attrNameLst>
                                          <p:attrName>ppt_y</p:attrName>
                                        </p:attrNameLst>
                                      </p:cBhvr>
                                      <p:tavLst>
                                        <p:tav tm="0">
                                          <p:val>
                                            <p:strVal val="#ppt_y+#ppt_h*1.125000"/>
                                          </p:val>
                                        </p:tav>
                                        <p:tav tm="100000">
                                          <p:val>
                                            <p:strVal val="#ppt_y"/>
                                          </p:val>
                                        </p:tav>
                                      </p:tavLst>
                                    </p:anim>
                                    <p:animEffect transition="in" filter="wipe(up)">
                                      <p:cBhvr>
                                        <p:cTn id="27" dur="500"/>
                                        <p:tgtEl>
                                          <p:spTgt spid="9">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9">
                                            <p:txEl>
                                              <p:pRg st="1" end="1"/>
                                            </p:txEl>
                                          </p:spTgt>
                                        </p:tgtEl>
                                        <p:attrNameLst>
                                          <p:attrName>style.visibility</p:attrName>
                                        </p:attrNameLst>
                                      </p:cBhvr>
                                      <p:to>
                                        <p:strVal val="visible"/>
                                      </p:to>
                                    </p:set>
                                    <p:anim calcmode="lin" valueType="num">
                                      <p:cBhvr additive="base">
                                        <p:cTn id="32" dur="500"/>
                                        <p:tgtEl>
                                          <p:spTgt spid="9">
                                            <p:txEl>
                                              <p:pRg st="1" end="1"/>
                                            </p:txEl>
                                          </p:spTgt>
                                        </p:tgtEl>
                                        <p:attrNameLst>
                                          <p:attrName>ppt_y</p:attrName>
                                        </p:attrNameLst>
                                      </p:cBhvr>
                                      <p:tavLst>
                                        <p:tav tm="0">
                                          <p:val>
                                            <p:strVal val="#ppt_y+#ppt_h*1.125000"/>
                                          </p:val>
                                        </p:tav>
                                        <p:tav tm="100000">
                                          <p:val>
                                            <p:strVal val="#ppt_y"/>
                                          </p:val>
                                        </p:tav>
                                      </p:tavLst>
                                    </p:anim>
                                    <p:animEffect transition="in" filter="wipe(up)">
                                      <p:cBhvr>
                                        <p:cTn id="33" dur="500"/>
                                        <p:tgtEl>
                                          <p:spTgt spid="9">
                                            <p:txEl>
                                              <p:pRg st="1" end="1"/>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nodeType="clickEffect">
                                  <p:stCondLst>
                                    <p:cond delay="0"/>
                                  </p:stCondLst>
                                  <p:childTnLst>
                                    <p:set>
                                      <p:cBhvr>
                                        <p:cTn id="37" dur="1" fill="hold">
                                          <p:stCondLst>
                                            <p:cond delay="0"/>
                                          </p:stCondLst>
                                        </p:cTn>
                                        <p:tgtEl>
                                          <p:spTgt spid="9">
                                            <p:txEl>
                                              <p:pRg st="2" end="2"/>
                                            </p:txEl>
                                          </p:spTgt>
                                        </p:tgtEl>
                                        <p:attrNameLst>
                                          <p:attrName>style.visibility</p:attrName>
                                        </p:attrNameLst>
                                      </p:cBhvr>
                                      <p:to>
                                        <p:strVal val="visible"/>
                                      </p:to>
                                    </p:set>
                                    <p:anim calcmode="lin" valueType="num">
                                      <p:cBhvr additive="base">
                                        <p:cTn id="38" dur="500"/>
                                        <p:tgtEl>
                                          <p:spTgt spid="9">
                                            <p:txEl>
                                              <p:pRg st="2" end="2"/>
                                            </p:txEl>
                                          </p:spTgt>
                                        </p:tgtEl>
                                        <p:attrNameLst>
                                          <p:attrName>ppt_y</p:attrName>
                                        </p:attrNameLst>
                                      </p:cBhvr>
                                      <p:tavLst>
                                        <p:tav tm="0">
                                          <p:val>
                                            <p:strVal val="#ppt_y+#ppt_h*1.125000"/>
                                          </p:val>
                                        </p:tav>
                                        <p:tav tm="100000">
                                          <p:val>
                                            <p:strVal val="#ppt_y"/>
                                          </p:val>
                                        </p:tav>
                                      </p:tavLst>
                                    </p:anim>
                                    <p:animEffect transition="in" filter="wipe(up)">
                                      <p:cBhvr>
                                        <p:cTn id="39" dur="500"/>
                                        <p:tgtEl>
                                          <p:spTgt spid="9">
                                            <p:txEl>
                                              <p:pRg st="2" end="2"/>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4" fill="hold" nodeType="clickEffect">
                                  <p:stCondLst>
                                    <p:cond delay="0"/>
                                  </p:stCondLst>
                                  <p:childTnLst>
                                    <p:set>
                                      <p:cBhvr>
                                        <p:cTn id="43" dur="1" fill="hold">
                                          <p:stCondLst>
                                            <p:cond delay="0"/>
                                          </p:stCondLst>
                                        </p:cTn>
                                        <p:tgtEl>
                                          <p:spTgt spid="9">
                                            <p:txEl>
                                              <p:pRg st="3" end="3"/>
                                            </p:txEl>
                                          </p:spTgt>
                                        </p:tgtEl>
                                        <p:attrNameLst>
                                          <p:attrName>style.visibility</p:attrName>
                                        </p:attrNameLst>
                                      </p:cBhvr>
                                      <p:to>
                                        <p:strVal val="visible"/>
                                      </p:to>
                                    </p:set>
                                    <p:anim calcmode="lin" valueType="num">
                                      <p:cBhvr additive="base">
                                        <p:cTn id="44" dur="500"/>
                                        <p:tgtEl>
                                          <p:spTgt spid="9">
                                            <p:txEl>
                                              <p:pRg st="3" end="3"/>
                                            </p:txEl>
                                          </p:spTgt>
                                        </p:tgtEl>
                                        <p:attrNameLst>
                                          <p:attrName>ppt_y</p:attrName>
                                        </p:attrNameLst>
                                      </p:cBhvr>
                                      <p:tavLst>
                                        <p:tav tm="0">
                                          <p:val>
                                            <p:strVal val="#ppt_y+#ppt_h*1.125000"/>
                                          </p:val>
                                        </p:tav>
                                        <p:tav tm="100000">
                                          <p:val>
                                            <p:strVal val="#ppt_y"/>
                                          </p:val>
                                        </p:tav>
                                      </p:tavLst>
                                    </p:anim>
                                    <p:animEffect transition="in" filter="wipe(up)">
                                      <p:cBhvr>
                                        <p:cTn id="45" dur="500"/>
                                        <p:tgtEl>
                                          <p:spTgt spid="9">
                                            <p:txEl>
                                              <p:pRg st="3" end="3"/>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2" presetClass="entr" presetSubtype="4" fill="hold" nodeType="clickEffect">
                                  <p:stCondLst>
                                    <p:cond delay="0"/>
                                  </p:stCondLst>
                                  <p:childTnLst>
                                    <p:set>
                                      <p:cBhvr>
                                        <p:cTn id="49" dur="1" fill="hold">
                                          <p:stCondLst>
                                            <p:cond delay="0"/>
                                          </p:stCondLst>
                                        </p:cTn>
                                        <p:tgtEl>
                                          <p:spTgt spid="9">
                                            <p:txEl>
                                              <p:pRg st="4" end="4"/>
                                            </p:txEl>
                                          </p:spTgt>
                                        </p:tgtEl>
                                        <p:attrNameLst>
                                          <p:attrName>style.visibility</p:attrName>
                                        </p:attrNameLst>
                                      </p:cBhvr>
                                      <p:to>
                                        <p:strVal val="visible"/>
                                      </p:to>
                                    </p:set>
                                    <p:anim calcmode="lin" valueType="num">
                                      <p:cBhvr additive="base">
                                        <p:cTn id="50" dur="500"/>
                                        <p:tgtEl>
                                          <p:spTgt spid="9">
                                            <p:txEl>
                                              <p:pRg st="4" end="4"/>
                                            </p:txEl>
                                          </p:spTgt>
                                        </p:tgtEl>
                                        <p:attrNameLst>
                                          <p:attrName>ppt_y</p:attrName>
                                        </p:attrNameLst>
                                      </p:cBhvr>
                                      <p:tavLst>
                                        <p:tav tm="0">
                                          <p:val>
                                            <p:strVal val="#ppt_y+#ppt_h*1.125000"/>
                                          </p:val>
                                        </p:tav>
                                        <p:tav tm="100000">
                                          <p:val>
                                            <p:strVal val="#ppt_y"/>
                                          </p:val>
                                        </p:tav>
                                      </p:tavLst>
                                    </p:anim>
                                    <p:animEffect transition="in" filter="wipe(up)">
                                      <p:cBhvr>
                                        <p:cTn id="51" dur="500"/>
                                        <p:tgtEl>
                                          <p:spTgt spid="9">
                                            <p:txEl>
                                              <p:pRg st="4" end="4"/>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2" presetClass="entr" presetSubtype="4" fill="hold" nodeType="clickEffect">
                                  <p:stCondLst>
                                    <p:cond delay="0"/>
                                  </p:stCondLst>
                                  <p:childTnLst>
                                    <p:set>
                                      <p:cBhvr>
                                        <p:cTn id="55" dur="1" fill="hold">
                                          <p:stCondLst>
                                            <p:cond delay="0"/>
                                          </p:stCondLst>
                                        </p:cTn>
                                        <p:tgtEl>
                                          <p:spTgt spid="9">
                                            <p:txEl>
                                              <p:pRg st="5" end="5"/>
                                            </p:txEl>
                                          </p:spTgt>
                                        </p:tgtEl>
                                        <p:attrNameLst>
                                          <p:attrName>style.visibility</p:attrName>
                                        </p:attrNameLst>
                                      </p:cBhvr>
                                      <p:to>
                                        <p:strVal val="visible"/>
                                      </p:to>
                                    </p:set>
                                    <p:anim calcmode="lin" valueType="num">
                                      <p:cBhvr additive="base">
                                        <p:cTn id="56" dur="500"/>
                                        <p:tgtEl>
                                          <p:spTgt spid="9">
                                            <p:txEl>
                                              <p:pRg st="5" end="5"/>
                                            </p:txEl>
                                          </p:spTgt>
                                        </p:tgtEl>
                                        <p:attrNameLst>
                                          <p:attrName>ppt_y</p:attrName>
                                        </p:attrNameLst>
                                      </p:cBhvr>
                                      <p:tavLst>
                                        <p:tav tm="0">
                                          <p:val>
                                            <p:strVal val="#ppt_y+#ppt_h*1.125000"/>
                                          </p:val>
                                        </p:tav>
                                        <p:tav tm="100000">
                                          <p:val>
                                            <p:strVal val="#ppt_y"/>
                                          </p:val>
                                        </p:tav>
                                      </p:tavLst>
                                    </p:anim>
                                    <p:animEffect transition="in" filter="wipe(up)">
                                      <p:cBhvr>
                                        <p:cTn id="57"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2"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25838" y="258763"/>
            <a:ext cx="2147887" cy="461962"/>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The Milk</a:t>
            </a:r>
          </a:p>
        </p:txBody>
      </p:sp>
      <p:sp>
        <p:nvSpPr>
          <p:cNvPr id="4" name="TextBox 3"/>
          <p:cNvSpPr txBox="1">
            <a:spLocks noChangeArrowheads="1"/>
          </p:cNvSpPr>
          <p:nvPr/>
        </p:nvSpPr>
        <p:spPr bwMode="auto">
          <a:xfrm>
            <a:off x="1852613" y="747713"/>
            <a:ext cx="5454650"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sz="2400" b="1"/>
              <a:t>Preach nothing but repentance</a:t>
            </a:r>
          </a:p>
          <a:p>
            <a:pPr algn="ctr"/>
            <a:r>
              <a:rPr lang="en-US" altLang="en-US" sz="2400" b="1"/>
              <a:t>to this generation</a:t>
            </a:r>
          </a:p>
          <a:p>
            <a:pPr algn="ctr"/>
            <a:endParaRPr lang="en-US" altLang="en-US" sz="2400" b="1"/>
          </a:p>
          <a:p>
            <a:pPr algn="ctr"/>
            <a:r>
              <a:rPr lang="en-US" altLang="en-US" sz="2000" b="1"/>
              <a:t>D&amp;C 6:4b;    10:4b;          16</a:t>
            </a:r>
          </a:p>
          <a:p>
            <a:r>
              <a:rPr lang="en-US" altLang="en-US" sz="2000" b="1"/>
              <a:t>                     Apr 1829       May, 1829   Jun 1829</a:t>
            </a:r>
          </a:p>
          <a:p>
            <a:pPr algn="ctr"/>
            <a:r>
              <a:rPr lang="en-US" altLang="en-US" sz="2000" b="1"/>
              <a:t>            Aaronic Priesthood restored May 15, 1829</a:t>
            </a:r>
          </a:p>
          <a:p>
            <a:endParaRPr lang="en-US" altLang="en-US" sz="2000" b="1"/>
          </a:p>
        </p:txBody>
      </p:sp>
      <p:sp>
        <p:nvSpPr>
          <p:cNvPr id="5" name="TextBox 4"/>
          <p:cNvSpPr txBox="1">
            <a:spLocks noChangeArrowheads="1"/>
          </p:cNvSpPr>
          <p:nvPr/>
        </p:nvSpPr>
        <p:spPr bwMode="auto">
          <a:xfrm>
            <a:off x="1852613" y="3155950"/>
            <a:ext cx="5735637" cy="335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sz="2000" b="1"/>
              <a:t>D&amp;C 18:2l-2m, March 1830</a:t>
            </a:r>
            <a:endParaRPr lang="en-US" altLang="en-US" sz="2400" b="1"/>
          </a:p>
          <a:p>
            <a:pPr algn="just"/>
            <a:r>
              <a:rPr lang="en-US" altLang="en-US" sz="2400" b="1"/>
              <a:t>2l. And I command you that you preach naught but repentance, and show not these things unto the world until it is wisdom in me; </a:t>
            </a:r>
          </a:p>
          <a:p>
            <a:pPr algn="just"/>
            <a:r>
              <a:rPr lang="en-US" altLang="en-US" sz="2400" b="1"/>
              <a:t>2m. for they cannot bear meat now, but milk they must receive; wherefore, they must not know these things, lest they perish.</a:t>
            </a:r>
          </a:p>
        </p:txBody>
      </p:sp>
      <p:sp>
        <p:nvSpPr>
          <p:cNvPr id="9" name="TextBox 8"/>
          <p:cNvSpPr txBox="1"/>
          <p:nvPr/>
        </p:nvSpPr>
        <p:spPr>
          <a:xfrm>
            <a:off x="8756650" y="6548438"/>
            <a:ext cx="27940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7</a:t>
            </a:r>
          </a:p>
        </p:txBody>
      </p:sp>
      <p:cxnSp>
        <p:nvCxnSpPr>
          <p:cNvPr id="6" name="Straight Connector 5"/>
          <p:cNvCxnSpPr/>
          <p:nvPr/>
        </p:nvCxnSpPr>
        <p:spPr>
          <a:xfrm>
            <a:off x="3019425" y="5310188"/>
            <a:ext cx="3802063"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p:tgtEl>
                                          <p:spTgt spid="4">
                                            <p:txEl>
                                              <p:pRg st="0" end="0"/>
                                            </p:txEl>
                                          </p:spTgt>
                                        </p:tgtEl>
                                        <p:attrNameLst>
                                          <p:attrName>ppt_x</p:attrName>
                                        </p:attrNameLst>
                                      </p:cBhvr>
                                      <p:tavLst>
                                        <p:tav tm="0">
                                          <p:val>
                                            <p:strVal val="#ppt_x-#ppt_w*1.125000"/>
                                          </p:val>
                                        </p:tav>
                                        <p:tav tm="100000">
                                          <p:val>
                                            <p:strVal val="#ppt_x"/>
                                          </p:val>
                                        </p:tav>
                                      </p:tavLst>
                                    </p:anim>
                                    <p:animEffect transition="in" filter="wipe(right)">
                                      <p:cBhvr>
                                        <p:cTn id="13" dur="500"/>
                                        <p:tgtEl>
                                          <p:spTgt spid="4">
                                            <p:txEl>
                                              <p:pRg st="0" end="0"/>
                                            </p:txEl>
                                          </p:spTgt>
                                        </p:tgtEl>
                                      </p:cBhvr>
                                    </p:animEffect>
                                  </p:childTnLst>
                                </p:cTn>
                              </p:par>
                              <p:par>
                                <p:cTn id="14" presetID="12" presetClass="entr" presetSubtype="8"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additive="base">
                                        <p:cTn id="16" dur="500"/>
                                        <p:tgtEl>
                                          <p:spTgt spid="4">
                                            <p:txEl>
                                              <p:pRg st="1" end="1"/>
                                            </p:txEl>
                                          </p:spTgt>
                                        </p:tgtEl>
                                        <p:attrNameLst>
                                          <p:attrName>ppt_x</p:attrName>
                                        </p:attrNameLst>
                                      </p:cBhvr>
                                      <p:tavLst>
                                        <p:tav tm="0">
                                          <p:val>
                                            <p:strVal val="#ppt_x-#ppt_w*1.125000"/>
                                          </p:val>
                                        </p:tav>
                                        <p:tav tm="100000">
                                          <p:val>
                                            <p:strVal val="#ppt_x"/>
                                          </p:val>
                                        </p:tav>
                                      </p:tavLst>
                                    </p:anim>
                                    <p:animEffect transition="in" filter="wipe(right)">
                                      <p:cBhvr>
                                        <p:cTn id="17" dur="500"/>
                                        <p:tgtEl>
                                          <p:spTgt spid="4">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additive="base">
                                        <p:cTn id="22" dur="500"/>
                                        <p:tgtEl>
                                          <p:spTgt spid="4">
                                            <p:txEl>
                                              <p:pRg st="3" end="3"/>
                                            </p:txEl>
                                          </p:spTgt>
                                        </p:tgtEl>
                                        <p:attrNameLst>
                                          <p:attrName>ppt_x</p:attrName>
                                        </p:attrNameLst>
                                      </p:cBhvr>
                                      <p:tavLst>
                                        <p:tav tm="0">
                                          <p:val>
                                            <p:strVal val="#ppt_x-#ppt_w*1.125000"/>
                                          </p:val>
                                        </p:tav>
                                        <p:tav tm="100000">
                                          <p:val>
                                            <p:strVal val="#ppt_x"/>
                                          </p:val>
                                        </p:tav>
                                      </p:tavLst>
                                    </p:anim>
                                    <p:animEffect transition="in" filter="wipe(right)">
                                      <p:cBhvr>
                                        <p:cTn id="23" dur="500"/>
                                        <p:tgtEl>
                                          <p:spTgt spid="4">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8"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additive="base">
                                        <p:cTn id="28" dur="500"/>
                                        <p:tgtEl>
                                          <p:spTgt spid="4">
                                            <p:txEl>
                                              <p:pRg st="4" end="4"/>
                                            </p:txEl>
                                          </p:spTgt>
                                        </p:tgtEl>
                                        <p:attrNameLst>
                                          <p:attrName>ppt_x</p:attrName>
                                        </p:attrNameLst>
                                      </p:cBhvr>
                                      <p:tavLst>
                                        <p:tav tm="0">
                                          <p:val>
                                            <p:strVal val="#ppt_x-#ppt_w*1.125000"/>
                                          </p:val>
                                        </p:tav>
                                        <p:tav tm="100000">
                                          <p:val>
                                            <p:strVal val="#ppt_x"/>
                                          </p:val>
                                        </p:tav>
                                      </p:tavLst>
                                    </p:anim>
                                    <p:animEffect transition="in" filter="wipe(right)">
                                      <p:cBhvr>
                                        <p:cTn id="29" dur="500"/>
                                        <p:tgtEl>
                                          <p:spTgt spid="4">
                                            <p:txEl>
                                              <p:pRg st="4" end="4"/>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8" fill="hold" nodeType="click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 calcmode="lin" valueType="num">
                                      <p:cBhvr additive="base">
                                        <p:cTn id="34" dur="500"/>
                                        <p:tgtEl>
                                          <p:spTgt spid="4">
                                            <p:txEl>
                                              <p:pRg st="5" end="5"/>
                                            </p:txEl>
                                          </p:spTgt>
                                        </p:tgtEl>
                                        <p:attrNameLst>
                                          <p:attrName>ppt_x</p:attrName>
                                        </p:attrNameLst>
                                      </p:cBhvr>
                                      <p:tavLst>
                                        <p:tav tm="0">
                                          <p:val>
                                            <p:strVal val="#ppt_x-#ppt_w*1.125000"/>
                                          </p:val>
                                        </p:tav>
                                        <p:tav tm="100000">
                                          <p:val>
                                            <p:strVal val="#ppt_x"/>
                                          </p:val>
                                        </p:tav>
                                      </p:tavLst>
                                    </p:anim>
                                    <p:animEffect transition="in" filter="wipe(right)">
                                      <p:cBhvr>
                                        <p:cTn id="35" dur="500"/>
                                        <p:tgtEl>
                                          <p:spTgt spid="4">
                                            <p:txEl>
                                              <p:pRg st="5" end="5"/>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4" fill="hold" nodeType="clickEffect">
                                  <p:stCondLst>
                                    <p:cond delay="0"/>
                                  </p:stCondLst>
                                  <p:childTnLst>
                                    <p:set>
                                      <p:cBhvr>
                                        <p:cTn id="39" dur="1" fill="hold">
                                          <p:stCondLst>
                                            <p:cond delay="0"/>
                                          </p:stCondLst>
                                        </p:cTn>
                                        <p:tgtEl>
                                          <p:spTgt spid="5">
                                            <p:txEl>
                                              <p:pRg st="0" end="0"/>
                                            </p:txEl>
                                          </p:spTgt>
                                        </p:tgtEl>
                                        <p:attrNameLst>
                                          <p:attrName>style.visibility</p:attrName>
                                        </p:attrNameLst>
                                      </p:cBhvr>
                                      <p:to>
                                        <p:strVal val="visible"/>
                                      </p:to>
                                    </p:set>
                                    <p:anim calcmode="lin" valueType="num">
                                      <p:cBhvr additive="base">
                                        <p:cTn id="40" dur="500"/>
                                        <p:tgtEl>
                                          <p:spTgt spid="5">
                                            <p:txEl>
                                              <p:pRg st="0" end="0"/>
                                            </p:txEl>
                                          </p:spTgt>
                                        </p:tgtEl>
                                        <p:attrNameLst>
                                          <p:attrName>ppt_y</p:attrName>
                                        </p:attrNameLst>
                                      </p:cBhvr>
                                      <p:tavLst>
                                        <p:tav tm="0">
                                          <p:val>
                                            <p:strVal val="#ppt_y+#ppt_h*1.125000"/>
                                          </p:val>
                                        </p:tav>
                                        <p:tav tm="100000">
                                          <p:val>
                                            <p:strVal val="#ppt_y"/>
                                          </p:val>
                                        </p:tav>
                                      </p:tavLst>
                                    </p:anim>
                                    <p:animEffect transition="in" filter="wipe(up)">
                                      <p:cBhvr>
                                        <p:cTn id="41" dur="500"/>
                                        <p:tgtEl>
                                          <p:spTgt spid="5">
                                            <p:txEl>
                                              <p:pRg st="0" end="0"/>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2" presetClass="entr" presetSubtype="4" fill="hold" nodeType="clickEffect">
                                  <p:stCondLst>
                                    <p:cond delay="0"/>
                                  </p:stCondLst>
                                  <p:childTnLst>
                                    <p:set>
                                      <p:cBhvr>
                                        <p:cTn id="45" dur="1" fill="hold">
                                          <p:stCondLst>
                                            <p:cond delay="0"/>
                                          </p:stCondLst>
                                        </p:cTn>
                                        <p:tgtEl>
                                          <p:spTgt spid="5">
                                            <p:txEl>
                                              <p:pRg st="1" end="1"/>
                                            </p:txEl>
                                          </p:spTgt>
                                        </p:tgtEl>
                                        <p:attrNameLst>
                                          <p:attrName>style.visibility</p:attrName>
                                        </p:attrNameLst>
                                      </p:cBhvr>
                                      <p:to>
                                        <p:strVal val="visible"/>
                                      </p:to>
                                    </p:set>
                                    <p:anim calcmode="lin" valueType="num">
                                      <p:cBhvr additive="base">
                                        <p:cTn id="46" dur="500"/>
                                        <p:tgtEl>
                                          <p:spTgt spid="5">
                                            <p:txEl>
                                              <p:pRg st="1" end="1"/>
                                            </p:txEl>
                                          </p:spTgt>
                                        </p:tgtEl>
                                        <p:attrNameLst>
                                          <p:attrName>ppt_y</p:attrName>
                                        </p:attrNameLst>
                                      </p:cBhvr>
                                      <p:tavLst>
                                        <p:tav tm="0">
                                          <p:val>
                                            <p:strVal val="#ppt_y+#ppt_h*1.125000"/>
                                          </p:val>
                                        </p:tav>
                                        <p:tav tm="100000">
                                          <p:val>
                                            <p:strVal val="#ppt_y"/>
                                          </p:val>
                                        </p:tav>
                                      </p:tavLst>
                                    </p:anim>
                                    <p:animEffect transition="in" filter="wipe(up)">
                                      <p:cBhvr>
                                        <p:cTn id="47" dur="500"/>
                                        <p:tgtEl>
                                          <p:spTgt spid="5">
                                            <p:txEl>
                                              <p:pRg st="1" end="1"/>
                                            </p:txEl>
                                          </p:spTgt>
                                        </p:tgtEl>
                                      </p:cBhvr>
                                    </p:animEffect>
                                  </p:childTnLst>
                                </p:cTn>
                              </p:par>
                              <p:par>
                                <p:cTn id="48" presetID="12" presetClass="entr" presetSubtype="4" fill="hold" nodeType="withEffect">
                                  <p:stCondLst>
                                    <p:cond delay="0"/>
                                  </p:stCondLst>
                                  <p:childTnLst>
                                    <p:set>
                                      <p:cBhvr>
                                        <p:cTn id="49" dur="1" fill="hold">
                                          <p:stCondLst>
                                            <p:cond delay="0"/>
                                          </p:stCondLst>
                                        </p:cTn>
                                        <p:tgtEl>
                                          <p:spTgt spid="5">
                                            <p:txEl>
                                              <p:pRg st="2" end="2"/>
                                            </p:txEl>
                                          </p:spTgt>
                                        </p:tgtEl>
                                        <p:attrNameLst>
                                          <p:attrName>style.visibility</p:attrName>
                                        </p:attrNameLst>
                                      </p:cBhvr>
                                      <p:to>
                                        <p:strVal val="visible"/>
                                      </p:to>
                                    </p:set>
                                    <p:anim calcmode="lin" valueType="num">
                                      <p:cBhvr additive="base">
                                        <p:cTn id="50" dur="500"/>
                                        <p:tgtEl>
                                          <p:spTgt spid="5">
                                            <p:txEl>
                                              <p:pRg st="2" end="2"/>
                                            </p:txEl>
                                          </p:spTgt>
                                        </p:tgtEl>
                                        <p:attrNameLst>
                                          <p:attrName>ppt_y</p:attrName>
                                        </p:attrNameLst>
                                      </p:cBhvr>
                                      <p:tavLst>
                                        <p:tav tm="0">
                                          <p:val>
                                            <p:strVal val="#ppt_y+#ppt_h*1.125000"/>
                                          </p:val>
                                        </p:tav>
                                        <p:tav tm="100000">
                                          <p:val>
                                            <p:strVal val="#ppt_y"/>
                                          </p:val>
                                        </p:tav>
                                      </p:tavLst>
                                    </p:anim>
                                    <p:animEffect transition="in" filter="wipe(up)">
                                      <p:cBhvr>
                                        <p:cTn id="51" dur="500"/>
                                        <p:tgtEl>
                                          <p:spTgt spid="5">
                                            <p:txEl>
                                              <p:pRg st="2" end="2"/>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6" presetClass="entr" presetSubtype="0" fill="hold" nodeType="click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wipe(down)">
                                      <p:cBhvr>
                                        <p:cTn id="56" dur="290">
                                          <p:stCondLst>
                                            <p:cond delay="0"/>
                                          </p:stCondLst>
                                        </p:cTn>
                                        <p:tgtEl>
                                          <p:spTgt spid="6"/>
                                        </p:tgtEl>
                                      </p:cBhvr>
                                    </p:animEffect>
                                    <p:anim calcmode="lin" valueType="num">
                                      <p:cBhvr>
                                        <p:cTn id="57" dur="911"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58" dur="332"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59" dur="332" tmFilter="0, 0; 0.125,0.2665; 0.25,0.4; 0.375,0.465; 0.5,0.5;  0.625,0.535; 0.75,0.6; 0.875,0.7335; 1,1">
                                          <p:stCondLst>
                                            <p:cond delay="332"/>
                                          </p:stCondLst>
                                        </p:cTn>
                                        <p:tgtEl>
                                          <p:spTgt spid="6"/>
                                        </p:tgtEl>
                                        <p:attrNameLst>
                                          <p:attrName>ppt_y</p:attrName>
                                        </p:attrNameLst>
                                      </p:cBhvr>
                                      <p:tavLst>
                                        <p:tav tm="0" fmla="#ppt_y-sin(pi*$)/9">
                                          <p:val>
                                            <p:fltVal val="0"/>
                                          </p:val>
                                        </p:tav>
                                        <p:tav tm="100000">
                                          <p:val>
                                            <p:fltVal val="1"/>
                                          </p:val>
                                        </p:tav>
                                      </p:tavLst>
                                    </p:anim>
                                    <p:anim calcmode="lin" valueType="num">
                                      <p:cBhvr>
                                        <p:cTn id="60" dur="166" tmFilter="0, 0; 0.125,0.2665; 0.25,0.4; 0.375,0.465; 0.5,0.5;  0.625,0.535; 0.75,0.6; 0.875,0.7335; 1,1">
                                          <p:stCondLst>
                                            <p:cond delay="662"/>
                                          </p:stCondLst>
                                        </p:cTn>
                                        <p:tgtEl>
                                          <p:spTgt spid="6"/>
                                        </p:tgtEl>
                                        <p:attrNameLst>
                                          <p:attrName>ppt_y</p:attrName>
                                        </p:attrNameLst>
                                      </p:cBhvr>
                                      <p:tavLst>
                                        <p:tav tm="0" fmla="#ppt_y-sin(pi*$)/27">
                                          <p:val>
                                            <p:fltVal val="0"/>
                                          </p:val>
                                        </p:tav>
                                        <p:tav tm="100000">
                                          <p:val>
                                            <p:fltVal val="1"/>
                                          </p:val>
                                        </p:tav>
                                      </p:tavLst>
                                    </p:anim>
                                    <p:anim calcmode="lin" valueType="num">
                                      <p:cBhvr>
                                        <p:cTn id="61" dur="82" tmFilter="0, 0; 0.125,0.2665; 0.25,0.4; 0.375,0.465; 0.5,0.5;  0.625,0.535; 0.75,0.6; 0.875,0.7335; 1,1">
                                          <p:stCondLst>
                                            <p:cond delay="828"/>
                                          </p:stCondLst>
                                        </p:cTn>
                                        <p:tgtEl>
                                          <p:spTgt spid="6"/>
                                        </p:tgtEl>
                                        <p:attrNameLst>
                                          <p:attrName>ppt_y</p:attrName>
                                        </p:attrNameLst>
                                      </p:cBhvr>
                                      <p:tavLst>
                                        <p:tav tm="0" fmla="#ppt_y-sin(pi*$)/81">
                                          <p:val>
                                            <p:fltVal val="0"/>
                                          </p:val>
                                        </p:tav>
                                        <p:tav tm="100000">
                                          <p:val>
                                            <p:fltVal val="1"/>
                                          </p:val>
                                        </p:tav>
                                      </p:tavLst>
                                    </p:anim>
                                    <p:animScale>
                                      <p:cBhvr>
                                        <p:cTn id="62" dur="13">
                                          <p:stCondLst>
                                            <p:cond delay="325"/>
                                          </p:stCondLst>
                                        </p:cTn>
                                        <p:tgtEl>
                                          <p:spTgt spid="6"/>
                                        </p:tgtEl>
                                      </p:cBhvr>
                                      <p:to x="100000" y="60000"/>
                                    </p:animScale>
                                    <p:animScale>
                                      <p:cBhvr>
                                        <p:cTn id="63" dur="83" decel="50000">
                                          <p:stCondLst>
                                            <p:cond delay="338"/>
                                          </p:stCondLst>
                                        </p:cTn>
                                        <p:tgtEl>
                                          <p:spTgt spid="6"/>
                                        </p:tgtEl>
                                      </p:cBhvr>
                                      <p:to x="100000" y="100000"/>
                                    </p:animScale>
                                    <p:animScale>
                                      <p:cBhvr>
                                        <p:cTn id="64" dur="13">
                                          <p:stCondLst>
                                            <p:cond delay="656"/>
                                          </p:stCondLst>
                                        </p:cTn>
                                        <p:tgtEl>
                                          <p:spTgt spid="6"/>
                                        </p:tgtEl>
                                      </p:cBhvr>
                                      <p:to x="100000" y="80000"/>
                                    </p:animScale>
                                    <p:animScale>
                                      <p:cBhvr>
                                        <p:cTn id="65" dur="83" decel="50000">
                                          <p:stCondLst>
                                            <p:cond delay="669"/>
                                          </p:stCondLst>
                                        </p:cTn>
                                        <p:tgtEl>
                                          <p:spTgt spid="6"/>
                                        </p:tgtEl>
                                      </p:cBhvr>
                                      <p:to x="100000" y="100000"/>
                                    </p:animScale>
                                    <p:animScale>
                                      <p:cBhvr>
                                        <p:cTn id="66" dur="13">
                                          <p:stCondLst>
                                            <p:cond delay="821"/>
                                          </p:stCondLst>
                                        </p:cTn>
                                        <p:tgtEl>
                                          <p:spTgt spid="6"/>
                                        </p:tgtEl>
                                      </p:cBhvr>
                                      <p:to x="100000" y="90000"/>
                                    </p:animScale>
                                    <p:animScale>
                                      <p:cBhvr>
                                        <p:cTn id="67" dur="83" decel="50000">
                                          <p:stCondLst>
                                            <p:cond delay="834"/>
                                          </p:stCondLst>
                                        </p:cTn>
                                        <p:tgtEl>
                                          <p:spTgt spid="6"/>
                                        </p:tgtEl>
                                      </p:cBhvr>
                                      <p:to x="100000" y="100000"/>
                                    </p:animScale>
                                    <p:animScale>
                                      <p:cBhvr>
                                        <p:cTn id="68" dur="13">
                                          <p:stCondLst>
                                            <p:cond delay="904"/>
                                          </p:stCondLst>
                                        </p:cTn>
                                        <p:tgtEl>
                                          <p:spTgt spid="6"/>
                                        </p:tgtEl>
                                      </p:cBhvr>
                                      <p:to x="100000" y="95000"/>
                                    </p:animScale>
                                    <p:animScale>
                                      <p:cBhvr>
                                        <p:cTn id="69" dur="83" decel="50000">
                                          <p:stCondLst>
                                            <p:cond delay="917"/>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014538" y="1635125"/>
            <a:ext cx="5130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400" b="1"/>
              <a:t>My People are destroyed for lack of . . .</a:t>
            </a:r>
          </a:p>
        </p:txBody>
      </p:sp>
      <p:sp>
        <p:nvSpPr>
          <p:cNvPr id="3" name="TextBox 2"/>
          <p:cNvSpPr txBox="1">
            <a:spLocks noChangeArrowheads="1"/>
          </p:cNvSpPr>
          <p:nvPr/>
        </p:nvSpPr>
        <p:spPr bwMode="auto">
          <a:xfrm>
            <a:off x="3100388" y="2297113"/>
            <a:ext cx="17510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400" b="1"/>
              <a:t>1 - Faith</a:t>
            </a:r>
          </a:p>
        </p:txBody>
      </p:sp>
      <p:sp>
        <p:nvSpPr>
          <p:cNvPr id="4" name="TextBox 3"/>
          <p:cNvSpPr txBox="1">
            <a:spLocks noChangeArrowheads="1"/>
          </p:cNvSpPr>
          <p:nvPr/>
        </p:nvSpPr>
        <p:spPr bwMode="auto">
          <a:xfrm>
            <a:off x="3121025" y="2919413"/>
            <a:ext cx="17510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400" b="1"/>
              <a:t>2 - Love</a:t>
            </a:r>
          </a:p>
        </p:txBody>
      </p:sp>
      <p:sp>
        <p:nvSpPr>
          <p:cNvPr id="5" name="TextBox 4"/>
          <p:cNvSpPr txBox="1">
            <a:spLocks noChangeArrowheads="1"/>
          </p:cNvSpPr>
          <p:nvPr/>
        </p:nvSpPr>
        <p:spPr bwMode="auto">
          <a:xfrm>
            <a:off x="3121025" y="3540125"/>
            <a:ext cx="26908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400" b="1"/>
              <a:t>3 - Knowledge</a:t>
            </a:r>
          </a:p>
        </p:txBody>
      </p:sp>
      <p:sp>
        <p:nvSpPr>
          <p:cNvPr id="6" name="TextBox 5"/>
          <p:cNvSpPr txBox="1">
            <a:spLocks noChangeArrowheads="1"/>
          </p:cNvSpPr>
          <p:nvPr/>
        </p:nvSpPr>
        <p:spPr bwMode="auto">
          <a:xfrm>
            <a:off x="3060700" y="4160838"/>
            <a:ext cx="2851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400" b="1"/>
              <a:t>4 - Good Works</a:t>
            </a:r>
          </a:p>
        </p:txBody>
      </p:sp>
      <p:sp>
        <p:nvSpPr>
          <p:cNvPr id="7" name="TextBox 6"/>
          <p:cNvSpPr txBox="1">
            <a:spLocks noChangeArrowheads="1"/>
          </p:cNvSpPr>
          <p:nvPr/>
        </p:nvSpPr>
        <p:spPr bwMode="auto">
          <a:xfrm>
            <a:off x="3076575" y="4783138"/>
            <a:ext cx="17510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400" b="1"/>
              <a:t>5 - Opinion </a:t>
            </a:r>
          </a:p>
        </p:txBody>
      </p:sp>
      <p:sp>
        <p:nvSpPr>
          <p:cNvPr id="8" name="TextBox 7"/>
          <p:cNvSpPr txBox="1">
            <a:spLocks noChangeArrowheads="1"/>
          </p:cNvSpPr>
          <p:nvPr/>
        </p:nvSpPr>
        <p:spPr bwMode="auto">
          <a:xfrm>
            <a:off x="3290888" y="604838"/>
            <a:ext cx="2559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sz="2400" b="1"/>
              <a:t>A Short Quiz</a:t>
            </a:r>
          </a:p>
        </p:txBody>
      </p:sp>
      <p:sp>
        <p:nvSpPr>
          <p:cNvPr id="9" name="TextBox 8"/>
          <p:cNvSpPr txBox="1"/>
          <p:nvPr/>
        </p:nvSpPr>
        <p:spPr>
          <a:xfrm>
            <a:off x="8756650" y="6548438"/>
            <a:ext cx="27940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500"/>
                                        <p:tgtEl>
                                          <p:spTgt spid="8"/>
                                        </p:tgtEl>
                                        <p:attrNameLst>
                                          <p:attrName>ppt_y</p:attrName>
                                        </p:attrNameLst>
                                      </p:cBhvr>
                                      <p:tavLst>
                                        <p:tav tm="0">
                                          <p:val>
                                            <p:strVal val="#ppt_y+#ppt_h*1.125000"/>
                                          </p:val>
                                        </p:tav>
                                        <p:tav tm="100000">
                                          <p:val>
                                            <p:strVal val="#ppt_y"/>
                                          </p:val>
                                        </p:tav>
                                      </p:tavLst>
                                    </p:anim>
                                    <p:animEffect transition="in" filter="wipe(up)">
                                      <p:cBhvr>
                                        <p:cTn id="8" dur="1500"/>
                                        <p:tgtEl>
                                          <p:spTgt spid="8"/>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1500"/>
                                        <p:tgtEl>
                                          <p:spTgt spid="2"/>
                                        </p:tgtEl>
                                        <p:attrNameLst>
                                          <p:attrName>ppt_y</p:attrName>
                                        </p:attrNameLst>
                                      </p:cBhvr>
                                      <p:tavLst>
                                        <p:tav tm="0">
                                          <p:val>
                                            <p:strVal val="#ppt_y+#ppt_h*1.125000"/>
                                          </p:val>
                                        </p:tav>
                                        <p:tav tm="100000">
                                          <p:val>
                                            <p:strVal val="#ppt_y"/>
                                          </p:val>
                                        </p:tav>
                                      </p:tavLst>
                                    </p:anim>
                                    <p:animEffect transition="in" filter="wipe(up)">
                                      <p:cBhvr>
                                        <p:cTn id="14" dur="1500"/>
                                        <p:tgtEl>
                                          <p:spTgt spid="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p:tgtEl>
                                          <p:spTgt spid="3"/>
                                        </p:tgtEl>
                                        <p:attrNameLst>
                                          <p:attrName>ppt_x</p:attrName>
                                        </p:attrNameLst>
                                      </p:cBhvr>
                                      <p:tavLst>
                                        <p:tav tm="0">
                                          <p:val>
                                            <p:strVal val="#ppt_x-#ppt_w*1.125000"/>
                                          </p:val>
                                        </p:tav>
                                        <p:tav tm="100000">
                                          <p:val>
                                            <p:strVal val="#ppt_x"/>
                                          </p:val>
                                        </p:tav>
                                      </p:tavLst>
                                    </p:anim>
                                    <p:animEffect transition="in" filter="wipe(right)">
                                      <p:cBhvr>
                                        <p:cTn id="20" dur="500"/>
                                        <p:tgtEl>
                                          <p:spTgt spid="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p:tgtEl>
                                          <p:spTgt spid="4"/>
                                        </p:tgtEl>
                                        <p:attrNameLst>
                                          <p:attrName>ppt_x</p:attrName>
                                        </p:attrNameLst>
                                      </p:cBhvr>
                                      <p:tavLst>
                                        <p:tav tm="0">
                                          <p:val>
                                            <p:strVal val="#ppt_x-#ppt_w*1.125000"/>
                                          </p:val>
                                        </p:tav>
                                        <p:tav tm="100000">
                                          <p:val>
                                            <p:strVal val="#ppt_x"/>
                                          </p:val>
                                        </p:tav>
                                      </p:tavLst>
                                    </p:anim>
                                    <p:animEffect transition="in" filter="wipe(right)">
                                      <p:cBhvr>
                                        <p:cTn id="26" dur="500"/>
                                        <p:tgtEl>
                                          <p:spTgt spid="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p:tgtEl>
                                          <p:spTgt spid="5"/>
                                        </p:tgtEl>
                                        <p:attrNameLst>
                                          <p:attrName>ppt_x</p:attrName>
                                        </p:attrNameLst>
                                      </p:cBhvr>
                                      <p:tavLst>
                                        <p:tav tm="0">
                                          <p:val>
                                            <p:strVal val="#ppt_x-#ppt_w*1.125000"/>
                                          </p:val>
                                        </p:tav>
                                        <p:tav tm="100000">
                                          <p:val>
                                            <p:strVal val="#ppt_x"/>
                                          </p:val>
                                        </p:tav>
                                      </p:tavLst>
                                    </p:anim>
                                    <p:animEffect transition="in" filter="wipe(right)">
                                      <p:cBhvr>
                                        <p:cTn id="32" dur="500"/>
                                        <p:tgtEl>
                                          <p:spTgt spid="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8"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p:tgtEl>
                                          <p:spTgt spid="6"/>
                                        </p:tgtEl>
                                        <p:attrNameLst>
                                          <p:attrName>ppt_x</p:attrName>
                                        </p:attrNameLst>
                                      </p:cBhvr>
                                      <p:tavLst>
                                        <p:tav tm="0">
                                          <p:val>
                                            <p:strVal val="#ppt_x-#ppt_w*1.125000"/>
                                          </p:val>
                                        </p:tav>
                                        <p:tav tm="100000">
                                          <p:val>
                                            <p:strVal val="#ppt_x"/>
                                          </p:val>
                                        </p:tav>
                                      </p:tavLst>
                                    </p:anim>
                                    <p:animEffect transition="in" filter="wipe(right)">
                                      <p:cBhvr>
                                        <p:cTn id="38" dur="500"/>
                                        <p:tgtEl>
                                          <p:spTgt spid="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8"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p:tgtEl>
                                          <p:spTgt spid="7"/>
                                        </p:tgtEl>
                                        <p:attrNameLst>
                                          <p:attrName>ppt_x</p:attrName>
                                        </p:attrNameLst>
                                      </p:cBhvr>
                                      <p:tavLst>
                                        <p:tav tm="0">
                                          <p:val>
                                            <p:strVal val="#ppt_x-#ppt_w*1.125000"/>
                                          </p:val>
                                        </p:tav>
                                        <p:tav tm="100000">
                                          <p:val>
                                            <p:strVal val="#ppt_x"/>
                                          </p:val>
                                        </p:tav>
                                      </p:tavLst>
                                    </p:anim>
                                    <p:animEffect transition="in" filter="wipe(right)">
                                      <p:cBhvr>
                                        <p:cTn id="44" dur="500"/>
                                        <p:tgtEl>
                                          <p:spTgt spid="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45" presetClass="entr" presetSubtype="0" fill="hold" grpId="1"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2000"/>
                                        <p:tgtEl>
                                          <p:spTgt spid="5"/>
                                        </p:tgtEl>
                                      </p:cBhvr>
                                    </p:animEffect>
                                    <p:anim calcmode="lin" valueType="num">
                                      <p:cBhvr>
                                        <p:cTn id="50" dur="2000" fill="hold"/>
                                        <p:tgtEl>
                                          <p:spTgt spid="5"/>
                                        </p:tgtEl>
                                        <p:attrNameLst>
                                          <p:attrName>ppt_w</p:attrName>
                                        </p:attrNameLst>
                                      </p:cBhvr>
                                      <p:tavLst>
                                        <p:tav tm="0" fmla="#ppt_w*sin(2.5*pi*$)">
                                          <p:val>
                                            <p:fltVal val="0"/>
                                          </p:val>
                                        </p:tav>
                                        <p:tav tm="100000">
                                          <p:val>
                                            <p:fltVal val="1"/>
                                          </p:val>
                                        </p:tav>
                                      </p:tavLst>
                                    </p:anim>
                                    <p:anim calcmode="lin" valueType="num">
                                      <p:cBhvr>
                                        <p:cTn id="51" dur="2000" fill="hold"/>
                                        <p:tgtEl>
                                          <p:spTgt spid="5"/>
                                        </p:tgtEl>
                                        <p:attrNameLst>
                                          <p:attrName>ppt_h</p:attrName>
                                        </p:attrNameLst>
                                      </p:cBhvr>
                                      <p:tavLst>
                                        <p:tav tm="0">
                                          <p:val>
                                            <p:strVal val="#ppt_h"/>
                                          </p:val>
                                        </p:tav>
                                        <p:tav tm="100000">
                                          <p:val>
                                            <p:strVal val="#ppt_h"/>
                                          </p:val>
                                        </p:tav>
                                      </p:tavLst>
                                    </p:anim>
                                  </p:childTnLst>
                                </p:cTn>
                              </p:par>
                              <p:par>
                                <p:cTn id="52" presetID="1" presetClass="exit" presetSubtype="0" fill="hold" grpId="1" nodeType="withEffect">
                                  <p:stCondLst>
                                    <p:cond delay="0"/>
                                  </p:stCondLst>
                                  <p:childTnLst>
                                    <p:set>
                                      <p:cBhvr>
                                        <p:cTn id="53" dur="1" fill="hold">
                                          <p:stCondLst>
                                            <p:cond delay="1249"/>
                                          </p:stCondLst>
                                        </p:cTn>
                                        <p:tgtEl>
                                          <p:spTgt spid="3"/>
                                        </p:tgtEl>
                                        <p:attrNameLst>
                                          <p:attrName>style.visibility</p:attrName>
                                        </p:attrNameLst>
                                      </p:cBhvr>
                                      <p:to>
                                        <p:strVal val="hidden"/>
                                      </p:to>
                                    </p:set>
                                  </p:childTnLst>
                                </p:cTn>
                              </p:par>
                              <p:par>
                                <p:cTn id="54" presetID="1" presetClass="exit" presetSubtype="0" fill="hold" grpId="1" nodeType="withEffect">
                                  <p:stCondLst>
                                    <p:cond delay="0"/>
                                  </p:stCondLst>
                                  <p:childTnLst>
                                    <p:set>
                                      <p:cBhvr>
                                        <p:cTn id="55" dur="1" fill="hold">
                                          <p:stCondLst>
                                            <p:cond delay="1249"/>
                                          </p:stCondLst>
                                        </p:cTn>
                                        <p:tgtEl>
                                          <p:spTgt spid="4"/>
                                        </p:tgtEl>
                                        <p:attrNameLst>
                                          <p:attrName>style.visibility</p:attrName>
                                        </p:attrNameLst>
                                      </p:cBhvr>
                                      <p:to>
                                        <p:strVal val="hidden"/>
                                      </p:to>
                                    </p:set>
                                  </p:childTnLst>
                                </p:cTn>
                              </p:par>
                              <p:par>
                                <p:cTn id="56" presetID="1" presetClass="exit" presetSubtype="0" fill="hold" grpId="1" nodeType="withEffect">
                                  <p:stCondLst>
                                    <p:cond delay="0"/>
                                  </p:stCondLst>
                                  <p:childTnLst>
                                    <p:set>
                                      <p:cBhvr>
                                        <p:cTn id="57" dur="1" fill="hold">
                                          <p:stCondLst>
                                            <p:cond delay="1249"/>
                                          </p:stCondLst>
                                        </p:cTn>
                                        <p:tgtEl>
                                          <p:spTgt spid="6"/>
                                        </p:tgtEl>
                                        <p:attrNameLst>
                                          <p:attrName>style.visibility</p:attrName>
                                        </p:attrNameLst>
                                      </p:cBhvr>
                                      <p:to>
                                        <p:strVal val="hidden"/>
                                      </p:to>
                                    </p:set>
                                  </p:childTnLst>
                                </p:cTn>
                              </p:par>
                              <p:par>
                                <p:cTn id="58" presetID="1" presetClass="exit" presetSubtype="0" fill="hold" grpId="1" nodeType="withEffect">
                                  <p:stCondLst>
                                    <p:cond delay="0"/>
                                  </p:stCondLst>
                                  <p:childTnLst>
                                    <p:set>
                                      <p:cBhvr>
                                        <p:cTn id="59" dur="1" fill="hold">
                                          <p:stCondLst>
                                            <p:cond delay="124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P spid="4" grpId="1"/>
      <p:bldP spid="5" grpId="0"/>
      <p:bldP spid="5" grpId="1"/>
      <p:bldP spid="6" grpId="0"/>
      <p:bldP spid="6" grpId="1"/>
      <p:bldP spid="7" grpId="0"/>
      <p:bldP spid="7" grpId="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71788" y="-23813"/>
            <a:ext cx="3440112" cy="461963"/>
          </a:xfrm>
          <a:prstGeom prst="rect">
            <a:avLst/>
          </a:prstGeom>
          <a:noFill/>
        </p:spPr>
        <p:txBody>
          <a:bodyPr>
            <a:spAutoFit/>
          </a:bodyPr>
          <a:lstStyle/>
          <a:p>
            <a:pPr algn="ctr" fontAlgn="auto">
              <a:spcBef>
                <a:spcPts val="0"/>
              </a:spcBef>
              <a:spcAft>
                <a:spcPts val="0"/>
              </a:spcAft>
              <a:defRPr/>
            </a:pPr>
            <a:r>
              <a:rPr lang="en-US" sz="2400" b="1" dirty="0">
                <a:solidFill>
                  <a:schemeClr val="accent2">
                    <a:lumMod val="50000"/>
                  </a:schemeClr>
                </a:solidFill>
                <a:latin typeface="+mn-lt"/>
                <a:cs typeface="+mn-cs"/>
              </a:rPr>
              <a:t>Knowledge</a:t>
            </a:r>
          </a:p>
        </p:txBody>
      </p:sp>
      <p:sp>
        <p:nvSpPr>
          <p:cNvPr id="3" name="TextBox 2"/>
          <p:cNvSpPr txBox="1">
            <a:spLocks noChangeArrowheads="1"/>
          </p:cNvSpPr>
          <p:nvPr/>
        </p:nvSpPr>
        <p:spPr bwMode="auto">
          <a:xfrm>
            <a:off x="493713" y="406400"/>
            <a:ext cx="82629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000" b="1" dirty="0"/>
              <a:t>6 My people are destroyed for lack of knowledge; because thou hast rejected knowledge, I will also reject thee, that thou shalt be no priest to me; seeing thou hast forgotten the law of thy God, I will also forget thy children.   </a:t>
            </a:r>
            <a:r>
              <a:rPr lang="en-US" altLang="en-US" sz="1600" b="1" dirty="0"/>
              <a:t>Hosea 4:6</a:t>
            </a:r>
            <a:endParaRPr lang="en-US" altLang="en-US" sz="2000" b="1" dirty="0"/>
          </a:p>
        </p:txBody>
      </p:sp>
      <p:sp>
        <p:nvSpPr>
          <p:cNvPr id="4" name="TextBox 3"/>
          <p:cNvSpPr txBox="1">
            <a:spLocks noChangeArrowheads="1"/>
          </p:cNvSpPr>
          <p:nvPr/>
        </p:nvSpPr>
        <p:spPr bwMode="auto">
          <a:xfrm>
            <a:off x="482599" y="1730375"/>
            <a:ext cx="82629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000" b="1" dirty="0"/>
              <a:t>6 For I desired mercy, and not sacrifice; and the knowledge of God more than burnt offerings.    </a:t>
            </a:r>
            <a:r>
              <a:rPr lang="en-US" altLang="en-US" sz="1600" b="1" dirty="0"/>
              <a:t>Hosea 6:6</a:t>
            </a:r>
            <a:endParaRPr lang="en-US" altLang="en-US" sz="2000" b="1" dirty="0"/>
          </a:p>
        </p:txBody>
      </p:sp>
      <p:sp>
        <p:nvSpPr>
          <p:cNvPr id="5" name="TextBox 4"/>
          <p:cNvSpPr txBox="1">
            <a:spLocks noChangeArrowheads="1"/>
          </p:cNvSpPr>
          <p:nvPr/>
        </p:nvSpPr>
        <p:spPr bwMode="auto">
          <a:xfrm>
            <a:off x="425451" y="6053138"/>
            <a:ext cx="82534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000" b="1" dirty="0"/>
              <a:t>18 Where there is no vision, the people perish; but he that keepeth the law, happy is he.    </a:t>
            </a:r>
            <a:r>
              <a:rPr lang="en-US" altLang="en-US" sz="1600" b="1" dirty="0"/>
              <a:t>Proverbs 29:18</a:t>
            </a:r>
            <a:endParaRPr lang="en-US" altLang="en-US" sz="2000" b="1" dirty="0"/>
          </a:p>
        </p:txBody>
      </p:sp>
      <p:sp>
        <p:nvSpPr>
          <p:cNvPr id="6" name="TextBox 5"/>
          <p:cNvSpPr txBox="1">
            <a:spLocks noChangeArrowheads="1"/>
          </p:cNvSpPr>
          <p:nvPr/>
        </p:nvSpPr>
        <p:spPr bwMode="auto">
          <a:xfrm>
            <a:off x="425451" y="5212006"/>
            <a:ext cx="82534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000" b="1" dirty="0"/>
              <a:t>16 For the leaders of this people cause them to err; and they that are led of them are destroyed.   </a:t>
            </a:r>
            <a:r>
              <a:rPr lang="en-US" altLang="en-US" sz="1600" b="1" dirty="0"/>
              <a:t>Isaiah 9:16</a:t>
            </a:r>
            <a:endParaRPr lang="en-US" altLang="en-US" sz="2000" b="1" dirty="0"/>
          </a:p>
        </p:txBody>
      </p:sp>
      <p:sp>
        <p:nvSpPr>
          <p:cNvPr id="7" name="TextBox 6"/>
          <p:cNvSpPr txBox="1"/>
          <p:nvPr/>
        </p:nvSpPr>
        <p:spPr>
          <a:xfrm>
            <a:off x="8756650" y="6548438"/>
            <a:ext cx="387350" cy="276225"/>
          </a:xfrm>
          <a:prstGeom prst="rect">
            <a:avLst/>
          </a:prstGeom>
          <a:noFill/>
        </p:spPr>
        <p:txBody>
          <a:bodyPr>
            <a:spAutoFit/>
          </a:bodyPr>
          <a:lstStyle/>
          <a:p>
            <a:pPr fontAlgn="auto">
              <a:spcBef>
                <a:spcPts val="0"/>
              </a:spcBef>
              <a:spcAft>
                <a:spcPts val="0"/>
              </a:spcAft>
              <a:defRPr/>
            </a:pPr>
            <a:r>
              <a:rPr lang="en-US" sz="1200" dirty="0">
                <a:solidFill>
                  <a:schemeClr val="bg2">
                    <a:lumMod val="75000"/>
                  </a:schemeClr>
                </a:solidFill>
                <a:latin typeface="+mn-lt"/>
                <a:cs typeface="+mn-cs"/>
              </a:rPr>
              <a:t>9</a:t>
            </a:r>
          </a:p>
        </p:txBody>
      </p:sp>
      <p:sp>
        <p:nvSpPr>
          <p:cNvPr id="8" name="TextBox 7"/>
          <p:cNvSpPr txBox="1">
            <a:spLocks noChangeArrowheads="1"/>
          </p:cNvSpPr>
          <p:nvPr/>
        </p:nvSpPr>
        <p:spPr bwMode="auto">
          <a:xfrm>
            <a:off x="482600" y="2589456"/>
            <a:ext cx="8262937"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000" b="1" dirty="0"/>
              <a:t>13 Therefore my people are gone into captivity, because they have no knowledge; and their honorable men are famished, and their multitude dried up with thirst.</a:t>
            </a:r>
            <a:r>
              <a:rPr lang="en-US" altLang="en-US" sz="1600" b="1" dirty="0"/>
              <a:t>  Isaiah 5:13</a:t>
            </a:r>
            <a:endParaRPr lang="en-US" altLang="en-US" sz="2000" b="1" dirty="0"/>
          </a:p>
        </p:txBody>
      </p:sp>
      <p:sp>
        <p:nvSpPr>
          <p:cNvPr id="10" name="TextBox 9"/>
          <p:cNvSpPr txBox="1">
            <a:spLocks noChangeArrowheads="1"/>
          </p:cNvSpPr>
          <p:nvPr/>
        </p:nvSpPr>
        <p:spPr bwMode="auto">
          <a:xfrm>
            <a:off x="425450" y="3754925"/>
            <a:ext cx="825341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en-US" altLang="en-US" sz="2000" b="1" dirty="0"/>
              <a:t>9 Whom shall he teach knowledge? and whom shall he make to under­stand doctrine? them that are weaned from the milk, and drawn from the breasts. </a:t>
            </a:r>
          </a:p>
          <a:p>
            <a:pPr algn="just"/>
            <a:r>
              <a:rPr lang="en-US" altLang="en-US" sz="2000" b="1" dirty="0"/>
              <a:t>10 For precept must be upon precept, precept upon precept; line upon line, line upon line; here a little, and there a little; </a:t>
            </a:r>
            <a:r>
              <a:rPr lang="en-US" altLang="en-US" sz="1600" b="1" dirty="0"/>
              <a:t>Isaiah  28:9-10</a:t>
            </a:r>
            <a:endParaRPr lang="en-US" altLang="en-US" sz="2000" b="1" dirty="0"/>
          </a:p>
        </p:txBody>
      </p:sp>
    </p:spTree>
    <p:extLst>
      <p:ext uri="{BB962C8B-B14F-4D97-AF65-F5344CB8AC3E}">
        <p14:creationId xmlns:p14="http://schemas.microsoft.com/office/powerpoint/2010/main" val="25234520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p:tgtEl>
                                          <p:spTgt spid="2"/>
                                        </p:tgtEl>
                                        <p:attrNameLst>
                                          <p:attrName>ppt_y</p:attrName>
                                        </p:attrNameLst>
                                      </p:cBhvr>
                                      <p:tavLst>
                                        <p:tav tm="0">
                                          <p:val>
                                            <p:strVal val="#ppt_y+#ppt_h*1.125000"/>
                                          </p:val>
                                        </p:tav>
                                        <p:tav tm="100000">
                                          <p:val>
                                            <p:strVal val="#ppt_y"/>
                                          </p:val>
                                        </p:tav>
                                      </p:tavLst>
                                    </p:anim>
                                    <p:animEffect transition="in" filter="wipe(up)">
                                      <p:cBhvr>
                                        <p:cTn id="8" dur="250"/>
                                        <p:tgtEl>
                                          <p:spTgt spid="2"/>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xit" presetSubtype="0" fill="hold" grpId="1" nodeType="clickEffect">
                                  <p:stCondLst>
                                    <p:cond delay="0"/>
                                  </p:stCondLst>
                                  <p:childTnLst>
                                    <p:animEffect transition="out" filter="fade">
                                      <p:cBhvr>
                                        <p:cTn id="17" dur="500"/>
                                        <p:tgtEl>
                                          <p:spTgt spid="3"/>
                                        </p:tgtEl>
                                      </p:cBhvr>
                                    </p:animEffect>
                                    <p:set>
                                      <p:cBhvr>
                                        <p:cTn id="18" dur="1" fill="hold">
                                          <p:stCondLst>
                                            <p:cond delay="499"/>
                                          </p:stCondLst>
                                        </p:cTn>
                                        <p:tgtEl>
                                          <p:spTgt spid="3"/>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xit" presetSubtype="0" fill="hold" grpId="1" nodeType="clickEffect">
                                  <p:stCondLst>
                                    <p:cond delay="0"/>
                                  </p:stCondLst>
                                  <p:childTnLst>
                                    <p:animEffect transition="out" filter="fade">
                                      <p:cBhvr>
                                        <p:cTn id="25" dur="500"/>
                                        <p:tgtEl>
                                          <p:spTgt spid="4"/>
                                        </p:tgtEl>
                                      </p:cBhvr>
                                    </p:animEffect>
                                    <p:set>
                                      <p:cBhvr>
                                        <p:cTn id="26" dur="1" fill="hold">
                                          <p:stCondLst>
                                            <p:cond delay="499"/>
                                          </p:stCondLst>
                                        </p:cTn>
                                        <p:tgtEl>
                                          <p:spTgt spid="4"/>
                                        </p:tgtEl>
                                        <p:attrNameLst>
                                          <p:attrName>style.visibility</p:attrName>
                                        </p:attrNameLst>
                                      </p:cBhvr>
                                      <p:to>
                                        <p:strVal val="hidden"/>
                                      </p:to>
                                    </p:set>
                                  </p:childTnLst>
                                </p:cTn>
                              </p:par>
                              <p:par>
                                <p:cTn id="27" presetID="10"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xit" presetSubtype="0" fill="hold" grpId="1" nodeType="clickEffect">
                                  <p:stCondLst>
                                    <p:cond delay="0"/>
                                  </p:stCondLst>
                                  <p:childTnLst>
                                    <p:animEffect transition="out" filter="fade">
                                      <p:cBhvr>
                                        <p:cTn id="33" dur="500"/>
                                        <p:tgtEl>
                                          <p:spTgt spid="8"/>
                                        </p:tgtEl>
                                      </p:cBhvr>
                                    </p:animEffect>
                                    <p:set>
                                      <p:cBhvr>
                                        <p:cTn id="34" dur="1" fill="hold">
                                          <p:stCondLst>
                                            <p:cond delay="499"/>
                                          </p:stCondLst>
                                        </p:cTn>
                                        <p:tgtEl>
                                          <p:spTgt spid="8"/>
                                        </p:tgtEl>
                                        <p:attrNameLst>
                                          <p:attrName>style.visibility</p:attrName>
                                        </p:attrNameLst>
                                      </p:cBhvr>
                                      <p:to>
                                        <p:strVal val="hidden"/>
                                      </p:to>
                                    </p:set>
                                  </p:childTnLst>
                                </p:cTn>
                              </p:par>
                              <p:par>
                                <p:cTn id="35" presetID="10"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xit" presetSubtype="0" fill="hold" grpId="1" nodeType="clickEffect">
                                  <p:stCondLst>
                                    <p:cond delay="0"/>
                                  </p:stCondLst>
                                  <p:childTnLst>
                                    <p:animEffect transition="out" filter="fade">
                                      <p:cBhvr>
                                        <p:cTn id="41" dur="500"/>
                                        <p:tgtEl>
                                          <p:spTgt spid="10"/>
                                        </p:tgtEl>
                                      </p:cBhvr>
                                    </p:animEffect>
                                    <p:set>
                                      <p:cBhvr>
                                        <p:cTn id="42" dur="1" fill="hold">
                                          <p:stCondLst>
                                            <p:cond delay="499"/>
                                          </p:stCondLst>
                                        </p:cTn>
                                        <p:tgtEl>
                                          <p:spTgt spid="10"/>
                                        </p:tgtEl>
                                        <p:attrNameLst>
                                          <p:attrName>style.visibility</p:attrName>
                                        </p:attrNameLst>
                                      </p:cBhvr>
                                      <p:to>
                                        <p:strVal val="hidden"/>
                                      </p:to>
                                    </p:set>
                                  </p:childTnLst>
                                </p:cTn>
                              </p:par>
                              <p:par>
                                <p:cTn id="43" presetID="10" presetClass="entr" presetSubtype="0" fill="hold" grpId="0" nodeType="with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fade">
                                      <p:cBhvr>
                                        <p:cTn id="45" dur="500"/>
                                        <p:tgtEl>
                                          <p:spTgt spid="6"/>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xit" presetSubtype="0" fill="hold" grpId="1" nodeType="clickEffect">
                                  <p:stCondLst>
                                    <p:cond delay="0"/>
                                  </p:stCondLst>
                                  <p:childTnLst>
                                    <p:animEffect transition="out" filter="fade">
                                      <p:cBhvr>
                                        <p:cTn id="49" dur="500"/>
                                        <p:tgtEl>
                                          <p:spTgt spid="6"/>
                                        </p:tgtEl>
                                      </p:cBhvr>
                                    </p:animEffect>
                                    <p:set>
                                      <p:cBhvr>
                                        <p:cTn id="50" dur="1" fill="hold">
                                          <p:stCondLst>
                                            <p:cond delay="499"/>
                                          </p:stCondLst>
                                        </p:cTn>
                                        <p:tgtEl>
                                          <p:spTgt spid="6"/>
                                        </p:tgtEl>
                                        <p:attrNameLst>
                                          <p:attrName>style.visibility</p:attrName>
                                        </p:attrNameLst>
                                      </p:cBhvr>
                                      <p:to>
                                        <p:strVal val="hidden"/>
                                      </p:to>
                                    </p:set>
                                  </p:childTnLst>
                                </p:cTn>
                              </p:par>
                              <p:par>
                                <p:cTn id="51" presetID="10" presetClass="entr" presetSubtype="0" fill="hold" grpId="0" nodeType="with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fade">
                                      <p:cBhvr>
                                        <p:cTn id="53" dur="500"/>
                                        <p:tgtEl>
                                          <p:spTgt spid="5"/>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xit" presetSubtype="0" fill="hold" grpId="1" nodeType="clickEffect">
                                  <p:stCondLst>
                                    <p:cond delay="0"/>
                                  </p:stCondLst>
                                  <p:childTnLst>
                                    <p:animEffect transition="out" filter="fade">
                                      <p:cBhvr>
                                        <p:cTn id="57" dur="500"/>
                                        <p:tgtEl>
                                          <p:spTgt spid="5"/>
                                        </p:tgtEl>
                                      </p:cBhvr>
                                    </p:animEffect>
                                    <p:set>
                                      <p:cBhvr>
                                        <p:cTn id="5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P spid="4" grpId="1"/>
      <p:bldP spid="5" grpId="0"/>
      <p:bldP spid="5" grpId="1"/>
      <p:bldP spid="6" grpId="0"/>
      <p:bldP spid="6" grpId="1"/>
      <p:bldP spid="8" grpId="0"/>
      <p:bldP spid="8" grpId="1"/>
      <p:bldP spid="10" grpId="0"/>
      <p:bldP spid="10" grpId="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35485</TotalTime>
  <Words>3789</Words>
  <Application>Microsoft Office PowerPoint</Application>
  <PresentationFormat>On-screen Show (4:3)</PresentationFormat>
  <Paragraphs>330</Paragraphs>
  <Slides>36</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Calibri</vt:lpstr>
      <vt:lpstr>Arial</vt:lpstr>
      <vt:lpstr>Calibri Light</vt:lpstr>
      <vt:lpstr>Billboard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Chet Reynolds</dc:creator>
  <cp:lastModifiedBy>Andrew King</cp:lastModifiedBy>
  <cp:revision>150</cp:revision>
  <dcterms:created xsi:type="dcterms:W3CDTF">2013-12-19T22:28:44Z</dcterms:created>
  <dcterms:modified xsi:type="dcterms:W3CDTF">2019-12-26T14:49:33Z</dcterms:modified>
</cp:coreProperties>
</file>