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2.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83.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84.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85.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8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89.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90.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9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94.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95.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119.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notesSlides/notesSlide129.xml" ContentType="application/vnd.openxmlformats-officedocument.presentationml.notesSlide+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4"/>
  </p:notesMasterIdLst>
  <p:sldIdLst>
    <p:sldId id="256" r:id="rId2"/>
    <p:sldId id="261" r:id="rId3"/>
    <p:sldId id="259" r:id="rId4"/>
    <p:sldId id="262" r:id="rId5"/>
    <p:sldId id="263" r:id="rId6"/>
    <p:sldId id="321" r:id="rId7"/>
    <p:sldId id="264" r:id="rId8"/>
    <p:sldId id="265" r:id="rId9"/>
    <p:sldId id="266" r:id="rId10"/>
    <p:sldId id="267" r:id="rId11"/>
    <p:sldId id="375" r:id="rId12"/>
    <p:sldId id="322" r:id="rId13"/>
    <p:sldId id="284" r:id="rId14"/>
    <p:sldId id="268" r:id="rId15"/>
    <p:sldId id="271" r:id="rId16"/>
    <p:sldId id="269" r:id="rId17"/>
    <p:sldId id="270" r:id="rId18"/>
    <p:sldId id="295" r:id="rId19"/>
    <p:sldId id="310" r:id="rId20"/>
    <p:sldId id="293" r:id="rId21"/>
    <p:sldId id="292" r:id="rId22"/>
    <p:sldId id="294" r:id="rId23"/>
    <p:sldId id="410" r:id="rId24"/>
    <p:sldId id="296" r:id="rId25"/>
    <p:sldId id="323" r:id="rId26"/>
    <p:sldId id="285" r:id="rId27"/>
    <p:sldId id="382" r:id="rId28"/>
    <p:sldId id="384" r:id="rId29"/>
    <p:sldId id="391" r:id="rId30"/>
    <p:sldId id="385" r:id="rId31"/>
    <p:sldId id="392" r:id="rId32"/>
    <p:sldId id="386" r:id="rId33"/>
    <p:sldId id="387" r:id="rId34"/>
    <p:sldId id="399" r:id="rId35"/>
    <p:sldId id="394" r:id="rId36"/>
    <p:sldId id="388" r:id="rId37"/>
    <p:sldId id="400" r:id="rId38"/>
    <p:sldId id="389" r:id="rId39"/>
    <p:sldId id="390" r:id="rId40"/>
    <p:sldId id="401" r:id="rId41"/>
    <p:sldId id="396" r:id="rId42"/>
    <p:sldId id="402" r:id="rId43"/>
    <p:sldId id="403" r:id="rId44"/>
    <p:sldId id="404" r:id="rId45"/>
    <p:sldId id="405" r:id="rId46"/>
    <p:sldId id="395" r:id="rId47"/>
    <p:sldId id="406" r:id="rId48"/>
    <p:sldId id="407" r:id="rId49"/>
    <p:sldId id="408" r:id="rId50"/>
    <p:sldId id="409" r:id="rId51"/>
    <p:sldId id="397" r:id="rId52"/>
    <p:sldId id="398" r:id="rId53"/>
    <p:sldId id="324" r:id="rId54"/>
    <p:sldId id="272" r:id="rId55"/>
    <p:sldId id="281" r:id="rId56"/>
    <p:sldId id="280" r:id="rId57"/>
    <p:sldId id="278" r:id="rId58"/>
    <p:sldId id="273" r:id="rId59"/>
    <p:sldId id="277" r:id="rId60"/>
    <p:sldId id="282" r:id="rId61"/>
    <p:sldId id="438" r:id="rId62"/>
    <p:sldId id="439" r:id="rId63"/>
    <p:sldId id="435" r:id="rId64"/>
    <p:sldId id="325" r:id="rId65"/>
    <p:sldId id="288" r:id="rId66"/>
    <p:sldId id="376" r:id="rId67"/>
    <p:sldId id="377" r:id="rId68"/>
    <p:sldId id="380" r:id="rId69"/>
    <p:sldId id="379" r:id="rId70"/>
    <p:sldId id="381" r:id="rId71"/>
    <p:sldId id="326" r:id="rId72"/>
    <p:sldId id="286" r:id="rId73"/>
    <p:sldId id="315" r:id="rId74"/>
    <p:sldId id="298" r:id="rId75"/>
    <p:sldId id="297" r:id="rId76"/>
    <p:sldId id="299" r:id="rId77"/>
    <p:sldId id="414" r:id="rId78"/>
    <p:sldId id="289" r:id="rId79"/>
    <p:sldId id="366" r:id="rId80"/>
    <p:sldId id="442" r:id="rId81"/>
    <p:sldId id="443" r:id="rId82"/>
    <p:sldId id="368" r:id="rId83"/>
    <p:sldId id="369" r:id="rId84"/>
    <p:sldId id="371" r:id="rId85"/>
    <p:sldId id="370" r:id="rId86"/>
    <p:sldId id="444" r:id="rId87"/>
    <p:sldId id="415" r:id="rId88"/>
    <p:sldId id="300" r:id="rId89"/>
    <p:sldId id="304" r:id="rId90"/>
    <p:sldId id="339" r:id="rId91"/>
    <p:sldId id="340" r:id="rId92"/>
    <p:sldId id="341" r:id="rId93"/>
    <p:sldId id="342" r:id="rId94"/>
    <p:sldId id="345" r:id="rId95"/>
    <p:sldId id="346" r:id="rId96"/>
    <p:sldId id="347" r:id="rId97"/>
    <p:sldId id="348" r:id="rId98"/>
    <p:sldId id="343" r:id="rId99"/>
    <p:sldId id="344" r:id="rId100"/>
    <p:sldId id="361" r:id="rId101"/>
    <p:sldId id="362" r:id="rId102"/>
    <p:sldId id="363" r:id="rId103"/>
    <p:sldId id="350" r:id="rId104"/>
    <p:sldId id="351" r:id="rId105"/>
    <p:sldId id="352" r:id="rId106"/>
    <p:sldId id="364" r:id="rId107"/>
    <p:sldId id="365" r:id="rId108"/>
    <p:sldId id="355" r:id="rId109"/>
    <p:sldId id="416" r:id="rId110"/>
    <p:sldId id="301" r:id="rId111"/>
    <p:sldId id="287" r:id="rId112"/>
    <p:sldId id="260" r:id="rId113"/>
    <p:sldId id="441" r:id="rId114"/>
    <p:sldId id="303" r:id="rId115"/>
    <p:sldId id="445" r:id="rId116"/>
    <p:sldId id="446" r:id="rId117"/>
    <p:sldId id="452" r:id="rId118"/>
    <p:sldId id="447" r:id="rId119"/>
    <p:sldId id="451" r:id="rId120"/>
    <p:sldId id="448" r:id="rId121"/>
    <p:sldId id="453" r:id="rId122"/>
    <p:sldId id="449" r:id="rId123"/>
    <p:sldId id="454" r:id="rId124"/>
    <p:sldId id="450" r:id="rId125"/>
    <p:sldId id="455" r:id="rId126"/>
    <p:sldId id="417" r:id="rId127"/>
    <p:sldId id="302" r:id="rId128"/>
    <p:sldId id="372" r:id="rId129"/>
    <p:sldId id="374" r:id="rId130"/>
    <p:sldId id="373" r:id="rId131"/>
    <p:sldId id="428" r:id="rId132"/>
    <p:sldId id="291" r:id="rId133"/>
    <p:sldId id="430" r:id="rId134"/>
    <p:sldId id="307" r:id="rId135"/>
    <p:sldId id="308" r:id="rId136"/>
    <p:sldId id="334" r:id="rId137"/>
    <p:sldId id="412" r:id="rId138"/>
    <p:sldId id="425" r:id="rId139"/>
    <p:sldId id="413" r:id="rId140"/>
    <p:sldId id="420" r:id="rId141"/>
    <p:sldId id="426" r:id="rId142"/>
    <p:sldId id="422" r:id="rId143"/>
    <p:sldId id="427" r:id="rId144"/>
    <p:sldId id="423" r:id="rId145"/>
    <p:sldId id="433" r:id="rId146"/>
    <p:sldId id="431" r:id="rId147"/>
    <p:sldId id="333" r:id="rId148"/>
    <p:sldId id="332" r:id="rId149"/>
    <p:sldId id="335" r:id="rId150"/>
    <p:sldId id="336" r:id="rId151"/>
    <p:sldId id="337" r:id="rId152"/>
    <p:sldId id="432" r:id="rId1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C92CFB3-44C4-44F8-8635-53347D6D4126}">
          <p14:sldIdLst>
            <p14:sldId id="256"/>
            <p14:sldId id="261"/>
            <p14:sldId id="259"/>
            <p14:sldId id="262"/>
          </p14:sldIdLst>
        </p14:section>
        <p14:section name="1. Eternal Life" id="{9FA4DAD5-67D2-4723-BFD3-776C7BF08278}">
          <p14:sldIdLst>
            <p14:sldId id="263"/>
            <p14:sldId id="321"/>
            <p14:sldId id="264"/>
            <p14:sldId id="265"/>
            <p14:sldId id="266"/>
            <p14:sldId id="267"/>
            <p14:sldId id="375"/>
            <p14:sldId id="322"/>
          </p14:sldIdLst>
        </p14:section>
        <p14:section name="Kingdom of God" id="{969B7531-C19F-49A1-A8D6-26A33ED187CE}">
          <p14:sldIdLst>
            <p14:sldId id="284"/>
            <p14:sldId id="268"/>
            <p14:sldId id="271"/>
            <p14:sldId id="269"/>
            <p14:sldId id="270"/>
            <p14:sldId id="295"/>
            <p14:sldId id="310"/>
          </p14:sldIdLst>
        </p14:section>
        <p14:section name="Changed Heart" id="{70E065D5-A30D-4043-91C4-D5036271D4EB}">
          <p14:sldIdLst>
            <p14:sldId id="293"/>
            <p14:sldId id="292"/>
            <p14:sldId id="294"/>
            <p14:sldId id="410"/>
            <p14:sldId id="296"/>
            <p14:sldId id="323"/>
          </p14:sldIdLst>
        </p14:section>
        <p14:section name="From Death unto Life" id="{2F12BD73-8251-4B36-9699-4E17DB36A83F}">
          <p14:sldIdLst>
            <p14:sldId id="285"/>
            <p14:sldId id="382"/>
            <p14:sldId id="384"/>
            <p14:sldId id="391"/>
            <p14:sldId id="385"/>
            <p14:sldId id="392"/>
            <p14:sldId id="386"/>
            <p14:sldId id="387"/>
            <p14:sldId id="399"/>
            <p14:sldId id="394"/>
            <p14:sldId id="388"/>
            <p14:sldId id="400"/>
            <p14:sldId id="389"/>
            <p14:sldId id="390"/>
            <p14:sldId id="401"/>
            <p14:sldId id="396"/>
            <p14:sldId id="402"/>
            <p14:sldId id="403"/>
            <p14:sldId id="404"/>
            <p14:sldId id="405"/>
            <p14:sldId id="395"/>
            <p14:sldId id="406"/>
            <p14:sldId id="407"/>
            <p14:sldId id="408"/>
            <p14:sldId id="409"/>
            <p14:sldId id="397"/>
            <p14:sldId id="398"/>
            <p14:sldId id="324"/>
          </p14:sldIdLst>
        </p14:section>
        <p14:section name="Authority" id="{12786FA2-2039-4C11-82B0-D008D289C90B}">
          <p14:sldIdLst>
            <p14:sldId id="272"/>
            <p14:sldId id="281"/>
            <p14:sldId id="280"/>
            <p14:sldId id="278"/>
            <p14:sldId id="273"/>
            <p14:sldId id="277"/>
            <p14:sldId id="282"/>
            <p14:sldId id="438"/>
            <p14:sldId id="439"/>
            <p14:sldId id="435"/>
            <p14:sldId id="325"/>
          </p14:sldIdLst>
        </p14:section>
        <p14:section name="The Church" id="{5F9A9CFF-51F7-42AF-A6AD-50ABDD351F6B}">
          <p14:sldIdLst>
            <p14:sldId id="288"/>
            <p14:sldId id="376"/>
            <p14:sldId id="377"/>
            <p14:sldId id="380"/>
            <p14:sldId id="379"/>
            <p14:sldId id="381"/>
            <p14:sldId id="326"/>
          </p14:sldIdLst>
        </p14:section>
        <p14:section name="2. The Great Commission" id="{D52182C9-B25F-4CDE-8AAC-323BE0324402}">
          <p14:sldIdLst>
            <p14:sldId id="286"/>
            <p14:sldId id="315"/>
            <p14:sldId id="298"/>
            <p14:sldId id="297"/>
            <p14:sldId id="299"/>
            <p14:sldId id="414"/>
          </p14:sldIdLst>
        </p14:section>
        <p14:section name="Falling Away" id="{37680FBD-F154-4D10-BF3D-678DFA9D2057}">
          <p14:sldIdLst>
            <p14:sldId id="289"/>
            <p14:sldId id="366"/>
            <p14:sldId id="442"/>
            <p14:sldId id="443"/>
            <p14:sldId id="368"/>
            <p14:sldId id="369"/>
            <p14:sldId id="371"/>
            <p14:sldId id="370"/>
            <p14:sldId id="444"/>
            <p14:sldId id="415"/>
          </p14:sldIdLst>
        </p14:section>
        <p14:section name="Open Canon of Scripture" id="{EF6596D1-0D43-4174-A3C7-3E9D3A3494BB}">
          <p14:sldIdLst>
            <p14:sldId id="300"/>
            <p14:sldId id="304"/>
            <p14:sldId id="339"/>
            <p14:sldId id="340"/>
            <p14:sldId id="341"/>
            <p14:sldId id="342"/>
            <p14:sldId id="345"/>
            <p14:sldId id="346"/>
            <p14:sldId id="347"/>
            <p14:sldId id="348"/>
            <p14:sldId id="343"/>
            <p14:sldId id="344"/>
            <p14:sldId id="361"/>
            <p14:sldId id="362"/>
            <p14:sldId id="363"/>
            <p14:sldId id="350"/>
            <p14:sldId id="351"/>
            <p14:sldId id="352"/>
            <p14:sldId id="364"/>
            <p14:sldId id="365"/>
            <p14:sldId id="355"/>
            <p14:sldId id="416"/>
          </p14:sldIdLst>
        </p14:section>
        <p14:section name="The Restored Gospel" id="{E1CE072C-2D59-4ED5-A6CE-0FC29B989FF4}">
          <p14:sldIdLst>
            <p14:sldId id="301"/>
            <p14:sldId id="287"/>
            <p14:sldId id="260"/>
            <p14:sldId id="441"/>
            <p14:sldId id="303"/>
            <p14:sldId id="445"/>
            <p14:sldId id="446"/>
            <p14:sldId id="452"/>
            <p14:sldId id="447"/>
            <p14:sldId id="451"/>
            <p14:sldId id="448"/>
            <p14:sldId id="453"/>
            <p14:sldId id="449"/>
            <p14:sldId id="454"/>
            <p14:sldId id="450"/>
            <p14:sldId id="455"/>
            <p14:sldId id="417"/>
          </p14:sldIdLst>
        </p14:section>
        <p14:section name="The Warning Vocie" id="{C5CA8321-0BEB-4104-BCEA-755396B39291}">
          <p14:sldIdLst>
            <p14:sldId id="302"/>
            <p14:sldId id="372"/>
            <p14:sldId id="374"/>
            <p14:sldId id="373"/>
            <p14:sldId id="428"/>
          </p14:sldIdLst>
        </p14:section>
        <p14:section name="3. The Kingdom on Earth" id="{B4F28464-1A9F-49C9-8550-9CE6D2D56D0B}">
          <p14:sldIdLst>
            <p14:sldId id="291"/>
            <p14:sldId id="430"/>
            <p14:sldId id="307"/>
            <p14:sldId id="308"/>
            <p14:sldId id="334"/>
          </p14:sldIdLst>
        </p14:section>
        <p14:section name="Restored Church" id="{4E854EC4-21A5-47F5-90F7-E0C3C4EA22A3}">
          <p14:sldIdLst>
            <p14:sldId id="412"/>
            <p14:sldId id="425"/>
            <p14:sldId id="413"/>
            <p14:sldId id="420"/>
            <p14:sldId id="426"/>
            <p14:sldId id="422"/>
            <p14:sldId id="427"/>
            <p14:sldId id="423"/>
            <p14:sldId id="433"/>
            <p14:sldId id="431"/>
          </p14:sldIdLst>
        </p14:section>
        <p14:section name="Zion" id="{9EA8169A-81D6-4191-9FC4-20D21FED4645}">
          <p14:sldIdLst>
            <p14:sldId id="333"/>
            <p14:sldId id="332"/>
            <p14:sldId id="335"/>
            <p14:sldId id="336"/>
            <p14:sldId id="337"/>
            <p14:sldId id="43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King" initials="AK" lastIdx="2" clrIdx="0">
    <p:extLst>
      <p:ext uri="{19B8F6BF-5375-455C-9EA6-DF929625EA0E}">
        <p15:presenceInfo xmlns:p15="http://schemas.microsoft.com/office/powerpoint/2012/main" userId="Andrew Ki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1111"/>
    <a:srgbClr val="FF3333"/>
    <a:srgbClr val="FF19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73690" autoAdjust="0"/>
  </p:normalViewPr>
  <p:slideViewPr>
    <p:cSldViewPr snapToGrid="0">
      <p:cViewPr varScale="1">
        <p:scale>
          <a:sx n="83" d="100"/>
          <a:sy n="83" d="100"/>
        </p:scale>
        <p:origin x="162" y="60"/>
      </p:cViewPr>
      <p:guideLst/>
    </p:cSldViewPr>
  </p:slideViewPr>
  <p:notesTextViewPr>
    <p:cViewPr>
      <p:scale>
        <a:sx n="1" d="1"/>
        <a:sy n="1" d="1"/>
      </p:scale>
      <p:origin x="0" y="0"/>
    </p:cViewPr>
  </p:notesTextViewPr>
  <p:sorterViewPr>
    <p:cViewPr>
      <p:scale>
        <a:sx n="100" d="100"/>
        <a:sy n="100" d="100"/>
      </p:scale>
      <p:origin x="0" y="-1215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commentAuthors" Target="commentAuthor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notesMaster" Target="notesMasters/notes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Pt>
            <c:idx val="3"/>
            <c:invertIfNegative val="0"/>
            <c:bubble3D val="0"/>
            <c:spPr>
              <a:solidFill>
                <a:schemeClr val="accent4"/>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6D6D-4D49-BDC3-59CA5BC2C5A7}"/>
              </c:ext>
            </c:extLst>
          </c:dPt>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Lost Books</c:v>
                </c:pt>
                <c:pt idx="1">
                  <c:v>Apocryphal Books</c:v>
                </c:pt>
                <c:pt idx="2">
                  <c:v>All Books</c:v>
                </c:pt>
                <c:pt idx="3">
                  <c:v>Old Testament Today</c:v>
                </c:pt>
              </c:strCache>
            </c:strRef>
          </c:cat>
          <c:val>
            <c:numRef>
              <c:f>Sheet1!$B$2:$B$5</c:f>
              <c:numCache>
                <c:formatCode>General</c:formatCode>
                <c:ptCount val="4"/>
                <c:pt idx="0">
                  <c:v>14</c:v>
                </c:pt>
                <c:pt idx="1">
                  <c:v>24</c:v>
                </c:pt>
                <c:pt idx="2">
                  <c:v>77</c:v>
                </c:pt>
                <c:pt idx="3">
                  <c:v>39</c:v>
                </c:pt>
              </c:numCache>
            </c:numRef>
          </c:val>
          <c:extLst>
            <c:ext xmlns:c16="http://schemas.microsoft.com/office/drawing/2014/chart" uri="{C3380CC4-5D6E-409C-BE32-E72D297353CC}">
              <c16:uniqueId val="{00000000-6D6D-4D49-BDC3-59CA5BC2C5A7}"/>
            </c:ext>
          </c:extLst>
        </c:ser>
        <c:dLbls>
          <c:showLegendKey val="0"/>
          <c:showVal val="0"/>
          <c:showCatName val="0"/>
          <c:showSerName val="0"/>
          <c:showPercent val="0"/>
          <c:showBubbleSize val="0"/>
        </c:dLbls>
        <c:gapWidth val="100"/>
        <c:overlap val="-24"/>
        <c:axId val="1915775551"/>
        <c:axId val="1915769727"/>
      </c:barChart>
      <c:catAx>
        <c:axId val="1915775551"/>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915769727"/>
        <c:crosses val="autoZero"/>
        <c:auto val="1"/>
        <c:lblAlgn val="ctr"/>
        <c:lblOffset val="100"/>
        <c:noMultiLvlLbl val="0"/>
      </c:catAx>
      <c:valAx>
        <c:axId val="19157697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91577555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47468969020091E-2"/>
          <c:y val="1.5776948294565395E-2"/>
          <c:w val="0.94930845794464447"/>
          <c:h val="0.66848247507753755"/>
        </c:manualLayout>
      </c:layout>
      <c:barChart>
        <c:barDir val="col"/>
        <c:grouping val="stacked"/>
        <c:varyColors val="0"/>
        <c:ser>
          <c:idx val="0"/>
          <c:order val="0"/>
          <c:tx>
            <c:strRef>
              <c:f>Sheet1!$E$1</c:f>
              <c:strCache>
                <c:ptCount val="1"/>
                <c:pt idx="0">
                  <c:v>Pentateuch</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Sheet1!$D$2:$D$11</c:f>
              <c:strCache>
                <c:ptCount val="10"/>
                <c:pt idx="0">
                  <c:v>Before (200 BC)</c:v>
                </c:pt>
                <c:pt idx="1">
                  <c:v>Septuagint (200-0 BC)</c:v>
                </c:pt>
                <c:pt idx="2">
                  <c:v>Church in Jerusalem (30-75 AD)</c:v>
                </c:pt>
                <c:pt idx="3">
                  <c:v>Josephus (75-90 AD)</c:v>
                </c:pt>
                <c:pt idx="4">
                  <c:v>Council of Jamnia (90 AD)</c:v>
                </c:pt>
                <c:pt idx="5">
                  <c:v>Melito (170 AD)</c:v>
                </c:pt>
                <c:pt idx="6">
                  <c:v>Origen (250 AD)</c:v>
                </c:pt>
                <c:pt idx="7">
                  <c:v>Athanasius (350 AD)</c:v>
                </c:pt>
                <c:pt idx="8">
                  <c:v>Jerome (400 AD)</c:v>
                </c:pt>
                <c:pt idx="9">
                  <c:v>Present</c:v>
                </c:pt>
              </c:strCache>
            </c:strRef>
          </c:cat>
          <c:val>
            <c:numRef>
              <c:f>Sheet1!$E$2:$E$11</c:f>
              <c:numCache>
                <c:formatCode>General</c:formatCode>
                <c:ptCount val="10"/>
                <c:pt idx="0">
                  <c:v>5</c:v>
                </c:pt>
                <c:pt idx="1">
                  <c:v>5</c:v>
                </c:pt>
                <c:pt idx="2">
                  <c:v>5</c:v>
                </c:pt>
                <c:pt idx="3">
                  <c:v>5</c:v>
                </c:pt>
                <c:pt idx="4">
                  <c:v>5</c:v>
                </c:pt>
                <c:pt idx="5">
                  <c:v>5</c:v>
                </c:pt>
                <c:pt idx="6">
                  <c:v>5</c:v>
                </c:pt>
                <c:pt idx="7">
                  <c:v>5</c:v>
                </c:pt>
                <c:pt idx="8">
                  <c:v>5</c:v>
                </c:pt>
                <c:pt idx="9">
                  <c:v>5</c:v>
                </c:pt>
              </c:numCache>
            </c:numRef>
          </c:val>
          <c:extLst>
            <c:ext xmlns:c16="http://schemas.microsoft.com/office/drawing/2014/chart" uri="{C3380CC4-5D6E-409C-BE32-E72D297353CC}">
              <c16:uniqueId val="{00000000-9726-47C2-8A29-B2B1CC22EA85}"/>
            </c:ext>
          </c:extLst>
        </c:ser>
        <c:ser>
          <c:idx val="1"/>
          <c:order val="1"/>
          <c:tx>
            <c:strRef>
              <c:f>Sheet1!$F$1</c:f>
              <c:strCache>
                <c:ptCount val="1"/>
                <c:pt idx="0">
                  <c:v>Prophets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Sheet1!$D$2:$D$11</c:f>
              <c:strCache>
                <c:ptCount val="10"/>
                <c:pt idx="0">
                  <c:v>Before (200 BC)</c:v>
                </c:pt>
                <c:pt idx="1">
                  <c:v>Septuagint (200-0 BC)</c:v>
                </c:pt>
                <c:pt idx="2">
                  <c:v>Church in Jerusalem (30-75 AD)</c:v>
                </c:pt>
                <c:pt idx="3">
                  <c:v>Josephus (75-90 AD)</c:v>
                </c:pt>
                <c:pt idx="4">
                  <c:v>Council of Jamnia (90 AD)</c:v>
                </c:pt>
                <c:pt idx="5">
                  <c:v>Melito (170 AD)</c:v>
                </c:pt>
                <c:pt idx="6">
                  <c:v>Origen (250 AD)</c:v>
                </c:pt>
                <c:pt idx="7">
                  <c:v>Athanasius (350 AD)</c:v>
                </c:pt>
                <c:pt idx="8">
                  <c:v>Jerome (400 AD)</c:v>
                </c:pt>
                <c:pt idx="9">
                  <c:v>Present</c:v>
                </c:pt>
              </c:strCache>
            </c:strRef>
          </c:cat>
          <c:val>
            <c:numRef>
              <c:f>Sheet1!$F$2:$F$11</c:f>
              <c:numCache>
                <c:formatCode>General</c:formatCode>
                <c:ptCount val="10"/>
                <c:pt idx="0">
                  <c:v>23</c:v>
                </c:pt>
                <c:pt idx="1">
                  <c:v>19</c:v>
                </c:pt>
                <c:pt idx="2">
                  <c:v>19</c:v>
                </c:pt>
                <c:pt idx="3">
                  <c:v>23</c:v>
                </c:pt>
                <c:pt idx="4">
                  <c:v>23</c:v>
                </c:pt>
                <c:pt idx="5">
                  <c:v>23</c:v>
                </c:pt>
                <c:pt idx="6">
                  <c:v>23</c:v>
                </c:pt>
                <c:pt idx="7">
                  <c:v>23</c:v>
                </c:pt>
                <c:pt idx="8">
                  <c:v>23</c:v>
                </c:pt>
                <c:pt idx="9">
                  <c:v>23</c:v>
                </c:pt>
              </c:numCache>
            </c:numRef>
          </c:val>
          <c:extLst>
            <c:ext xmlns:c16="http://schemas.microsoft.com/office/drawing/2014/chart" uri="{C3380CC4-5D6E-409C-BE32-E72D297353CC}">
              <c16:uniqueId val="{00000001-9726-47C2-8A29-B2B1CC22EA85}"/>
            </c:ext>
          </c:extLst>
        </c:ser>
        <c:ser>
          <c:idx val="2"/>
          <c:order val="2"/>
          <c:tx>
            <c:strRef>
              <c:f>Sheet1!$G$1</c:f>
              <c:strCache>
                <c:ptCount val="1"/>
                <c:pt idx="0">
                  <c:v>Hagiographa</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Sheet1!$D$2:$D$11</c:f>
              <c:strCache>
                <c:ptCount val="10"/>
                <c:pt idx="0">
                  <c:v>Before (200 BC)</c:v>
                </c:pt>
                <c:pt idx="1">
                  <c:v>Septuagint (200-0 BC)</c:v>
                </c:pt>
                <c:pt idx="2">
                  <c:v>Church in Jerusalem (30-75 AD)</c:v>
                </c:pt>
                <c:pt idx="3">
                  <c:v>Josephus (75-90 AD)</c:v>
                </c:pt>
                <c:pt idx="4">
                  <c:v>Council of Jamnia (90 AD)</c:v>
                </c:pt>
                <c:pt idx="5">
                  <c:v>Melito (170 AD)</c:v>
                </c:pt>
                <c:pt idx="6">
                  <c:v>Origen (250 AD)</c:v>
                </c:pt>
                <c:pt idx="7">
                  <c:v>Athanasius (350 AD)</c:v>
                </c:pt>
                <c:pt idx="8">
                  <c:v>Jerome (400 AD)</c:v>
                </c:pt>
                <c:pt idx="9">
                  <c:v>Present</c:v>
                </c:pt>
              </c:strCache>
            </c:strRef>
          </c:cat>
          <c:val>
            <c:numRef>
              <c:f>Sheet1!$G$2:$G$11</c:f>
              <c:numCache>
                <c:formatCode>General</c:formatCode>
                <c:ptCount val="10"/>
                <c:pt idx="0">
                  <c:v>8</c:v>
                </c:pt>
                <c:pt idx="1">
                  <c:v>27</c:v>
                </c:pt>
                <c:pt idx="2">
                  <c:v>27</c:v>
                </c:pt>
                <c:pt idx="3">
                  <c:v>9</c:v>
                </c:pt>
                <c:pt idx="4">
                  <c:v>11</c:v>
                </c:pt>
                <c:pt idx="5">
                  <c:v>8</c:v>
                </c:pt>
                <c:pt idx="6">
                  <c:v>8</c:v>
                </c:pt>
                <c:pt idx="7">
                  <c:v>10</c:v>
                </c:pt>
                <c:pt idx="8">
                  <c:v>11</c:v>
                </c:pt>
                <c:pt idx="9">
                  <c:v>11</c:v>
                </c:pt>
              </c:numCache>
            </c:numRef>
          </c:val>
          <c:extLst>
            <c:ext xmlns:c16="http://schemas.microsoft.com/office/drawing/2014/chart" uri="{C3380CC4-5D6E-409C-BE32-E72D297353CC}">
              <c16:uniqueId val="{00000002-9726-47C2-8A29-B2B1CC22EA85}"/>
            </c:ext>
          </c:extLst>
        </c:ser>
        <c:ser>
          <c:idx val="3"/>
          <c:order val="3"/>
          <c:tx>
            <c:strRef>
              <c:f>Sheet1!$H$1</c:f>
              <c:strCache>
                <c:ptCount val="1"/>
                <c:pt idx="0">
                  <c:v>Lost Books</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Sheet1!$D$2:$D$11</c:f>
              <c:strCache>
                <c:ptCount val="10"/>
                <c:pt idx="0">
                  <c:v>Before (200 BC)</c:v>
                </c:pt>
                <c:pt idx="1">
                  <c:v>Septuagint (200-0 BC)</c:v>
                </c:pt>
                <c:pt idx="2">
                  <c:v>Church in Jerusalem (30-75 AD)</c:v>
                </c:pt>
                <c:pt idx="3">
                  <c:v>Josephus (75-90 AD)</c:v>
                </c:pt>
                <c:pt idx="4">
                  <c:v>Council of Jamnia (90 AD)</c:v>
                </c:pt>
                <c:pt idx="5">
                  <c:v>Melito (170 AD)</c:v>
                </c:pt>
                <c:pt idx="6">
                  <c:v>Origen (250 AD)</c:v>
                </c:pt>
                <c:pt idx="7">
                  <c:v>Athanasius (350 AD)</c:v>
                </c:pt>
                <c:pt idx="8">
                  <c:v>Jerome (400 AD)</c:v>
                </c:pt>
                <c:pt idx="9">
                  <c:v>Present</c:v>
                </c:pt>
              </c:strCache>
            </c:strRef>
          </c:cat>
          <c:val>
            <c:numRef>
              <c:f>Sheet1!$H$2:$H$11</c:f>
              <c:numCache>
                <c:formatCode>General</c:formatCode>
                <c:ptCount val="10"/>
                <c:pt idx="0">
                  <c:v>14</c:v>
                </c:pt>
                <c:pt idx="5">
                  <c:v>13</c:v>
                </c:pt>
                <c:pt idx="6">
                  <c:v>13</c:v>
                </c:pt>
                <c:pt idx="8">
                  <c:v>13</c:v>
                </c:pt>
              </c:numCache>
            </c:numRef>
          </c:val>
          <c:extLst>
            <c:ext xmlns:c16="http://schemas.microsoft.com/office/drawing/2014/chart" uri="{C3380CC4-5D6E-409C-BE32-E72D297353CC}">
              <c16:uniqueId val="{00000003-9726-47C2-8A29-B2B1CC22EA85}"/>
            </c:ext>
          </c:extLst>
        </c:ser>
        <c:ser>
          <c:idx val="4"/>
          <c:order val="4"/>
          <c:tx>
            <c:strRef>
              <c:f>Sheet1!$I$1</c:f>
              <c:strCache>
                <c:ptCount val="1"/>
                <c:pt idx="0">
                  <c:v>Apocryphal Books</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Sheet1!$D$2:$D$11</c:f>
              <c:strCache>
                <c:ptCount val="10"/>
                <c:pt idx="0">
                  <c:v>Before (200 BC)</c:v>
                </c:pt>
                <c:pt idx="1">
                  <c:v>Septuagint (200-0 BC)</c:v>
                </c:pt>
                <c:pt idx="2">
                  <c:v>Church in Jerusalem (30-75 AD)</c:v>
                </c:pt>
                <c:pt idx="3">
                  <c:v>Josephus (75-90 AD)</c:v>
                </c:pt>
                <c:pt idx="4">
                  <c:v>Council of Jamnia (90 AD)</c:v>
                </c:pt>
                <c:pt idx="5">
                  <c:v>Melito (170 AD)</c:v>
                </c:pt>
                <c:pt idx="6">
                  <c:v>Origen (250 AD)</c:v>
                </c:pt>
                <c:pt idx="7">
                  <c:v>Athanasius (350 AD)</c:v>
                </c:pt>
                <c:pt idx="8">
                  <c:v>Jerome (400 AD)</c:v>
                </c:pt>
                <c:pt idx="9">
                  <c:v>Present</c:v>
                </c:pt>
              </c:strCache>
            </c:strRef>
          </c:cat>
          <c:val>
            <c:numRef>
              <c:f>Sheet1!$I$2:$I$11</c:f>
              <c:numCache>
                <c:formatCode>General</c:formatCode>
                <c:ptCount val="10"/>
                <c:pt idx="1">
                  <c:v>13</c:v>
                </c:pt>
                <c:pt idx="2">
                  <c:v>13</c:v>
                </c:pt>
              </c:numCache>
            </c:numRef>
          </c:val>
          <c:extLst>
            <c:ext xmlns:c16="http://schemas.microsoft.com/office/drawing/2014/chart" uri="{C3380CC4-5D6E-409C-BE32-E72D297353CC}">
              <c16:uniqueId val="{00000004-9726-47C2-8A29-B2B1CC22EA85}"/>
            </c:ext>
          </c:extLst>
        </c:ser>
        <c:ser>
          <c:idx val="5"/>
          <c:order val="5"/>
          <c:tx>
            <c:strRef>
              <c:f>Sheet1!$J$1</c:f>
              <c:strCache>
                <c:ptCount val="1"/>
                <c:pt idx="0">
                  <c:v>Other Catholic Books</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Sheet1!$D$2:$D$11</c:f>
              <c:strCache>
                <c:ptCount val="10"/>
                <c:pt idx="0">
                  <c:v>Before (200 BC)</c:v>
                </c:pt>
                <c:pt idx="1">
                  <c:v>Septuagint (200-0 BC)</c:v>
                </c:pt>
                <c:pt idx="2">
                  <c:v>Church in Jerusalem (30-75 AD)</c:v>
                </c:pt>
                <c:pt idx="3">
                  <c:v>Josephus (75-90 AD)</c:v>
                </c:pt>
                <c:pt idx="4">
                  <c:v>Council of Jamnia (90 AD)</c:v>
                </c:pt>
                <c:pt idx="5">
                  <c:v>Melito (170 AD)</c:v>
                </c:pt>
                <c:pt idx="6">
                  <c:v>Origen (250 AD)</c:v>
                </c:pt>
                <c:pt idx="7">
                  <c:v>Athanasius (350 AD)</c:v>
                </c:pt>
                <c:pt idx="8">
                  <c:v>Jerome (400 AD)</c:v>
                </c:pt>
                <c:pt idx="9">
                  <c:v>Present</c:v>
                </c:pt>
              </c:strCache>
            </c:strRef>
          </c:cat>
          <c:val>
            <c:numRef>
              <c:f>Sheet1!$J$2:$J$11</c:f>
              <c:numCache>
                <c:formatCode>General</c:formatCode>
                <c:ptCount val="10"/>
                <c:pt idx="5">
                  <c:v>5</c:v>
                </c:pt>
                <c:pt idx="6">
                  <c:v>5</c:v>
                </c:pt>
                <c:pt idx="8">
                  <c:v>5</c:v>
                </c:pt>
              </c:numCache>
            </c:numRef>
          </c:val>
          <c:extLst>
            <c:ext xmlns:c16="http://schemas.microsoft.com/office/drawing/2014/chart" uri="{C3380CC4-5D6E-409C-BE32-E72D297353CC}">
              <c16:uniqueId val="{00000005-9726-47C2-8A29-B2B1CC22EA85}"/>
            </c:ext>
          </c:extLst>
        </c:ser>
        <c:dLbls>
          <c:showLegendKey val="0"/>
          <c:showVal val="0"/>
          <c:showCatName val="0"/>
          <c:showSerName val="0"/>
          <c:showPercent val="0"/>
          <c:showBubbleSize val="0"/>
        </c:dLbls>
        <c:gapWidth val="150"/>
        <c:overlap val="100"/>
        <c:axId val="1973069807"/>
        <c:axId val="1973068143"/>
      </c:barChart>
      <c:catAx>
        <c:axId val="1973069807"/>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crossAx val="1973068143"/>
        <c:crosses val="autoZero"/>
        <c:auto val="1"/>
        <c:lblAlgn val="ctr"/>
        <c:lblOffset val="100"/>
        <c:noMultiLvlLbl val="0"/>
      </c:catAx>
      <c:valAx>
        <c:axId val="19730681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73069807"/>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Sheet1!$D$15</c:f>
              <c:strCache>
                <c:ptCount val="1"/>
                <c:pt idx="0">
                  <c:v>NT Books Today</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Sheet1!$C$16:$C$21</c:f>
              <c:strCache>
                <c:ptCount val="6"/>
                <c:pt idx="0">
                  <c:v>(100 AD)</c:v>
                </c:pt>
                <c:pt idx="1">
                  <c:v>Clement (200 AD)</c:v>
                </c:pt>
                <c:pt idx="2">
                  <c:v>Origen (250 AD)</c:v>
                </c:pt>
                <c:pt idx="3">
                  <c:v>Eusebius (300 AD)</c:v>
                </c:pt>
                <c:pt idx="4">
                  <c:v>Council of Carthage (400 AD)</c:v>
                </c:pt>
                <c:pt idx="5">
                  <c:v>Present</c:v>
                </c:pt>
              </c:strCache>
            </c:strRef>
          </c:cat>
          <c:val>
            <c:numRef>
              <c:f>Sheet1!$D$16:$D$21</c:f>
              <c:numCache>
                <c:formatCode>General</c:formatCode>
                <c:ptCount val="6"/>
                <c:pt idx="0">
                  <c:v>16</c:v>
                </c:pt>
                <c:pt idx="1">
                  <c:v>23</c:v>
                </c:pt>
                <c:pt idx="2">
                  <c:v>20</c:v>
                </c:pt>
                <c:pt idx="3">
                  <c:v>21</c:v>
                </c:pt>
                <c:pt idx="4">
                  <c:v>27</c:v>
                </c:pt>
                <c:pt idx="5">
                  <c:v>27</c:v>
                </c:pt>
              </c:numCache>
            </c:numRef>
          </c:val>
          <c:extLst>
            <c:ext xmlns:c16="http://schemas.microsoft.com/office/drawing/2014/chart" uri="{C3380CC4-5D6E-409C-BE32-E72D297353CC}">
              <c16:uniqueId val="{00000000-F116-42AC-8DDD-73AA80EBC60A}"/>
            </c:ext>
          </c:extLst>
        </c:ser>
        <c:ser>
          <c:idx val="1"/>
          <c:order val="1"/>
          <c:tx>
            <c:strRef>
              <c:f>Sheet1!$E$15</c:f>
              <c:strCache>
                <c:ptCount val="1"/>
                <c:pt idx="0">
                  <c:v>Other Books Accepted as Scripture</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Sheet1!$C$16:$C$21</c:f>
              <c:strCache>
                <c:ptCount val="6"/>
                <c:pt idx="0">
                  <c:v>(100 AD)</c:v>
                </c:pt>
                <c:pt idx="1">
                  <c:v>Clement (200 AD)</c:v>
                </c:pt>
                <c:pt idx="2">
                  <c:v>Origen (250 AD)</c:v>
                </c:pt>
                <c:pt idx="3">
                  <c:v>Eusebius (300 AD)</c:v>
                </c:pt>
                <c:pt idx="4">
                  <c:v>Council of Carthage (400 AD)</c:v>
                </c:pt>
                <c:pt idx="5">
                  <c:v>Present</c:v>
                </c:pt>
              </c:strCache>
            </c:strRef>
          </c:cat>
          <c:val>
            <c:numRef>
              <c:f>Sheet1!$E$16:$E$21</c:f>
              <c:numCache>
                <c:formatCode>General</c:formatCode>
                <c:ptCount val="6"/>
                <c:pt idx="0">
                  <c:v>8</c:v>
                </c:pt>
                <c:pt idx="1">
                  <c:v>6</c:v>
                </c:pt>
              </c:numCache>
            </c:numRef>
          </c:val>
          <c:extLst>
            <c:ext xmlns:c16="http://schemas.microsoft.com/office/drawing/2014/chart" uri="{C3380CC4-5D6E-409C-BE32-E72D297353CC}">
              <c16:uniqueId val="{00000001-F116-42AC-8DDD-73AA80EBC60A}"/>
            </c:ext>
          </c:extLst>
        </c:ser>
        <c:ser>
          <c:idx val="2"/>
          <c:order val="2"/>
          <c:tx>
            <c:strRef>
              <c:f>Sheet1!$F$15</c:f>
              <c:strCache>
                <c:ptCount val="1"/>
                <c:pt idx="0">
                  <c:v>Disputed Books</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1"/>
              <c:layout/>
              <c:dLblPos val="inBase"/>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F116-42AC-8DDD-73AA80EBC60A}"/>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Sheet1!$C$16:$C$21</c:f>
              <c:strCache>
                <c:ptCount val="6"/>
                <c:pt idx="0">
                  <c:v>(100 AD)</c:v>
                </c:pt>
                <c:pt idx="1">
                  <c:v>Clement (200 AD)</c:v>
                </c:pt>
                <c:pt idx="2">
                  <c:v>Origen (250 AD)</c:v>
                </c:pt>
                <c:pt idx="3">
                  <c:v>Eusebius (300 AD)</c:v>
                </c:pt>
                <c:pt idx="4">
                  <c:v>Council of Carthage (400 AD)</c:v>
                </c:pt>
                <c:pt idx="5">
                  <c:v>Present</c:v>
                </c:pt>
              </c:strCache>
            </c:strRef>
          </c:cat>
          <c:val>
            <c:numRef>
              <c:f>Sheet1!$F$16:$F$21</c:f>
              <c:numCache>
                <c:formatCode>General</c:formatCode>
                <c:ptCount val="6"/>
                <c:pt idx="1">
                  <c:v>1</c:v>
                </c:pt>
                <c:pt idx="2">
                  <c:v>9</c:v>
                </c:pt>
                <c:pt idx="3">
                  <c:v>6</c:v>
                </c:pt>
              </c:numCache>
            </c:numRef>
          </c:val>
          <c:extLst>
            <c:ext xmlns:c16="http://schemas.microsoft.com/office/drawing/2014/chart" uri="{C3380CC4-5D6E-409C-BE32-E72D297353CC}">
              <c16:uniqueId val="{00000002-F116-42AC-8DDD-73AA80EBC60A}"/>
            </c:ext>
          </c:extLst>
        </c:ser>
        <c:ser>
          <c:idx val="3"/>
          <c:order val="3"/>
          <c:tx>
            <c:strRef>
              <c:f>Sheet1!$G$15</c:f>
              <c:strCache>
                <c:ptCount val="1"/>
                <c:pt idx="0">
                  <c:v>Excluded Books</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Sheet1!$C$16:$C$21</c:f>
              <c:strCache>
                <c:ptCount val="6"/>
                <c:pt idx="0">
                  <c:v>(100 AD)</c:v>
                </c:pt>
                <c:pt idx="1">
                  <c:v>Clement (200 AD)</c:v>
                </c:pt>
                <c:pt idx="2">
                  <c:v>Origen (250 AD)</c:v>
                </c:pt>
                <c:pt idx="3">
                  <c:v>Eusebius (300 AD)</c:v>
                </c:pt>
                <c:pt idx="4">
                  <c:v>Council of Carthage (400 AD)</c:v>
                </c:pt>
                <c:pt idx="5">
                  <c:v>Present</c:v>
                </c:pt>
              </c:strCache>
            </c:strRef>
          </c:cat>
          <c:val>
            <c:numRef>
              <c:f>Sheet1!$G$16:$G$21</c:f>
              <c:numCache>
                <c:formatCode>General</c:formatCode>
                <c:ptCount val="6"/>
                <c:pt idx="3">
                  <c:v>6</c:v>
                </c:pt>
                <c:pt idx="4">
                  <c:v>6</c:v>
                </c:pt>
              </c:numCache>
            </c:numRef>
          </c:val>
          <c:extLst>
            <c:ext xmlns:c16="http://schemas.microsoft.com/office/drawing/2014/chart" uri="{C3380CC4-5D6E-409C-BE32-E72D297353CC}">
              <c16:uniqueId val="{00000003-F116-42AC-8DDD-73AA80EBC60A}"/>
            </c:ext>
          </c:extLst>
        </c:ser>
        <c:dLbls>
          <c:showLegendKey val="0"/>
          <c:showVal val="0"/>
          <c:showCatName val="0"/>
          <c:showSerName val="0"/>
          <c:showPercent val="0"/>
          <c:showBubbleSize val="0"/>
        </c:dLbls>
        <c:gapWidth val="150"/>
        <c:overlap val="100"/>
        <c:axId val="1973522559"/>
        <c:axId val="1973516319"/>
      </c:barChart>
      <c:catAx>
        <c:axId val="1973522559"/>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973516319"/>
        <c:crosses val="autoZero"/>
        <c:auto val="1"/>
        <c:lblAlgn val="ctr"/>
        <c:lblOffset val="100"/>
        <c:noMultiLvlLbl val="0"/>
      </c:catAx>
      <c:valAx>
        <c:axId val="19735163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73522559"/>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 Target="../slides/slide5.xml"/><Relationship Id="rId1" Type="http://schemas.openxmlformats.org/officeDocument/2006/relationships/image" Target="../media/image2.jpeg"/><Relationship Id="rId6" Type="http://schemas.openxmlformats.org/officeDocument/2006/relationships/slide" Target="../slides/slide132.xml"/><Relationship Id="rId5" Type="http://schemas.openxmlformats.org/officeDocument/2006/relationships/image" Target="../media/image4.jpeg"/><Relationship Id="rId4" Type="http://schemas.openxmlformats.org/officeDocument/2006/relationships/slide" Target="../slides/slide72.xml"/></Relationships>
</file>

<file path=ppt/diagrams/_rels/data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 Target="../slides/slide13.xml"/><Relationship Id="rId1" Type="http://schemas.openxmlformats.org/officeDocument/2006/relationships/image" Target="../media/image6.jpeg"/><Relationship Id="rId6" Type="http://schemas.openxmlformats.org/officeDocument/2006/relationships/slide" Target="../slides/slide26.xml"/><Relationship Id="rId5" Type="http://schemas.openxmlformats.org/officeDocument/2006/relationships/image" Target="../media/image8.jpeg"/><Relationship Id="rId4" Type="http://schemas.openxmlformats.org/officeDocument/2006/relationships/slide" Target="../slides/slide20.xml"/></Relationships>
</file>

<file path=ppt/diagrams/_rels/data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54.xml"/><Relationship Id="rId1" Type="http://schemas.openxmlformats.org/officeDocument/2006/relationships/image" Target="../media/image9.jpeg"/><Relationship Id="rId6" Type="http://schemas.openxmlformats.org/officeDocument/2006/relationships/slide" Target="../slides/slide4.xml"/><Relationship Id="rId5" Type="http://schemas.openxmlformats.org/officeDocument/2006/relationships/image" Target="../media/image11.jpeg"/><Relationship Id="rId4" Type="http://schemas.openxmlformats.org/officeDocument/2006/relationships/slide" Target="../slides/slide65.xml"/></Relationships>
</file>

<file path=ppt/diagrams/_rels/data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 Target="../slides/slide13.xml"/><Relationship Id="rId1" Type="http://schemas.openxmlformats.org/officeDocument/2006/relationships/image" Target="../media/image6.jpeg"/><Relationship Id="rId6" Type="http://schemas.openxmlformats.org/officeDocument/2006/relationships/slide" Target="../slides/slide26.xml"/><Relationship Id="rId5" Type="http://schemas.openxmlformats.org/officeDocument/2006/relationships/image" Target="../media/image8.jpeg"/><Relationship Id="rId4" Type="http://schemas.openxmlformats.org/officeDocument/2006/relationships/slide" Target="../slides/slide20.xml"/></Relationships>
</file>

<file path=ppt/diagrams/_rels/data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54.xml"/><Relationship Id="rId1" Type="http://schemas.openxmlformats.org/officeDocument/2006/relationships/image" Target="../media/image9.jpeg"/><Relationship Id="rId6" Type="http://schemas.openxmlformats.org/officeDocument/2006/relationships/slide" Target="../slides/slide4.xml"/><Relationship Id="rId5" Type="http://schemas.openxmlformats.org/officeDocument/2006/relationships/image" Target="../media/image11.jpeg"/><Relationship Id="rId4" Type="http://schemas.openxmlformats.org/officeDocument/2006/relationships/slide" Target="../slides/slide65.xml"/></Relationships>
</file>

<file path=ppt/diagrams/_rels/data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 Target="../slides/slide13.xml"/><Relationship Id="rId1" Type="http://schemas.openxmlformats.org/officeDocument/2006/relationships/image" Target="../media/image6.jpeg"/><Relationship Id="rId6" Type="http://schemas.openxmlformats.org/officeDocument/2006/relationships/slide" Target="../slides/slide26.xml"/><Relationship Id="rId5" Type="http://schemas.openxmlformats.org/officeDocument/2006/relationships/image" Target="../media/image8.jpeg"/><Relationship Id="rId4" Type="http://schemas.openxmlformats.org/officeDocument/2006/relationships/slide" Target="../slides/slide20.xml"/></Relationships>
</file>

<file path=ppt/diagrams/_rels/data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54.xml"/><Relationship Id="rId1" Type="http://schemas.openxmlformats.org/officeDocument/2006/relationships/image" Target="../media/image9.jpeg"/><Relationship Id="rId6" Type="http://schemas.openxmlformats.org/officeDocument/2006/relationships/slide" Target="../slides/slide4.xml"/><Relationship Id="rId5" Type="http://schemas.openxmlformats.org/officeDocument/2006/relationships/image" Target="../media/image11.jpeg"/><Relationship Id="rId4" Type="http://schemas.openxmlformats.org/officeDocument/2006/relationships/slide" Target="../slides/slide65.xml"/></Relationships>
</file>

<file path=ppt/diagrams/_rels/data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 Target="../slides/slide78.xml"/><Relationship Id="rId1" Type="http://schemas.openxmlformats.org/officeDocument/2006/relationships/image" Target="../media/image31.jpeg"/><Relationship Id="rId4" Type="http://schemas.openxmlformats.org/officeDocument/2006/relationships/slide" Target="../slides/slide88.xml"/></Relationships>
</file>

<file path=ppt/diagrams/_rels/data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 Target="../slides/slide110.xml"/><Relationship Id="rId1" Type="http://schemas.openxmlformats.org/officeDocument/2006/relationships/image" Target="../media/image33.jpeg"/><Relationship Id="rId4" Type="http://schemas.openxmlformats.org/officeDocument/2006/relationships/slide" Target="../slides/slide127.xml"/></Relationships>
</file>

<file path=ppt/diagrams/_rels/data18.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image" Target="../media/image35.jpeg"/></Relationships>
</file>

<file path=ppt/diagrams/_rels/data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 Target="../slides/slide78.xml"/><Relationship Id="rId1" Type="http://schemas.openxmlformats.org/officeDocument/2006/relationships/image" Target="../media/image31.jpeg"/><Relationship Id="rId4" Type="http://schemas.openxmlformats.org/officeDocument/2006/relationships/slide" Target="../slides/slide88.xml"/></Relationships>
</file>

<file path=ppt/diagrams/_rels/data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 Target="../slides/slide13.xml"/><Relationship Id="rId1" Type="http://schemas.openxmlformats.org/officeDocument/2006/relationships/image" Target="../media/image6.jpeg"/><Relationship Id="rId6" Type="http://schemas.openxmlformats.org/officeDocument/2006/relationships/slide" Target="../slides/slide26.xml"/><Relationship Id="rId5" Type="http://schemas.openxmlformats.org/officeDocument/2006/relationships/image" Target="../media/image8.jpeg"/><Relationship Id="rId4" Type="http://schemas.openxmlformats.org/officeDocument/2006/relationships/slide" Target="../slides/slide20.xml"/></Relationships>
</file>

<file path=ppt/diagrams/_rels/data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 Target="../slides/slide110.xml"/><Relationship Id="rId1" Type="http://schemas.openxmlformats.org/officeDocument/2006/relationships/image" Target="../media/image33.jpeg"/><Relationship Id="rId4" Type="http://schemas.openxmlformats.org/officeDocument/2006/relationships/slide" Target="../slides/slide127.xml"/></Relationships>
</file>

<file path=ppt/diagrams/_rels/data2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image" Target="../media/image35.jpeg"/></Relationships>
</file>

<file path=ppt/diagrams/_rels/data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image" Target="../media/image40.jpeg"/><Relationship Id="rId5" Type="http://schemas.openxmlformats.org/officeDocument/2006/relationships/image" Target="../media/image44.jpg"/><Relationship Id="rId4" Type="http://schemas.openxmlformats.org/officeDocument/2006/relationships/image" Target="../media/image43.jpeg"/></Relationships>
</file>

<file path=ppt/diagrams/_rels/data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 Target="../slides/slide78.xml"/><Relationship Id="rId1" Type="http://schemas.openxmlformats.org/officeDocument/2006/relationships/image" Target="../media/image31.jpeg"/><Relationship Id="rId4" Type="http://schemas.openxmlformats.org/officeDocument/2006/relationships/slide" Target="../slides/slide88.xml"/></Relationships>
</file>

<file path=ppt/diagrams/_rels/data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 Target="../slides/slide110.xml"/><Relationship Id="rId1" Type="http://schemas.openxmlformats.org/officeDocument/2006/relationships/image" Target="../media/image33.jpeg"/><Relationship Id="rId4" Type="http://schemas.openxmlformats.org/officeDocument/2006/relationships/slide" Target="../slides/slide127.xml"/></Relationships>
</file>

<file path=ppt/diagrams/_rels/data25.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image" Target="../media/image35.jpeg"/></Relationships>
</file>

<file path=ppt/diagrams/_rels/data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54.xml"/><Relationship Id="rId1" Type="http://schemas.openxmlformats.org/officeDocument/2006/relationships/image" Target="../media/image9.jpeg"/><Relationship Id="rId6" Type="http://schemas.openxmlformats.org/officeDocument/2006/relationships/slide" Target="../slides/slide4.xml"/><Relationship Id="rId5" Type="http://schemas.openxmlformats.org/officeDocument/2006/relationships/image" Target="../media/image11.jpeg"/><Relationship Id="rId4" Type="http://schemas.openxmlformats.org/officeDocument/2006/relationships/slide" Target="../slides/slide65.xml"/></Relationships>
</file>

<file path=ppt/diagrams/_rels/data34.xml.rels><?xml version="1.0" encoding="UTF-8" standalone="yes"?>
<Relationships xmlns="http://schemas.openxmlformats.org/package/2006/relationships"><Relationship Id="rId1" Type="http://schemas.openxmlformats.org/officeDocument/2006/relationships/image" Target="../media/image46.jpeg"/></Relationships>
</file>

<file path=ppt/diagrams/_rels/data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image" Target="../media/image47.jpeg"/></Relationships>
</file>

<file path=ppt/diagrams/_rels/data36.xml.rels><?xml version="1.0" encoding="UTF-8" standalone="yes"?>
<Relationships xmlns="http://schemas.openxmlformats.org/package/2006/relationships"><Relationship Id="rId1" Type="http://schemas.openxmlformats.org/officeDocument/2006/relationships/image" Target="../media/image49.jpeg"/></Relationships>
</file>

<file path=ppt/diagrams/_rels/data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image" Target="../media/image50.jpeg"/></Relationships>
</file>

<file path=ppt/diagrams/_rels/data38.xml.rels><?xml version="1.0" encoding="UTF-8" standalone="yes"?>
<Relationships xmlns="http://schemas.openxmlformats.org/package/2006/relationships"><Relationship Id="rId1" Type="http://schemas.openxmlformats.org/officeDocument/2006/relationships/image" Target="../media/image49.jpeg"/></Relationships>
</file>

<file path=ppt/diagrams/_rels/data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image" Target="../media/image51.jpeg"/></Relationships>
</file>

<file path=ppt/diagrams/_rels/data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 Target="../slides/slide13.xml"/><Relationship Id="rId1" Type="http://schemas.openxmlformats.org/officeDocument/2006/relationships/image" Target="../media/image6.jpeg"/><Relationship Id="rId6" Type="http://schemas.openxmlformats.org/officeDocument/2006/relationships/slide" Target="../slides/slide26.xml"/><Relationship Id="rId5" Type="http://schemas.openxmlformats.org/officeDocument/2006/relationships/image" Target="../media/image8.jpeg"/><Relationship Id="rId4" Type="http://schemas.openxmlformats.org/officeDocument/2006/relationships/slide" Target="../slides/slide20.xml"/></Relationships>
</file>

<file path=ppt/diagrams/_rels/data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 Target="../slides/slide78.xml"/><Relationship Id="rId1" Type="http://schemas.openxmlformats.org/officeDocument/2006/relationships/image" Target="../media/image31.jpeg"/><Relationship Id="rId4" Type="http://schemas.openxmlformats.org/officeDocument/2006/relationships/slide" Target="../slides/slide88.xml"/></Relationships>
</file>

<file path=ppt/diagrams/_rels/data4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 Target="../slides/slide110.xml"/><Relationship Id="rId1" Type="http://schemas.openxmlformats.org/officeDocument/2006/relationships/image" Target="../media/image33.jpeg"/><Relationship Id="rId4" Type="http://schemas.openxmlformats.org/officeDocument/2006/relationships/slide" Target="../slides/slide127.xml"/></Relationships>
</file>

<file path=ppt/diagrams/_rels/data4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image" Target="../media/image35.jpeg"/></Relationships>
</file>

<file path=ppt/diagrams/_rels/data43.xml.rels><?xml version="1.0" encoding="UTF-8" standalone="yes"?>
<Relationships xmlns="http://schemas.openxmlformats.org/package/2006/relationships"><Relationship Id="rId8" Type="http://schemas.openxmlformats.org/officeDocument/2006/relationships/slide" Target="../slides/slide120.xml"/><Relationship Id="rId3" Type="http://schemas.openxmlformats.org/officeDocument/2006/relationships/image" Target="../media/image58.jpg"/><Relationship Id="rId7" Type="http://schemas.openxmlformats.org/officeDocument/2006/relationships/image" Target="../media/image60.jpg"/><Relationship Id="rId12" Type="http://schemas.openxmlformats.org/officeDocument/2006/relationships/slide" Target="../slides/slide124.xml"/><Relationship Id="rId2" Type="http://schemas.openxmlformats.org/officeDocument/2006/relationships/slide" Target="../slides/slide114.xml"/><Relationship Id="rId1" Type="http://schemas.openxmlformats.org/officeDocument/2006/relationships/image" Target="../media/image57.jpg"/><Relationship Id="rId6" Type="http://schemas.openxmlformats.org/officeDocument/2006/relationships/slide" Target="../slides/slide118.xml"/><Relationship Id="rId11" Type="http://schemas.openxmlformats.org/officeDocument/2006/relationships/image" Target="../media/image29.jpg"/><Relationship Id="rId5" Type="http://schemas.openxmlformats.org/officeDocument/2006/relationships/image" Target="../media/image59.jpg"/><Relationship Id="rId10" Type="http://schemas.openxmlformats.org/officeDocument/2006/relationships/slide" Target="../slides/slide122.xml"/><Relationship Id="rId4" Type="http://schemas.openxmlformats.org/officeDocument/2006/relationships/slide" Target="../slides/slide116.xml"/><Relationship Id="rId9" Type="http://schemas.openxmlformats.org/officeDocument/2006/relationships/image" Target="../media/image61.jpeg"/></Relationships>
</file>

<file path=ppt/diagrams/_rels/data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 Target="../slides/slide78.xml"/><Relationship Id="rId1" Type="http://schemas.openxmlformats.org/officeDocument/2006/relationships/image" Target="../media/image31.jpeg"/><Relationship Id="rId4" Type="http://schemas.openxmlformats.org/officeDocument/2006/relationships/slide" Target="../slides/slide88.xml"/></Relationships>
</file>

<file path=ppt/diagrams/_rels/data4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 Target="../slides/slide110.xml"/><Relationship Id="rId1" Type="http://schemas.openxmlformats.org/officeDocument/2006/relationships/image" Target="../media/image33.jpeg"/><Relationship Id="rId4" Type="http://schemas.openxmlformats.org/officeDocument/2006/relationships/slide" Target="../slides/slide127.xml"/></Relationships>
</file>

<file path=ppt/diagrams/_rels/data46.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image" Target="../media/image35.jpeg"/></Relationships>
</file>

<file path=ppt/diagrams/_rels/data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 Target="../slides/slide78.xml"/><Relationship Id="rId1" Type="http://schemas.openxmlformats.org/officeDocument/2006/relationships/image" Target="../media/image31.jpeg"/><Relationship Id="rId4" Type="http://schemas.openxmlformats.org/officeDocument/2006/relationships/slide" Target="../slides/slide88.xml"/></Relationships>
</file>

<file path=ppt/diagrams/_rels/data4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 Target="../slides/slide110.xml"/><Relationship Id="rId1" Type="http://schemas.openxmlformats.org/officeDocument/2006/relationships/image" Target="../media/image33.jpeg"/><Relationship Id="rId4" Type="http://schemas.openxmlformats.org/officeDocument/2006/relationships/slide" Target="../slides/slide127.xml"/></Relationships>
</file>

<file path=ppt/diagrams/_rels/data49.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image" Target="../media/image35.jpeg"/></Relationships>
</file>

<file path=ppt/diagrams/_rels/data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54.xml"/><Relationship Id="rId1" Type="http://schemas.openxmlformats.org/officeDocument/2006/relationships/image" Target="../media/image9.jpeg"/><Relationship Id="rId6" Type="http://schemas.openxmlformats.org/officeDocument/2006/relationships/slide" Target="../slides/slide4.xml"/><Relationship Id="rId5" Type="http://schemas.openxmlformats.org/officeDocument/2006/relationships/image" Target="../media/image11.jpeg"/><Relationship Id="rId4" Type="http://schemas.openxmlformats.org/officeDocument/2006/relationships/slide" Target="../slides/slide65.xml"/></Relationships>
</file>

<file path=ppt/diagrams/_rels/data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s/slide137.xml"/><Relationship Id="rId1" Type="http://schemas.openxmlformats.org/officeDocument/2006/relationships/image" Target="../media/image68.png"/><Relationship Id="rId6" Type="http://schemas.openxmlformats.org/officeDocument/2006/relationships/slide" Target="../slides/slide4.xml"/><Relationship Id="rId5" Type="http://schemas.openxmlformats.org/officeDocument/2006/relationships/image" Target="../media/image70.png"/><Relationship Id="rId4" Type="http://schemas.openxmlformats.org/officeDocument/2006/relationships/slide" Target="../slides/slide147.xml"/></Relationships>
</file>

<file path=ppt/diagrams/_rels/data51.xml.rels><?xml version="1.0" encoding="UTF-8" standalone="yes"?>
<Relationships xmlns="http://schemas.openxmlformats.org/package/2006/relationships"><Relationship Id="rId8" Type="http://schemas.openxmlformats.org/officeDocument/2006/relationships/slide" Target="../slides/slide142.xml"/><Relationship Id="rId3" Type="http://schemas.openxmlformats.org/officeDocument/2006/relationships/image" Target="../media/image73.jpg"/><Relationship Id="rId7" Type="http://schemas.openxmlformats.org/officeDocument/2006/relationships/image" Target="../media/image75.jpeg"/><Relationship Id="rId12" Type="http://schemas.openxmlformats.org/officeDocument/2006/relationships/slide" Target="../slides/slide144.xml"/><Relationship Id="rId2" Type="http://schemas.openxmlformats.org/officeDocument/2006/relationships/slide" Target="../slides/slide139.xml"/><Relationship Id="rId1" Type="http://schemas.openxmlformats.org/officeDocument/2006/relationships/image" Target="../media/image72.jpg"/><Relationship Id="rId6" Type="http://schemas.openxmlformats.org/officeDocument/2006/relationships/slide" Target="../slides/slide141.xml"/><Relationship Id="rId11" Type="http://schemas.openxmlformats.org/officeDocument/2006/relationships/image" Target="../media/image77.jpeg"/><Relationship Id="rId5" Type="http://schemas.openxmlformats.org/officeDocument/2006/relationships/image" Target="../media/image74.jpg"/><Relationship Id="rId10" Type="http://schemas.openxmlformats.org/officeDocument/2006/relationships/slide" Target="../slides/slide143.xml"/><Relationship Id="rId4" Type="http://schemas.openxmlformats.org/officeDocument/2006/relationships/slide" Target="../slides/slide140.xml"/><Relationship Id="rId9" Type="http://schemas.openxmlformats.org/officeDocument/2006/relationships/image" Target="../media/image76.jpg"/></Relationships>
</file>

<file path=ppt/diagrams/_rels/data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s/slide137.xml"/><Relationship Id="rId1" Type="http://schemas.openxmlformats.org/officeDocument/2006/relationships/image" Target="../media/image68.png"/><Relationship Id="rId6" Type="http://schemas.openxmlformats.org/officeDocument/2006/relationships/slide" Target="../slides/slide4.xml"/><Relationship Id="rId5" Type="http://schemas.openxmlformats.org/officeDocument/2006/relationships/image" Target="../media/image70.png"/><Relationship Id="rId4" Type="http://schemas.openxmlformats.org/officeDocument/2006/relationships/slide" Target="../slides/slide147.xml"/></Relationships>
</file>

<file path=ppt/diagrams/_rels/data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s/slide137.xml"/><Relationship Id="rId1" Type="http://schemas.openxmlformats.org/officeDocument/2006/relationships/image" Target="../media/image68.png"/><Relationship Id="rId6" Type="http://schemas.openxmlformats.org/officeDocument/2006/relationships/slide" Target="../slides/slide4.xml"/><Relationship Id="rId5" Type="http://schemas.openxmlformats.org/officeDocument/2006/relationships/image" Target="../media/image70.png"/><Relationship Id="rId4" Type="http://schemas.openxmlformats.org/officeDocument/2006/relationships/slide" Target="../slides/slide147.xml"/></Relationships>
</file>

<file path=ppt/diagrams/_rels/data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 Target="../slides/slide13.xml"/><Relationship Id="rId1" Type="http://schemas.openxmlformats.org/officeDocument/2006/relationships/image" Target="../media/image6.jpeg"/><Relationship Id="rId6" Type="http://schemas.openxmlformats.org/officeDocument/2006/relationships/slide" Target="../slides/slide26.xml"/><Relationship Id="rId5" Type="http://schemas.openxmlformats.org/officeDocument/2006/relationships/image" Target="../media/image8.jpeg"/><Relationship Id="rId4" Type="http://schemas.openxmlformats.org/officeDocument/2006/relationships/slide" Target="../slides/slide20.xml"/></Relationships>
</file>

<file path=ppt/diagrams/_rels/data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54.xml"/><Relationship Id="rId1" Type="http://schemas.openxmlformats.org/officeDocument/2006/relationships/image" Target="../media/image9.jpeg"/><Relationship Id="rId6" Type="http://schemas.openxmlformats.org/officeDocument/2006/relationships/slide" Target="../slides/slide4.xml"/><Relationship Id="rId5" Type="http://schemas.openxmlformats.org/officeDocument/2006/relationships/image" Target="../media/image11.jpeg"/><Relationship Id="rId4" Type="http://schemas.openxmlformats.org/officeDocument/2006/relationships/slide" Target="../slides/slide65.xml"/></Relationships>
</file>

<file path=ppt/diagrams/_rels/data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 Target="../slides/slide13.xml"/><Relationship Id="rId1" Type="http://schemas.openxmlformats.org/officeDocument/2006/relationships/image" Target="../media/image6.jpeg"/><Relationship Id="rId6" Type="http://schemas.openxmlformats.org/officeDocument/2006/relationships/slide" Target="../slides/slide26.xml"/><Relationship Id="rId5" Type="http://schemas.openxmlformats.org/officeDocument/2006/relationships/image" Target="../media/image8.jpeg"/><Relationship Id="rId4" Type="http://schemas.openxmlformats.org/officeDocument/2006/relationships/slide" Target="../slides/slide20.xml"/></Relationships>
</file>

<file path=ppt/diagrams/_rels/data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54.xml"/><Relationship Id="rId1" Type="http://schemas.openxmlformats.org/officeDocument/2006/relationships/image" Target="../media/image9.jpeg"/><Relationship Id="rId6" Type="http://schemas.openxmlformats.org/officeDocument/2006/relationships/slide" Target="../slides/slide4.xml"/><Relationship Id="rId5" Type="http://schemas.openxmlformats.org/officeDocument/2006/relationships/image" Target="../media/image11.jpeg"/><Relationship Id="rId4" Type="http://schemas.openxmlformats.org/officeDocument/2006/relationships/slide" Target="../slides/slide65.xml"/></Relationships>
</file>

<file path=ppt/diagrams/_rels/drawing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image" Target="../media/image2.jpeg"/></Relationships>
</file>

<file path=ppt/diagrams/_rels/drawing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diagrams/_rels/drawing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rawing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diagrams/_rels/drawing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rawing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diagrams/_rels/drawing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rawing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image" Target="../media/image31.jpeg"/></Relationships>
</file>

<file path=ppt/diagrams/_rels/drawing1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image" Target="../media/image33.jpeg"/></Relationships>
</file>

<file path=ppt/diagrams/_rels/drawing18.xml.rels><?xml version="1.0" encoding="UTF-8" standalone="yes"?>
<Relationships xmlns="http://schemas.openxmlformats.org/package/2006/relationships"><Relationship Id="rId1" Type="http://schemas.openxmlformats.org/officeDocument/2006/relationships/image" Target="../media/image35.jpeg"/></Relationships>
</file>

<file path=ppt/diagrams/_rels/drawing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image" Target="../media/image3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diagrams/_rels/drawing2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image" Target="../media/image33.jpeg"/></Relationships>
</file>

<file path=ppt/diagrams/_rels/drawing21.xml.rels><?xml version="1.0" encoding="UTF-8" standalone="yes"?>
<Relationships xmlns="http://schemas.openxmlformats.org/package/2006/relationships"><Relationship Id="rId1" Type="http://schemas.openxmlformats.org/officeDocument/2006/relationships/image" Target="../media/image35.jpeg"/></Relationships>
</file>

<file path=ppt/diagrams/_rels/drawing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image" Target="../media/image40.jpeg"/><Relationship Id="rId5" Type="http://schemas.openxmlformats.org/officeDocument/2006/relationships/image" Target="../media/image44.jpg"/><Relationship Id="rId4" Type="http://schemas.openxmlformats.org/officeDocument/2006/relationships/image" Target="../media/image43.jpeg"/></Relationships>
</file>

<file path=ppt/diagrams/_rels/drawing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image" Target="../media/image31.jpeg"/></Relationships>
</file>

<file path=ppt/diagrams/_rels/drawing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image" Target="../media/image33.jpeg"/></Relationships>
</file>

<file path=ppt/diagrams/_rels/drawing25.xml.rels><?xml version="1.0" encoding="UTF-8" standalone="yes"?>
<Relationships xmlns="http://schemas.openxmlformats.org/package/2006/relationships"><Relationship Id="rId1" Type="http://schemas.openxmlformats.org/officeDocument/2006/relationships/image" Target="../media/image35.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rawing34.xml.rels><?xml version="1.0" encoding="UTF-8" standalone="yes"?>
<Relationships xmlns="http://schemas.openxmlformats.org/package/2006/relationships"><Relationship Id="rId1" Type="http://schemas.openxmlformats.org/officeDocument/2006/relationships/image" Target="../media/image46.jpeg"/></Relationships>
</file>

<file path=ppt/diagrams/_rels/drawing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image" Target="../media/image47.jpeg"/></Relationships>
</file>

<file path=ppt/diagrams/_rels/drawing36.xml.rels><?xml version="1.0" encoding="UTF-8" standalone="yes"?>
<Relationships xmlns="http://schemas.openxmlformats.org/package/2006/relationships"><Relationship Id="rId1" Type="http://schemas.openxmlformats.org/officeDocument/2006/relationships/image" Target="../media/image49.jpeg"/></Relationships>
</file>

<file path=ppt/diagrams/_rels/drawing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image" Target="../media/image50.jpeg"/></Relationships>
</file>

<file path=ppt/diagrams/_rels/drawing38.xml.rels><?xml version="1.0" encoding="UTF-8" standalone="yes"?>
<Relationships xmlns="http://schemas.openxmlformats.org/package/2006/relationships"><Relationship Id="rId1" Type="http://schemas.openxmlformats.org/officeDocument/2006/relationships/image" Target="../media/image49.jpeg"/></Relationships>
</file>

<file path=ppt/diagrams/_rels/drawing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image" Target="../media/image51.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diagrams/_rels/drawing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image" Target="../media/image31.jpeg"/></Relationships>
</file>

<file path=ppt/diagrams/_rels/drawing4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image" Target="../media/image33.jpeg"/></Relationships>
</file>

<file path=ppt/diagrams/_rels/drawing42.xml.rels><?xml version="1.0" encoding="UTF-8" standalone="yes"?>
<Relationships xmlns="http://schemas.openxmlformats.org/package/2006/relationships"><Relationship Id="rId1" Type="http://schemas.openxmlformats.org/officeDocument/2006/relationships/image" Target="../media/image35.jpeg"/></Relationships>
</file>

<file path=ppt/diagrams/_rels/drawing4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image" Target="../media/image57.jpg"/><Relationship Id="rId6" Type="http://schemas.openxmlformats.org/officeDocument/2006/relationships/image" Target="../media/image29.jpg"/><Relationship Id="rId5" Type="http://schemas.openxmlformats.org/officeDocument/2006/relationships/image" Target="../media/image61.jpeg"/><Relationship Id="rId4" Type="http://schemas.openxmlformats.org/officeDocument/2006/relationships/image" Target="../media/image60.jpg"/></Relationships>
</file>

<file path=ppt/diagrams/_rels/drawing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image" Target="../media/image31.jpeg"/></Relationships>
</file>

<file path=ppt/diagrams/_rels/drawing4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image" Target="../media/image33.jpeg"/></Relationships>
</file>

<file path=ppt/diagrams/_rels/drawing46.xml.rels><?xml version="1.0" encoding="UTF-8" standalone="yes"?>
<Relationships xmlns="http://schemas.openxmlformats.org/package/2006/relationships"><Relationship Id="rId1" Type="http://schemas.openxmlformats.org/officeDocument/2006/relationships/image" Target="../media/image35.jpeg"/></Relationships>
</file>

<file path=ppt/diagrams/_rels/drawing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image" Target="../media/image31.jpeg"/></Relationships>
</file>

<file path=ppt/diagrams/_rels/drawing4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image" Target="../media/image33.jpeg"/></Relationships>
</file>

<file path=ppt/diagrams/_rels/drawing49.xml.rels><?xml version="1.0" encoding="UTF-8" standalone="yes"?>
<Relationships xmlns="http://schemas.openxmlformats.org/package/2006/relationships"><Relationship Id="rId1" Type="http://schemas.openxmlformats.org/officeDocument/2006/relationships/image" Target="../media/image35.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rawing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s>
</file>

<file path=ppt/diagrams/_rels/drawing5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image" Target="../media/image72.jpg"/><Relationship Id="rId6" Type="http://schemas.openxmlformats.org/officeDocument/2006/relationships/image" Target="../media/image77.jpeg"/><Relationship Id="rId5" Type="http://schemas.openxmlformats.org/officeDocument/2006/relationships/image" Target="../media/image76.jpg"/><Relationship Id="rId4" Type="http://schemas.openxmlformats.org/officeDocument/2006/relationships/image" Target="../media/image75.jpeg"/></Relationships>
</file>

<file path=ppt/diagrams/_rels/drawing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s>
</file>

<file path=ppt/diagrams/_rels/drawing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s>
</file>

<file path=ppt/diagrams/_rels/drawing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5C827D-4E71-4FCF-8088-32784A807C37}" type="doc">
      <dgm:prSet loTypeId="urn:microsoft.com/office/officeart/2008/layout/PictureStrips" loCatId="list" qsTypeId="urn:microsoft.com/office/officeart/2005/8/quickstyle/simple5" qsCatId="simple" csTypeId="urn:microsoft.com/office/officeart/2005/8/colors/accent1_2" csCatId="accent1" phldr="1"/>
      <dgm:spPr/>
      <dgm:t>
        <a:bodyPr/>
        <a:lstStyle/>
        <a:p>
          <a:endParaRPr lang="en-US"/>
        </a:p>
      </dgm:t>
    </dgm:pt>
    <dgm:pt modelId="{F0E14B9E-C9CE-49B9-8E48-79411EEBBE70}">
      <dgm:prSet phldrT="[Text]" custT="1"/>
      <dgm:spPr>
        <a:effectLst>
          <a:outerShdw blurRad="50800" dist="38100" dir="8100000" algn="tr" rotWithShape="0">
            <a:prstClr val="black">
              <a:alpha val="40000"/>
            </a:prstClr>
          </a:outerShdw>
        </a:effectLst>
      </dgm:spPr>
      <dgm:t>
        <a:bodyPr/>
        <a:lstStyle/>
        <a:p>
          <a:r>
            <a:rPr lang="en-US" sz="4000" dirty="0"/>
            <a:t>Eternal Life</a:t>
          </a:r>
        </a:p>
      </dgm:t>
    </dgm:pt>
    <dgm:pt modelId="{9F00DF95-9F15-4697-9CA5-C56451C3CC2D}" type="parTrans" cxnId="{D4FABA48-3E10-4152-8997-FFE73F5131BB}">
      <dgm:prSet/>
      <dgm:spPr/>
      <dgm:t>
        <a:bodyPr/>
        <a:lstStyle/>
        <a:p>
          <a:endParaRPr lang="en-US"/>
        </a:p>
      </dgm:t>
    </dgm:pt>
    <dgm:pt modelId="{D216E3AD-F424-477B-98F6-0DB01021AFB6}" type="sibTrans" cxnId="{D4FABA48-3E10-4152-8997-FFE73F5131BB}">
      <dgm:prSet/>
      <dgm:spPr/>
      <dgm:t>
        <a:bodyPr/>
        <a:lstStyle/>
        <a:p>
          <a:endParaRPr lang="en-US"/>
        </a:p>
      </dgm:t>
    </dgm:pt>
    <dgm:pt modelId="{E989C54E-5D85-451F-9788-09D997317A78}">
      <dgm:prSet phldrT="[Text]" custT="1"/>
      <dgm:spPr>
        <a:effectLst>
          <a:outerShdw blurRad="50800" dist="38100" dir="8100000" algn="tr" rotWithShape="0">
            <a:prstClr val="black">
              <a:alpha val="40000"/>
            </a:prstClr>
          </a:outerShdw>
        </a:effectLst>
      </dgm:spPr>
      <dgm:t>
        <a:bodyPr/>
        <a:lstStyle/>
        <a:p>
          <a:r>
            <a:rPr lang="en-US" sz="4000" dirty="0"/>
            <a:t>Great Commission</a:t>
          </a:r>
        </a:p>
      </dgm:t>
    </dgm:pt>
    <dgm:pt modelId="{A00FC61D-3052-4166-9AC2-BB29349B19EF}" type="parTrans" cxnId="{32453D3F-1A51-4B72-8330-8D72330C5389}">
      <dgm:prSet/>
      <dgm:spPr/>
      <dgm:t>
        <a:bodyPr/>
        <a:lstStyle/>
        <a:p>
          <a:endParaRPr lang="en-US"/>
        </a:p>
      </dgm:t>
    </dgm:pt>
    <dgm:pt modelId="{5B2D6302-560F-431D-A634-E631171178D4}" type="sibTrans" cxnId="{32453D3F-1A51-4B72-8330-8D72330C5389}">
      <dgm:prSet/>
      <dgm:spPr/>
      <dgm:t>
        <a:bodyPr/>
        <a:lstStyle/>
        <a:p>
          <a:endParaRPr lang="en-US"/>
        </a:p>
      </dgm:t>
    </dgm:pt>
    <dgm:pt modelId="{84B43D69-06BC-43C5-A9A9-DC38C55C1E9E}">
      <dgm:prSet phldrT="[Text]" custT="1"/>
      <dgm:spPr>
        <a:effectLst>
          <a:outerShdw blurRad="50800" dist="38100" dir="8100000" algn="tr" rotWithShape="0">
            <a:prstClr val="black">
              <a:alpha val="40000"/>
            </a:prstClr>
          </a:outerShdw>
        </a:effectLst>
      </dgm:spPr>
      <dgm:t>
        <a:bodyPr/>
        <a:lstStyle/>
        <a:p>
          <a:r>
            <a:rPr lang="en-US" sz="4000" dirty="0"/>
            <a:t>Kingdom on Earth</a:t>
          </a:r>
        </a:p>
      </dgm:t>
    </dgm:pt>
    <dgm:pt modelId="{8B7BCF88-F779-493C-BDE1-4E57EC443BF2}" type="parTrans" cxnId="{0E24DD9C-BD15-41EB-93C7-4747B86F94BC}">
      <dgm:prSet/>
      <dgm:spPr/>
      <dgm:t>
        <a:bodyPr/>
        <a:lstStyle/>
        <a:p>
          <a:endParaRPr lang="en-US"/>
        </a:p>
      </dgm:t>
    </dgm:pt>
    <dgm:pt modelId="{303B11E2-EAD1-4884-953D-9E84031C948A}" type="sibTrans" cxnId="{0E24DD9C-BD15-41EB-93C7-4747B86F94BC}">
      <dgm:prSet/>
      <dgm:spPr/>
      <dgm:t>
        <a:bodyPr/>
        <a:lstStyle/>
        <a:p>
          <a:endParaRPr lang="en-US"/>
        </a:p>
      </dgm:t>
    </dgm:pt>
    <dgm:pt modelId="{D0CE1EBE-3F64-40CE-B80A-B19C4D12D1FB}" type="pres">
      <dgm:prSet presAssocID="{535C827D-4E71-4FCF-8088-32784A807C37}" presName="Name0" presStyleCnt="0">
        <dgm:presLayoutVars>
          <dgm:dir/>
          <dgm:resizeHandles val="exact"/>
        </dgm:presLayoutVars>
      </dgm:prSet>
      <dgm:spPr/>
      <dgm:t>
        <a:bodyPr/>
        <a:lstStyle/>
        <a:p>
          <a:endParaRPr lang="en-US"/>
        </a:p>
      </dgm:t>
    </dgm:pt>
    <dgm:pt modelId="{F0937CD1-BDCD-47F8-9293-9974CACCBF37}" type="pres">
      <dgm:prSet presAssocID="{F0E14B9E-C9CE-49B9-8E48-79411EEBBE70}" presName="composite" presStyleCnt="0"/>
      <dgm:spPr/>
    </dgm:pt>
    <dgm:pt modelId="{94C296B6-A99A-4067-96AA-719202F390DF}" type="pres">
      <dgm:prSet presAssocID="{F0E14B9E-C9CE-49B9-8E48-79411EEBBE70}" presName="rect1" presStyleLbl="trAlignAcc1" presStyleIdx="0" presStyleCnt="3">
        <dgm:presLayoutVars>
          <dgm:bulletEnabled val="1"/>
        </dgm:presLayoutVars>
      </dgm:prSet>
      <dgm:spPr/>
      <dgm:t>
        <a:bodyPr/>
        <a:lstStyle/>
        <a:p>
          <a:endParaRPr lang="en-US"/>
        </a:p>
      </dgm:t>
    </dgm:pt>
    <dgm:pt modelId="{36F85727-60AE-46E6-875B-40E6100935F7}" type="pres">
      <dgm:prSet presAssocID="{F0E14B9E-C9CE-49B9-8E48-79411EEBBE70}" presName="rect2"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0" r="-70000"/>
          </a:stretch>
        </a:blipFill>
        <a:effectLst>
          <a:outerShdw blurRad="50800" dist="38100" dir="8100000" algn="tr"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33944D96-6B26-4613-B5DA-950DF1A32D9B}" type="pres">
      <dgm:prSet presAssocID="{D216E3AD-F424-477B-98F6-0DB01021AFB6}" presName="sibTrans" presStyleCnt="0"/>
      <dgm:spPr/>
    </dgm:pt>
    <dgm:pt modelId="{76811C9A-9E09-45DE-90CE-30B7531C7772}" type="pres">
      <dgm:prSet presAssocID="{E989C54E-5D85-451F-9788-09D997317A78}" presName="composite" presStyleCnt="0"/>
      <dgm:spPr/>
    </dgm:pt>
    <dgm:pt modelId="{70290002-D6F9-4C56-B590-40C2B01E90CA}" type="pres">
      <dgm:prSet presAssocID="{E989C54E-5D85-451F-9788-09D997317A78}" presName="rect1" presStyleLbl="trAlignAcc1" presStyleIdx="1" presStyleCnt="3">
        <dgm:presLayoutVars>
          <dgm:bulletEnabled val="1"/>
        </dgm:presLayoutVars>
      </dgm:prSet>
      <dgm:spPr/>
      <dgm:t>
        <a:bodyPr/>
        <a:lstStyle/>
        <a:p>
          <a:endParaRPr lang="en-US"/>
        </a:p>
      </dgm:t>
    </dgm:pt>
    <dgm:pt modelId="{3D2542E1-7C29-4C77-94AC-D13AF8991503}" type="pres">
      <dgm:prSet presAssocID="{E989C54E-5D85-451F-9788-09D997317A78}" presName="rect2"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00000" r="-100000"/>
          </a:stretch>
        </a:blipFill>
        <a:effectLst>
          <a:outerShdw blurRad="50800" dist="38100" dir="8100000" algn="tr" rotWithShape="0">
            <a:prstClr val="black">
              <a:alpha val="40000"/>
            </a:prstClr>
          </a:outerShdw>
        </a:effectLst>
      </dgm:spPr>
      <dgm:t>
        <a:bodyPr/>
        <a:lstStyle/>
        <a:p>
          <a:endParaRPr lang="en-US"/>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5CD82A69-6F72-43A8-8252-84BD94B153EC}" type="pres">
      <dgm:prSet presAssocID="{5B2D6302-560F-431D-A634-E631171178D4}" presName="sibTrans" presStyleCnt="0"/>
      <dgm:spPr/>
    </dgm:pt>
    <dgm:pt modelId="{58DB2F39-F72C-4E4E-B840-7BAA056403B2}" type="pres">
      <dgm:prSet presAssocID="{84B43D69-06BC-43C5-A9A9-DC38C55C1E9E}" presName="composite" presStyleCnt="0"/>
      <dgm:spPr/>
    </dgm:pt>
    <dgm:pt modelId="{940133C8-2A08-4655-8C9B-B3515C7BF990}" type="pres">
      <dgm:prSet presAssocID="{84B43D69-06BC-43C5-A9A9-DC38C55C1E9E}" presName="rect1" presStyleLbl="trAlignAcc1" presStyleIdx="2" presStyleCnt="3">
        <dgm:presLayoutVars>
          <dgm:bulletEnabled val="1"/>
        </dgm:presLayoutVars>
      </dgm:prSet>
      <dgm:spPr/>
      <dgm:t>
        <a:bodyPr/>
        <a:lstStyle/>
        <a:p>
          <a:endParaRPr lang="en-US"/>
        </a:p>
      </dgm:t>
    </dgm:pt>
    <dgm:pt modelId="{71D106AE-948C-4E27-ADCA-2BE4FC89B080}" type="pres">
      <dgm:prSet presAssocID="{84B43D69-06BC-43C5-A9A9-DC38C55C1E9E}" presName="rect2" presStyleLbl="fgImgPlace1" presStyleIdx="2" presStyleCnt="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76000" r="-76000"/>
          </a:stretch>
        </a:blipFill>
        <a:effectLst>
          <a:outerShdw blurRad="50800" dist="38100" dir="8100000" algn="tr"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Lst>
  <dgm:cxnLst>
    <dgm:cxn modelId="{0E24DD9C-BD15-41EB-93C7-4747B86F94BC}" srcId="{535C827D-4E71-4FCF-8088-32784A807C37}" destId="{84B43D69-06BC-43C5-A9A9-DC38C55C1E9E}" srcOrd="2" destOrd="0" parTransId="{8B7BCF88-F779-493C-BDE1-4E57EC443BF2}" sibTransId="{303B11E2-EAD1-4884-953D-9E84031C948A}"/>
    <dgm:cxn modelId="{84383F92-0598-442F-95E3-C398C05E2883}" type="presOf" srcId="{E989C54E-5D85-451F-9788-09D997317A78}" destId="{70290002-D6F9-4C56-B590-40C2B01E90CA}" srcOrd="0" destOrd="0" presId="urn:microsoft.com/office/officeart/2008/layout/PictureStrips"/>
    <dgm:cxn modelId="{5BE28ECE-09B1-457B-AA87-D7FF5F3AF662}" type="presOf" srcId="{535C827D-4E71-4FCF-8088-32784A807C37}" destId="{D0CE1EBE-3F64-40CE-B80A-B19C4D12D1FB}" srcOrd="0" destOrd="0" presId="urn:microsoft.com/office/officeart/2008/layout/PictureStrips"/>
    <dgm:cxn modelId="{0184B955-4F33-4302-83AE-56ACAF9DC1BE}" type="presOf" srcId="{F0E14B9E-C9CE-49B9-8E48-79411EEBBE70}" destId="{94C296B6-A99A-4067-96AA-719202F390DF}" srcOrd="0" destOrd="0" presId="urn:microsoft.com/office/officeart/2008/layout/PictureStrips"/>
    <dgm:cxn modelId="{32453D3F-1A51-4B72-8330-8D72330C5389}" srcId="{535C827D-4E71-4FCF-8088-32784A807C37}" destId="{E989C54E-5D85-451F-9788-09D997317A78}" srcOrd="1" destOrd="0" parTransId="{A00FC61D-3052-4166-9AC2-BB29349B19EF}" sibTransId="{5B2D6302-560F-431D-A634-E631171178D4}"/>
    <dgm:cxn modelId="{D4FABA48-3E10-4152-8997-FFE73F5131BB}" srcId="{535C827D-4E71-4FCF-8088-32784A807C37}" destId="{F0E14B9E-C9CE-49B9-8E48-79411EEBBE70}" srcOrd="0" destOrd="0" parTransId="{9F00DF95-9F15-4697-9CA5-C56451C3CC2D}" sibTransId="{D216E3AD-F424-477B-98F6-0DB01021AFB6}"/>
    <dgm:cxn modelId="{6B16AEFB-E9C5-4380-8F11-6C762759EB4A}" type="presOf" srcId="{84B43D69-06BC-43C5-A9A9-DC38C55C1E9E}" destId="{940133C8-2A08-4655-8C9B-B3515C7BF990}" srcOrd="0" destOrd="0" presId="urn:microsoft.com/office/officeart/2008/layout/PictureStrips"/>
    <dgm:cxn modelId="{836CC9CE-672B-4E84-9CF4-96DD1F662722}" type="presParOf" srcId="{D0CE1EBE-3F64-40CE-B80A-B19C4D12D1FB}" destId="{F0937CD1-BDCD-47F8-9293-9974CACCBF37}" srcOrd="0" destOrd="0" presId="urn:microsoft.com/office/officeart/2008/layout/PictureStrips"/>
    <dgm:cxn modelId="{1CEDB915-6778-4744-8902-BE7DC694BB18}" type="presParOf" srcId="{F0937CD1-BDCD-47F8-9293-9974CACCBF37}" destId="{94C296B6-A99A-4067-96AA-719202F390DF}" srcOrd="0" destOrd="0" presId="urn:microsoft.com/office/officeart/2008/layout/PictureStrips"/>
    <dgm:cxn modelId="{2D05F4AF-12BD-4090-B312-D8F53C17EB37}" type="presParOf" srcId="{F0937CD1-BDCD-47F8-9293-9974CACCBF37}" destId="{36F85727-60AE-46E6-875B-40E6100935F7}" srcOrd="1" destOrd="0" presId="urn:microsoft.com/office/officeart/2008/layout/PictureStrips"/>
    <dgm:cxn modelId="{8303D900-FFA9-49B4-B96B-200D839BBF66}" type="presParOf" srcId="{D0CE1EBE-3F64-40CE-B80A-B19C4D12D1FB}" destId="{33944D96-6B26-4613-B5DA-950DF1A32D9B}" srcOrd="1" destOrd="0" presId="urn:microsoft.com/office/officeart/2008/layout/PictureStrips"/>
    <dgm:cxn modelId="{C48788C5-6458-462D-8344-FF3DD46E44B8}" type="presParOf" srcId="{D0CE1EBE-3F64-40CE-B80A-B19C4D12D1FB}" destId="{76811C9A-9E09-45DE-90CE-30B7531C7772}" srcOrd="2" destOrd="0" presId="urn:microsoft.com/office/officeart/2008/layout/PictureStrips"/>
    <dgm:cxn modelId="{01F7C76F-F2F6-42B6-98A1-B87D0C1D8255}" type="presParOf" srcId="{76811C9A-9E09-45DE-90CE-30B7531C7772}" destId="{70290002-D6F9-4C56-B590-40C2B01E90CA}" srcOrd="0" destOrd="0" presId="urn:microsoft.com/office/officeart/2008/layout/PictureStrips"/>
    <dgm:cxn modelId="{DE90313E-CEE9-4416-A116-A4C0540C447B}" type="presParOf" srcId="{76811C9A-9E09-45DE-90CE-30B7531C7772}" destId="{3D2542E1-7C29-4C77-94AC-D13AF8991503}" srcOrd="1" destOrd="0" presId="urn:microsoft.com/office/officeart/2008/layout/PictureStrips"/>
    <dgm:cxn modelId="{A4AA74D9-78C6-4C9E-83C9-49579A4354F9}" type="presParOf" srcId="{D0CE1EBE-3F64-40CE-B80A-B19C4D12D1FB}" destId="{5CD82A69-6F72-43A8-8252-84BD94B153EC}" srcOrd="3" destOrd="0" presId="urn:microsoft.com/office/officeart/2008/layout/PictureStrips"/>
    <dgm:cxn modelId="{2A2B1568-3229-4A01-BD7B-1F3FC200D91A}" type="presParOf" srcId="{D0CE1EBE-3F64-40CE-B80A-B19C4D12D1FB}" destId="{58DB2F39-F72C-4E4E-B840-7BAA056403B2}" srcOrd="4" destOrd="0" presId="urn:microsoft.com/office/officeart/2008/layout/PictureStrips"/>
    <dgm:cxn modelId="{496A6FCB-FD7E-41AB-81E6-588781077698}" type="presParOf" srcId="{58DB2F39-F72C-4E4E-B840-7BAA056403B2}" destId="{940133C8-2A08-4655-8C9B-B3515C7BF990}" srcOrd="0" destOrd="0" presId="urn:microsoft.com/office/officeart/2008/layout/PictureStrips"/>
    <dgm:cxn modelId="{2D15BA6E-27F9-49B2-A7B6-6F6D13A11FA9}" type="presParOf" srcId="{58DB2F39-F72C-4E4E-B840-7BAA056403B2}" destId="{71D106AE-948C-4E27-ADCA-2BE4FC89B080}"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B8C068F-B1E2-4BAF-B314-5D708D98A216}" type="doc">
      <dgm:prSet loTypeId="urn:microsoft.com/office/officeart/2008/layout/AlternatingPictureBlocks" loCatId="list" qsTypeId="urn:microsoft.com/office/officeart/2005/8/quickstyle/simple5" qsCatId="simple" csTypeId="urn:microsoft.com/office/officeart/2005/8/colors/accent1_4" csCatId="accent1" phldr="1"/>
      <dgm:spPr/>
    </dgm:pt>
    <dgm:pt modelId="{3434ECAA-C32E-473B-AA32-CF4C08FBBC2E}">
      <dgm:prSet phldrT="[Text]"/>
      <dgm:spPr>
        <a:effectLst>
          <a:outerShdw blurRad="50800" dist="38100" dir="2700000" algn="tl" rotWithShape="0">
            <a:prstClr val="black">
              <a:alpha val="40000"/>
            </a:prstClr>
          </a:outerShdw>
        </a:effectLst>
      </dgm:spPr>
      <dgm:t>
        <a:bodyPr/>
        <a:lstStyle/>
        <a:p>
          <a:r>
            <a:rPr lang="en-US" dirty="0"/>
            <a:t>Kingdom of God</a:t>
          </a:r>
        </a:p>
      </dgm:t>
    </dgm:pt>
    <dgm:pt modelId="{87842386-B0CB-4B6C-A8A7-80850F0D763F}" type="parTrans" cxnId="{38056654-BA7B-46DB-A88F-BE25B5AFE18A}">
      <dgm:prSet/>
      <dgm:spPr/>
      <dgm:t>
        <a:bodyPr/>
        <a:lstStyle/>
        <a:p>
          <a:endParaRPr lang="en-US"/>
        </a:p>
      </dgm:t>
    </dgm:pt>
    <dgm:pt modelId="{17F31379-A9BE-4F33-825D-375BC7ACE133}" type="sibTrans" cxnId="{38056654-BA7B-46DB-A88F-BE25B5AFE18A}">
      <dgm:prSet/>
      <dgm:spPr/>
      <dgm:t>
        <a:bodyPr/>
        <a:lstStyle/>
        <a:p>
          <a:endParaRPr lang="en-US"/>
        </a:p>
      </dgm:t>
    </dgm:pt>
    <dgm:pt modelId="{38AE5414-7D8F-4CB6-9B51-A6E388DE2025}">
      <dgm:prSet phldrT="[Text]"/>
      <dgm:spPr>
        <a:effectLst>
          <a:outerShdw blurRad="50800" dist="38100" dir="2700000" algn="tl" rotWithShape="0">
            <a:prstClr val="black">
              <a:alpha val="40000"/>
            </a:prstClr>
          </a:outerShdw>
        </a:effectLst>
      </dgm:spPr>
      <dgm:t>
        <a:bodyPr/>
        <a:lstStyle/>
        <a:p>
          <a:r>
            <a:rPr lang="en-US" dirty="0"/>
            <a:t>Changed Heart</a:t>
          </a:r>
        </a:p>
      </dgm:t>
    </dgm:pt>
    <dgm:pt modelId="{28BF5267-D8D0-40FA-9B54-4FB94FD4492E}" type="parTrans" cxnId="{AE753077-6DB2-40B9-9D8D-F51A68A46F4E}">
      <dgm:prSet/>
      <dgm:spPr/>
      <dgm:t>
        <a:bodyPr/>
        <a:lstStyle/>
        <a:p>
          <a:endParaRPr lang="en-US"/>
        </a:p>
      </dgm:t>
    </dgm:pt>
    <dgm:pt modelId="{E7DEE3F9-48BB-495F-8E29-0FD2756C74C5}" type="sibTrans" cxnId="{AE753077-6DB2-40B9-9D8D-F51A68A46F4E}">
      <dgm:prSet/>
      <dgm:spPr/>
      <dgm:t>
        <a:bodyPr/>
        <a:lstStyle/>
        <a:p>
          <a:endParaRPr lang="en-US"/>
        </a:p>
      </dgm:t>
    </dgm:pt>
    <dgm:pt modelId="{5EA79B93-F660-45C4-A6DC-1B6EE11FFE09}">
      <dgm:prSet phldrT="[Text]"/>
      <dgm:spPr>
        <a:effectLst>
          <a:outerShdw blurRad="50800" dist="38100" dir="2700000" algn="tl" rotWithShape="0">
            <a:prstClr val="black">
              <a:alpha val="40000"/>
            </a:prstClr>
          </a:outerShdw>
        </a:effectLst>
      </dgm:spPr>
      <dgm:t>
        <a:bodyPr/>
        <a:lstStyle/>
        <a:p>
          <a:r>
            <a:rPr lang="en-US" dirty="0"/>
            <a:t>From Death unto Life</a:t>
          </a:r>
        </a:p>
      </dgm:t>
    </dgm:pt>
    <dgm:pt modelId="{06D0BAEF-A0FB-405C-8795-F5B1198D6C22}" type="parTrans" cxnId="{04C329B3-E5BD-4674-A849-60E862BEC1F1}">
      <dgm:prSet/>
      <dgm:spPr/>
      <dgm:t>
        <a:bodyPr/>
        <a:lstStyle/>
        <a:p>
          <a:endParaRPr lang="en-US"/>
        </a:p>
      </dgm:t>
    </dgm:pt>
    <dgm:pt modelId="{B7C33C8C-6DD2-43DC-AFE1-389A45AFFF09}" type="sibTrans" cxnId="{04C329B3-E5BD-4674-A849-60E862BEC1F1}">
      <dgm:prSet/>
      <dgm:spPr/>
      <dgm:t>
        <a:bodyPr/>
        <a:lstStyle/>
        <a:p>
          <a:endParaRPr lang="en-US"/>
        </a:p>
      </dgm:t>
    </dgm:pt>
    <dgm:pt modelId="{C926350F-5E4C-4BC2-BA3E-9FD94305701E}" type="pres">
      <dgm:prSet presAssocID="{BB8C068F-B1E2-4BAF-B314-5D708D98A216}" presName="linearFlow" presStyleCnt="0">
        <dgm:presLayoutVars>
          <dgm:dir/>
          <dgm:resizeHandles val="exact"/>
        </dgm:presLayoutVars>
      </dgm:prSet>
      <dgm:spPr/>
    </dgm:pt>
    <dgm:pt modelId="{805E7C81-BD07-41D3-9E3D-B4EE8289A669}" type="pres">
      <dgm:prSet presAssocID="{3434ECAA-C32E-473B-AA32-CF4C08FBBC2E}" presName="comp" presStyleCnt="0"/>
      <dgm:spPr/>
    </dgm:pt>
    <dgm:pt modelId="{A2C176F4-7FCD-42E4-9D9E-90BA6F7CEE5D}" type="pres">
      <dgm:prSet presAssocID="{3434ECAA-C32E-473B-AA32-CF4C08FBBC2E}" presName="rect2" presStyleLbl="node1" presStyleIdx="0" presStyleCnt="3">
        <dgm:presLayoutVars>
          <dgm:bulletEnabled val="1"/>
        </dgm:presLayoutVars>
      </dgm:prSet>
      <dgm:spPr/>
      <dgm:t>
        <a:bodyPr/>
        <a:lstStyle/>
        <a:p>
          <a:endParaRPr lang="en-US"/>
        </a:p>
      </dgm:t>
    </dgm:pt>
    <dgm:pt modelId="{74236F32-90CE-4857-9681-0B6557A8F318}" type="pres">
      <dgm:prSet presAssocID="{3434ECAA-C32E-473B-AA32-CF4C08FBBC2E}" presName="rect1" presStyleLbl="ln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7000" b="-7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9035F7F-DE37-4FEE-A6B3-9A85A65192E5}" type="pres">
      <dgm:prSet presAssocID="{17F31379-A9BE-4F33-825D-375BC7ACE133}" presName="sibTrans" presStyleCnt="0"/>
      <dgm:spPr/>
    </dgm:pt>
    <dgm:pt modelId="{0DE506E0-AEA4-4714-8508-2014EE35B08C}" type="pres">
      <dgm:prSet presAssocID="{38AE5414-7D8F-4CB6-9B51-A6E388DE2025}" presName="comp" presStyleCnt="0"/>
      <dgm:spPr/>
    </dgm:pt>
    <dgm:pt modelId="{479CCBA3-765A-4A1E-AC99-61F9AA03C742}" type="pres">
      <dgm:prSet presAssocID="{38AE5414-7D8F-4CB6-9B51-A6E388DE2025}" presName="rect2" presStyleLbl="node1" presStyleIdx="1" presStyleCnt="3">
        <dgm:presLayoutVars>
          <dgm:bulletEnabled val="1"/>
        </dgm:presLayoutVars>
      </dgm:prSet>
      <dgm:spPr/>
      <dgm:t>
        <a:bodyPr/>
        <a:lstStyle/>
        <a:p>
          <a:endParaRPr lang="en-US"/>
        </a:p>
      </dgm:t>
    </dgm:pt>
    <dgm:pt modelId="{76E71EC1-221F-4B8E-A816-E07F9AD37BEC}" type="pres">
      <dgm:prSet presAssocID="{38AE5414-7D8F-4CB6-9B51-A6E388DE2025}" presName="rect1" presStyleLbl="lnNode1" presStyleIdx="1"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51000" r="-51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0C2081D-1EE9-405C-A0C0-9DE6993CE07D}" type="pres">
      <dgm:prSet presAssocID="{E7DEE3F9-48BB-495F-8E29-0FD2756C74C5}" presName="sibTrans" presStyleCnt="0"/>
      <dgm:spPr/>
    </dgm:pt>
    <dgm:pt modelId="{7509CEC6-B47F-4920-904F-9F081B0590B8}" type="pres">
      <dgm:prSet presAssocID="{5EA79B93-F660-45C4-A6DC-1B6EE11FFE09}" presName="comp" presStyleCnt="0"/>
      <dgm:spPr/>
    </dgm:pt>
    <dgm:pt modelId="{56A1C771-8F3B-42B0-87AF-B67A66B1D951}" type="pres">
      <dgm:prSet presAssocID="{5EA79B93-F660-45C4-A6DC-1B6EE11FFE09}" presName="rect2" presStyleLbl="node1" presStyleIdx="2" presStyleCnt="3">
        <dgm:presLayoutVars>
          <dgm:bulletEnabled val="1"/>
        </dgm:presLayoutVars>
      </dgm:prSet>
      <dgm:spPr/>
      <dgm:t>
        <a:bodyPr/>
        <a:lstStyle/>
        <a:p>
          <a:endParaRPr lang="en-US"/>
        </a:p>
      </dgm:t>
    </dgm:pt>
    <dgm:pt modelId="{6DE44990-A3B7-46AE-9849-83EB3635C7BB}" type="pres">
      <dgm:prSet presAssocID="{5EA79B93-F660-45C4-A6DC-1B6EE11FFE09}" presName="rect1" presStyleLbl="lnNode1" presStyleIdx="2" presStyleCnt="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12000" b="-12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Lst>
  <dgm:cxnLst>
    <dgm:cxn modelId="{38056654-BA7B-46DB-A88F-BE25B5AFE18A}" srcId="{BB8C068F-B1E2-4BAF-B314-5D708D98A216}" destId="{3434ECAA-C32E-473B-AA32-CF4C08FBBC2E}" srcOrd="0" destOrd="0" parTransId="{87842386-B0CB-4B6C-A8A7-80850F0D763F}" sibTransId="{17F31379-A9BE-4F33-825D-375BC7ACE133}"/>
    <dgm:cxn modelId="{5D89CD4C-5612-4B4A-88EE-8555DB863B08}" type="presOf" srcId="{BB8C068F-B1E2-4BAF-B314-5D708D98A216}" destId="{C926350F-5E4C-4BC2-BA3E-9FD94305701E}" srcOrd="0" destOrd="0" presId="urn:microsoft.com/office/officeart/2008/layout/AlternatingPictureBlocks"/>
    <dgm:cxn modelId="{5136ECC6-960D-41AE-BC5F-9FA1C609FAFE}" type="presOf" srcId="{3434ECAA-C32E-473B-AA32-CF4C08FBBC2E}" destId="{A2C176F4-7FCD-42E4-9D9E-90BA6F7CEE5D}" srcOrd="0" destOrd="0" presId="urn:microsoft.com/office/officeart/2008/layout/AlternatingPictureBlocks"/>
    <dgm:cxn modelId="{9DCBFCE4-A82B-4F9D-BE59-CD8D764ACEA9}" type="presOf" srcId="{5EA79B93-F660-45C4-A6DC-1B6EE11FFE09}" destId="{56A1C771-8F3B-42B0-87AF-B67A66B1D951}" srcOrd="0" destOrd="0" presId="urn:microsoft.com/office/officeart/2008/layout/AlternatingPictureBlocks"/>
    <dgm:cxn modelId="{AE753077-6DB2-40B9-9D8D-F51A68A46F4E}" srcId="{BB8C068F-B1E2-4BAF-B314-5D708D98A216}" destId="{38AE5414-7D8F-4CB6-9B51-A6E388DE2025}" srcOrd="1" destOrd="0" parTransId="{28BF5267-D8D0-40FA-9B54-4FB94FD4492E}" sibTransId="{E7DEE3F9-48BB-495F-8E29-0FD2756C74C5}"/>
    <dgm:cxn modelId="{F0308BE3-19B1-4F12-BAE4-8982CB0E9D29}" type="presOf" srcId="{38AE5414-7D8F-4CB6-9B51-A6E388DE2025}" destId="{479CCBA3-765A-4A1E-AC99-61F9AA03C742}" srcOrd="0" destOrd="0" presId="urn:microsoft.com/office/officeart/2008/layout/AlternatingPictureBlocks"/>
    <dgm:cxn modelId="{04C329B3-E5BD-4674-A849-60E862BEC1F1}" srcId="{BB8C068F-B1E2-4BAF-B314-5D708D98A216}" destId="{5EA79B93-F660-45C4-A6DC-1B6EE11FFE09}" srcOrd="2" destOrd="0" parTransId="{06D0BAEF-A0FB-405C-8795-F5B1198D6C22}" sibTransId="{B7C33C8C-6DD2-43DC-AFE1-389A45AFFF09}"/>
    <dgm:cxn modelId="{B4A9FF87-C25B-4765-ADF6-D90611C64EDD}" type="presParOf" srcId="{C926350F-5E4C-4BC2-BA3E-9FD94305701E}" destId="{805E7C81-BD07-41D3-9E3D-B4EE8289A669}" srcOrd="0" destOrd="0" presId="urn:microsoft.com/office/officeart/2008/layout/AlternatingPictureBlocks"/>
    <dgm:cxn modelId="{108AAD49-0C7D-4EB1-B521-B620E2021520}" type="presParOf" srcId="{805E7C81-BD07-41D3-9E3D-B4EE8289A669}" destId="{A2C176F4-7FCD-42E4-9D9E-90BA6F7CEE5D}" srcOrd="0" destOrd="0" presId="urn:microsoft.com/office/officeart/2008/layout/AlternatingPictureBlocks"/>
    <dgm:cxn modelId="{989F476A-D029-4D03-823D-B1D25FAEF914}" type="presParOf" srcId="{805E7C81-BD07-41D3-9E3D-B4EE8289A669}" destId="{74236F32-90CE-4857-9681-0B6557A8F318}" srcOrd="1" destOrd="0" presId="urn:microsoft.com/office/officeart/2008/layout/AlternatingPictureBlocks"/>
    <dgm:cxn modelId="{56B2A221-7D5C-421F-8331-1F17DA93859B}" type="presParOf" srcId="{C926350F-5E4C-4BC2-BA3E-9FD94305701E}" destId="{09035F7F-DE37-4FEE-A6B3-9A85A65192E5}" srcOrd="1" destOrd="0" presId="urn:microsoft.com/office/officeart/2008/layout/AlternatingPictureBlocks"/>
    <dgm:cxn modelId="{13BB822B-92AA-4C8A-871F-11816548E145}" type="presParOf" srcId="{C926350F-5E4C-4BC2-BA3E-9FD94305701E}" destId="{0DE506E0-AEA4-4714-8508-2014EE35B08C}" srcOrd="2" destOrd="0" presId="urn:microsoft.com/office/officeart/2008/layout/AlternatingPictureBlocks"/>
    <dgm:cxn modelId="{C10A0056-9D8B-40FE-BACC-8FF9F2D0A9F5}" type="presParOf" srcId="{0DE506E0-AEA4-4714-8508-2014EE35B08C}" destId="{479CCBA3-765A-4A1E-AC99-61F9AA03C742}" srcOrd="0" destOrd="0" presId="urn:microsoft.com/office/officeart/2008/layout/AlternatingPictureBlocks"/>
    <dgm:cxn modelId="{653F7A24-0E9F-4E9D-B81D-F24740A815A2}" type="presParOf" srcId="{0DE506E0-AEA4-4714-8508-2014EE35B08C}" destId="{76E71EC1-221F-4B8E-A816-E07F9AD37BEC}" srcOrd="1" destOrd="0" presId="urn:microsoft.com/office/officeart/2008/layout/AlternatingPictureBlocks"/>
    <dgm:cxn modelId="{537FDBCF-A0F6-4E2F-8BCF-8503D267AEA4}" type="presParOf" srcId="{C926350F-5E4C-4BC2-BA3E-9FD94305701E}" destId="{90C2081D-1EE9-405C-A0C0-9DE6993CE07D}" srcOrd="3" destOrd="0" presId="urn:microsoft.com/office/officeart/2008/layout/AlternatingPictureBlocks"/>
    <dgm:cxn modelId="{75E6A45D-0B96-4D95-BB45-80997F5A4FC2}" type="presParOf" srcId="{C926350F-5E4C-4BC2-BA3E-9FD94305701E}" destId="{7509CEC6-B47F-4920-904F-9F081B0590B8}" srcOrd="4" destOrd="0" presId="urn:microsoft.com/office/officeart/2008/layout/AlternatingPictureBlocks"/>
    <dgm:cxn modelId="{310DC6A0-51FB-4B49-9B62-26BE708445A8}" type="presParOf" srcId="{7509CEC6-B47F-4920-904F-9F081B0590B8}" destId="{56A1C771-8F3B-42B0-87AF-B67A66B1D951}" srcOrd="0" destOrd="0" presId="urn:microsoft.com/office/officeart/2008/layout/AlternatingPictureBlocks"/>
    <dgm:cxn modelId="{8838EE75-8A03-4296-B2A0-46271113E35C}" type="presParOf" srcId="{7509CEC6-B47F-4920-904F-9F081B0590B8}" destId="{6DE44990-A3B7-46AE-9849-83EB3635C7BB}"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B8C068F-B1E2-4BAF-B314-5D708D98A216}" type="doc">
      <dgm:prSet loTypeId="urn:microsoft.com/office/officeart/2008/layout/AlternatingPictureBlocks" loCatId="list" qsTypeId="urn:microsoft.com/office/officeart/2005/8/quickstyle/simple5" qsCatId="simple" csTypeId="urn:microsoft.com/office/officeart/2005/8/colors/accent1_5" csCatId="accent1" phldr="1"/>
      <dgm:spPr/>
    </dgm:pt>
    <dgm:pt modelId="{3434ECAA-C32E-473B-AA32-CF4C08FBBC2E}">
      <dgm:prSet phldrT="[Text]"/>
      <dgm:spPr>
        <a:effectLst>
          <a:outerShdw blurRad="50800" dist="38100" dir="2700000" algn="tl" rotWithShape="0">
            <a:prstClr val="black">
              <a:alpha val="40000"/>
            </a:prstClr>
          </a:outerShdw>
        </a:effectLst>
      </dgm:spPr>
      <dgm:t>
        <a:bodyPr/>
        <a:lstStyle/>
        <a:p>
          <a:r>
            <a:rPr lang="en-US" dirty="0"/>
            <a:t>Authority</a:t>
          </a:r>
        </a:p>
      </dgm:t>
    </dgm:pt>
    <dgm:pt modelId="{87842386-B0CB-4B6C-A8A7-80850F0D763F}" type="parTrans" cxnId="{38056654-BA7B-46DB-A88F-BE25B5AFE18A}">
      <dgm:prSet/>
      <dgm:spPr/>
      <dgm:t>
        <a:bodyPr/>
        <a:lstStyle/>
        <a:p>
          <a:endParaRPr lang="en-US"/>
        </a:p>
      </dgm:t>
    </dgm:pt>
    <dgm:pt modelId="{17F31379-A9BE-4F33-825D-375BC7ACE133}" type="sibTrans" cxnId="{38056654-BA7B-46DB-A88F-BE25B5AFE18A}">
      <dgm:prSet/>
      <dgm:spPr/>
      <dgm:t>
        <a:bodyPr/>
        <a:lstStyle/>
        <a:p>
          <a:endParaRPr lang="en-US"/>
        </a:p>
      </dgm:t>
    </dgm:pt>
    <dgm:pt modelId="{38AE5414-7D8F-4CB6-9B51-A6E388DE2025}">
      <dgm:prSet phldrT="[Text]"/>
      <dgm:spPr>
        <a:effectLst>
          <a:outerShdw blurRad="50800" dist="38100" dir="2700000" algn="tl" rotWithShape="0">
            <a:prstClr val="black">
              <a:alpha val="40000"/>
            </a:prstClr>
          </a:outerShdw>
        </a:effectLst>
      </dgm:spPr>
      <dgm:t>
        <a:bodyPr/>
        <a:lstStyle/>
        <a:p>
          <a:r>
            <a:rPr lang="en-US" dirty="0"/>
            <a:t>The Church</a:t>
          </a:r>
        </a:p>
      </dgm:t>
    </dgm:pt>
    <dgm:pt modelId="{28BF5267-D8D0-40FA-9B54-4FB94FD4492E}" type="parTrans" cxnId="{AE753077-6DB2-40B9-9D8D-F51A68A46F4E}">
      <dgm:prSet/>
      <dgm:spPr/>
      <dgm:t>
        <a:bodyPr/>
        <a:lstStyle/>
        <a:p>
          <a:endParaRPr lang="en-US"/>
        </a:p>
      </dgm:t>
    </dgm:pt>
    <dgm:pt modelId="{E7DEE3F9-48BB-495F-8E29-0FD2756C74C5}" type="sibTrans" cxnId="{AE753077-6DB2-40B9-9D8D-F51A68A46F4E}">
      <dgm:prSet/>
      <dgm:spPr/>
      <dgm:t>
        <a:bodyPr/>
        <a:lstStyle/>
        <a:p>
          <a:endParaRPr lang="en-US"/>
        </a:p>
      </dgm:t>
    </dgm:pt>
    <dgm:pt modelId="{5EA79B93-F660-45C4-A6DC-1B6EE11FFE09}">
      <dgm:prSet phldrT="[Text]"/>
      <dgm:spPr>
        <a:effectLst>
          <a:outerShdw blurRad="50800" dist="38100" dir="2700000" algn="tl" rotWithShape="0">
            <a:prstClr val="black">
              <a:alpha val="40000"/>
            </a:prstClr>
          </a:outerShdw>
        </a:effectLst>
      </dgm:spPr>
      <dgm:t>
        <a:bodyPr/>
        <a:lstStyle/>
        <a:p>
          <a:r>
            <a:rPr lang="en-US" dirty="0"/>
            <a:t>Marvelous Work</a:t>
          </a:r>
        </a:p>
      </dgm:t>
    </dgm:pt>
    <dgm:pt modelId="{06D0BAEF-A0FB-405C-8795-F5B1198D6C22}" type="parTrans" cxnId="{04C329B3-E5BD-4674-A849-60E862BEC1F1}">
      <dgm:prSet/>
      <dgm:spPr/>
      <dgm:t>
        <a:bodyPr/>
        <a:lstStyle/>
        <a:p>
          <a:endParaRPr lang="en-US"/>
        </a:p>
      </dgm:t>
    </dgm:pt>
    <dgm:pt modelId="{B7C33C8C-6DD2-43DC-AFE1-389A45AFFF09}" type="sibTrans" cxnId="{04C329B3-E5BD-4674-A849-60E862BEC1F1}">
      <dgm:prSet/>
      <dgm:spPr/>
      <dgm:t>
        <a:bodyPr/>
        <a:lstStyle/>
        <a:p>
          <a:endParaRPr lang="en-US"/>
        </a:p>
      </dgm:t>
    </dgm:pt>
    <dgm:pt modelId="{C926350F-5E4C-4BC2-BA3E-9FD94305701E}" type="pres">
      <dgm:prSet presAssocID="{BB8C068F-B1E2-4BAF-B314-5D708D98A216}" presName="linearFlow" presStyleCnt="0">
        <dgm:presLayoutVars>
          <dgm:dir/>
          <dgm:resizeHandles val="exact"/>
        </dgm:presLayoutVars>
      </dgm:prSet>
      <dgm:spPr/>
    </dgm:pt>
    <dgm:pt modelId="{805E7C81-BD07-41D3-9E3D-B4EE8289A669}" type="pres">
      <dgm:prSet presAssocID="{3434ECAA-C32E-473B-AA32-CF4C08FBBC2E}" presName="comp" presStyleCnt="0"/>
      <dgm:spPr/>
    </dgm:pt>
    <dgm:pt modelId="{A2C176F4-7FCD-42E4-9D9E-90BA6F7CEE5D}" type="pres">
      <dgm:prSet presAssocID="{3434ECAA-C32E-473B-AA32-CF4C08FBBC2E}" presName="rect2" presStyleLbl="node1" presStyleIdx="0" presStyleCnt="3">
        <dgm:presLayoutVars>
          <dgm:bulletEnabled val="1"/>
        </dgm:presLayoutVars>
      </dgm:prSet>
      <dgm:spPr/>
      <dgm:t>
        <a:bodyPr/>
        <a:lstStyle/>
        <a:p>
          <a:endParaRPr lang="en-US"/>
        </a:p>
      </dgm:t>
    </dgm:pt>
    <dgm:pt modelId="{74236F32-90CE-4857-9681-0B6557A8F318}" type="pres">
      <dgm:prSet presAssocID="{3434ECAA-C32E-473B-AA32-CF4C08FBBC2E}" presName="rect1" presStyleLbl="ln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64000" r="-64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9035F7F-DE37-4FEE-A6B3-9A85A65192E5}" type="pres">
      <dgm:prSet presAssocID="{17F31379-A9BE-4F33-825D-375BC7ACE133}" presName="sibTrans" presStyleCnt="0"/>
      <dgm:spPr/>
    </dgm:pt>
    <dgm:pt modelId="{0DE506E0-AEA4-4714-8508-2014EE35B08C}" type="pres">
      <dgm:prSet presAssocID="{38AE5414-7D8F-4CB6-9B51-A6E388DE2025}" presName="comp" presStyleCnt="0"/>
      <dgm:spPr/>
    </dgm:pt>
    <dgm:pt modelId="{479CCBA3-765A-4A1E-AC99-61F9AA03C742}" type="pres">
      <dgm:prSet presAssocID="{38AE5414-7D8F-4CB6-9B51-A6E388DE2025}" presName="rect2" presStyleLbl="node1" presStyleIdx="1" presStyleCnt="3">
        <dgm:presLayoutVars>
          <dgm:bulletEnabled val="1"/>
        </dgm:presLayoutVars>
      </dgm:prSet>
      <dgm:spPr/>
      <dgm:t>
        <a:bodyPr/>
        <a:lstStyle/>
        <a:p>
          <a:endParaRPr lang="en-US"/>
        </a:p>
      </dgm:t>
    </dgm:pt>
    <dgm:pt modelId="{76E71EC1-221F-4B8E-A816-E07F9AD37BEC}" type="pres">
      <dgm:prSet presAssocID="{38AE5414-7D8F-4CB6-9B51-A6E388DE2025}" presName="rect1" presStyleLbl="lnNode1" presStyleIdx="1"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51000" r="-51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0C2081D-1EE9-405C-A0C0-9DE6993CE07D}" type="pres">
      <dgm:prSet presAssocID="{E7DEE3F9-48BB-495F-8E29-0FD2756C74C5}" presName="sibTrans" presStyleCnt="0"/>
      <dgm:spPr/>
    </dgm:pt>
    <dgm:pt modelId="{7509CEC6-B47F-4920-904F-9F081B0590B8}" type="pres">
      <dgm:prSet presAssocID="{5EA79B93-F660-45C4-A6DC-1B6EE11FFE09}" presName="comp" presStyleCnt="0"/>
      <dgm:spPr/>
    </dgm:pt>
    <dgm:pt modelId="{56A1C771-8F3B-42B0-87AF-B67A66B1D951}" type="pres">
      <dgm:prSet presAssocID="{5EA79B93-F660-45C4-A6DC-1B6EE11FFE09}" presName="rect2" presStyleLbl="node1" presStyleIdx="2" presStyleCnt="3">
        <dgm:presLayoutVars>
          <dgm:bulletEnabled val="1"/>
        </dgm:presLayoutVars>
      </dgm:prSet>
      <dgm:spPr/>
      <dgm:t>
        <a:bodyPr/>
        <a:lstStyle/>
        <a:p>
          <a:endParaRPr lang="en-US"/>
        </a:p>
      </dgm:t>
    </dgm:pt>
    <dgm:pt modelId="{6DE44990-A3B7-46AE-9849-83EB3635C7BB}" type="pres">
      <dgm:prSet presAssocID="{5EA79B93-F660-45C4-A6DC-1B6EE11FFE09}" presName="rect1" presStyleLbl="lnNode1" presStyleIdx="2" presStyleCnt="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15000" b="-15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Lst>
  <dgm:cxnLst>
    <dgm:cxn modelId="{38056654-BA7B-46DB-A88F-BE25B5AFE18A}" srcId="{BB8C068F-B1E2-4BAF-B314-5D708D98A216}" destId="{3434ECAA-C32E-473B-AA32-CF4C08FBBC2E}" srcOrd="0" destOrd="0" parTransId="{87842386-B0CB-4B6C-A8A7-80850F0D763F}" sibTransId="{17F31379-A9BE-4F33-825D-375BC7ACE133}"/>
    <dgm:cxn modelId="{5D89CD4C-5612-4B4A-88EE-8555DB863B08}" type="presOf" srcId="{BB8C068F-B1E2-4BAF-B314-5D708D98A216}" destId="{C926350F-5E4C-4BC2-BA3E-9FD94305701E}" srcOrd="0" destOrd="0" presId="urn:microsoft.com/office/officeart/2008/layout/AlternatingPictureBlocks"/>
    <dgm:cxn modelId="{5136ECC6-960D-41AE-BC5F-9FA1C609FAFE}" type="presOf" srcId="{3434ECAA-C32E-473B-AA32-CF4C08FBBC2E}" destId="{A2C176F4-7FCD-42E4-9D9E-90BA6F7CEE5D}" srcOrd="0" destOrd="0" presId="urn:microsoft.com/office/officeart/2008/layout/AlternatingPictureBlocks"/>
    <dgm:cxn modelId="{9DCBFCE4-A82B-4F9D-BE59-CD8D764ACEA9}" type="presOf" srcId="{5EA79B93-F660-45C4-A6DC-1B6EE11FFE09}" destId="{56A1C771-8F3B-42B0-87AF-B67A66B1D951}" srcOrd="0" destOrd="0" presId="urn:microsoft.com/office/officeart/2008/layout/AlternatingPictureBlocks"/>
    <dgm:cxn modelId="{AE753077-6DB2-40B9-9D8D-F51A68A46F4E}" srcId="{BB8C068F-B1E2-4BAF-B314-5D708D98A216}" destId="{38AE5414-7D8F-4CB6-9B51-A6E388DE2025}" srcOrd="1" destOrd="0" parTransId="{28BF5267-D8D0-40FA-9B54-4FB94FD4492E}" sibTransId="{E7DEE3F9-48BB-495F-8E29-0FD2756C74C5}"/>
    <dgm:cxn modelId="{F0308BE3-19B1-4F12-BAE4-8982CB0E9D29}" type="presOf" srcId="{38AE5414-7D8F-4CB6-9B51-A6E388DE2025}" destId="{479CCBA3-765A-4A1E-AC99-61F9AA03C742}" srcOrd="0" destOrd="0" presId="urn:microsoft.com/office/officeart/2008/layout/AlternatingPictureBlocks"/>
    <dgm:cxn modelId="{04C329B3-E5BD-4674-A849-60E862BEC1F1}" srcId="{BB8C068F-B1E2-4BAF-B314-5D708D98A216}" destId="{5EA79B93-F660-45C4-A6DC-1B6EE11FFE09}" srcOrd="2" destOrd="0" parTransId="{06D0BAEF-A0FB-405C-8795-F5B1198D6C22}" sibTransId="{B7C33C8C-6DD2-43DC-AFE1-389A45AFFF09}"/>
    <dgm:cxn modelId="{B4A9FF87-C25B-4765-ADF6-D90611C64EDD}" type="presParOf" srcId="{C926350F-5E4C-4BC2-BA3E-9FD94305701E}" destId="{805E7C81-BD07-41D3-9E3D-B4EE8289A669}" srcOrd="0" destOrd="0" presId="urn:microsoft.com/office/officeart/2008/layout/AlternatingPictureBlocks"/>
    <dgm:cxn modelId="{108AAD49-0C7D-4EB1-B521-B620E2021520}" type="presParOf" srcId="{805E7C81-BD07-41D3-9E3D-B4EE8289A669}" destId="{A2C176F4-7FCD-42E4-9D9E-90BA6F7CEE5D}" srcOrd="0" destOrd="0" presId="urn:microsoft.com/office/officeart/2008/layout/AlternatingPictureBlocks"/>
    <dgm:cxn modelId="{989F476A-D029-4D03-823D-B1D25FAEF914}" type="presParOf" srcId="{805E7C81-BD07-41D3-9E3D-B4EE8289A669}" destId="{74236F32-90CE-4857-9681-0B6557A8F318}" srcOrd="1" destOrd="0" presId="urn:microsoft.com/office/officeart/2008/layout/AlternatingPictureBlocks"/>
    <dgm:cxn modelId="{56B2A221-7D5C-421F-8331-1F17DA93859B}" type="presParOf" srcId="{C926350F-5E4C-4BC2-BA3E-9FD94305701E}" destId="{09035F7F-DE37-4FEE-A6B3-9A85A65192E5}" srcOrd="1" destOrd="0" presId="urn:microsoft.com/office/officeart/2008/layout/AlternatingPictureBlocks"/>
    <dgm:cxn modelId="{13BB822B-92AA-4C8A-871F-11816548E145}" type="presParOf" srcId="{C926350F-5E4C-4BC2-BA3E-9FD94305701E}" destId="{0DE506E0-AEA4-4714-8508-2014EE35B08C}" srcOrd="2" destOrd="0" presId="urn:microsoft.com/office/officeart/2008/layout/AlternatingPictureBlocks"/>
    <dgm:cxn modelId="{C10A0056-9D8B-40FE-BACC-8FF9F2D0A9F5}" type="presParOf" srcId="{0DE506E0-AEA4-4714-8508-2014EE35B08C}" destId="{479CCBA3-765A-4A1E-AC99-61F9AA03C742}" srcOrd="0" destOrd="0" presId="urn:microsoft.com/office/officeart/2008/layout/AlternatingPictureBlocks"/>
    <dgm:cxn modelId="{653F7A24-0E9F-4E9D-B81D-F24740A815A2}" type="presParOf" srcId="{0DE506E0-AEA4-4714-8508-2014EE35B08C}" destId="{76E71EC1-221F-4B8E-A816-E07F9AD37BEC}" srcOrd="1" destOrd="0" presId="urn:microsoft.com/office/officeart/2008/layout/AlternatingPictureBlocks"/>
    <dgm:cxn modelId="{537FDBCF-A0F6-4E2F-8BCF-8503D267AEA4}" type="presParOf" srcId="{C926350F-5E4C-4BC2-BA3E-9FD94305701E}" destId="{90C2081D-1EE9-405C-A0C0-9DE6993CE07D}" srcOrd="3" destOrd="0" presId="urn:microsoft.com/office/officeart/2008/layout/AlternatingPictureBlocks"/>
    <dgm:cxn modelId="{75E6A45D-0B96-4D95-BB45-80997F5A4FC2}" type="presParOf" srcId="{C926350F-5E4C-4BC2-BA3E-9FD94305701E}" destId="{7509CEC6-B47F-4920-904F-9F081B0590B8}" srcOrd="4" destOrd="0" presId="urn:microsoft.com/office/officeart/2008/layout/AlternatingPictureBlocks"/>
    <dgm:cxn modelId="{310DC6A0-51FB-4B49-9B62-26BE708445A8}" type="presParOf" srcId="{7509CEC6-B47F-4920-904F-9F081B0590B8}" destId="{56A1C771-8F3B-42B0-87AF-B67A66B1D951}" srcOrd="0" destOrd="0" presId="urn:microsoft.com/office/officeart/2008/layout/AlternatingPictureBlocks"/>
    <dgm:cxn modelId="{8838EE75-8A03-4296-B2A0-46271113E35C}" type="presParOf" srcId="{7509CEC6-B47F-4920-904F-9F081B0590B8}" destId="{6DE44990-A3B7-46AE-9849-83EB3635C7BB}" srcOrd="1" destOrd="0" presId="urn:microsoft.com/office/officeart/2008/layout/AlternatingPictureBlock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B8C068F-B1E2-4BAF-B314-5D708D98A216}" type="doc">
      <dgm:prSet loTypeId="urn:microsoft.com/office/officeart/2008/layout/AlternatingPictureBlocks" loCatId="list" qsTypeId="urn:microsoft.com/office/officeart/2005/8/quickstyle/simple5" qsCatId="simple" csTypeId="urn:microsoft.com/office/officeart/2005/8/colors/accent1_4" csCatId="accent1" phldr="1"/>
      <dgm:spPr/>
    </dgm:pt>
    <dgm:pt modelId="{3434ECAA-C32E-473B-AA32-CF4C08FBBC2E}">
      <dgm:prSet phldrT="[Text]"/>
      <dgm:spPr>
        <a:effectLst>
          <a:outerShdw blurRad="50800" dist="38100" dir="2700000" algn="tl" rotWithShape="0">
            <a:prstClr val="black">
              <a:alpha val="40000"/>
            </a:prstClr>
          </a:outerShdw>
        </a:effectLst>
      </dgm:spPr>
      <dgm:t>
        <a:bodyPr/>
        <a:lstStyle/>
        <a:p>
          <a:r>
            <a:rPr lang="en-US" dirty="0"/>
            <a:t>Kingdom of God</a:t>
          </a:r>
        </a:p>
      </dgm:t>
    </dgm:pt>
    <dgm:pt modelId="{87842386-B0CB-4B6C-A8A7-80850F0D763F}" type="parTrans" cxnId="{38056654-BA7B-46DB-A88F-BE25B5AFE18A}">
      <dgm:prSet/>
      <dgm:spPr/>
      <dgm:t>
        <a:bodyPr/>
        <a:lstStyle/>
        <a:p>
          <a:endParaRPr lang="en-US"/>
        </a:p>
      </dgm:t>
    </dgm:pt>
    <dgm:pt modelId="{17F31379-A9BE-4F33-825D-375BC7ACE133}" type="sibTrans" cxnId="{38056654-BA7B-46DB-A88F-BE25B5AFE18A}">
      <dgm:prSet/>
      <dgm:spPr/>
      <dgm:t>
        <a:bodyPr/>
        <a:lstStyle/>
        <a:p>
          <a:endParaRPr lang="en-US"/>
        </a:p>
      </dgm:t>
    </dgm:pt>
    <dgm:pt modelId="{38AE5414-7D8F-4CB6-9B51-A6E388DE2025}">
      <dgm:prSet phldrT="[Text]"/>
      <dgm:spPr>
        <a:effectLst>
          <a:outerShdw blurRad="50800" dist="38100" dir="2700000" algn="tl" rotWithShape="0">
            <a:prstClr val="black">
              <a:alpha val="40000"/>
            </a:prstClr>
          </a:outerShdw>
        </a:effectLst>
      </dgm:spPr>
      <dgm:t>
        <a:bodyPr/>
        <a:lstStyle/>
        <a:p>
          <a:r>
            <a:rPr lang="en-US" dirty="0"/>
            <a:t>Changed Heart</a:t>
          </a:r>
        </a:p>
      </dgm:t>
    </dgm:pt>
    <dgm:pt modelId="{28BF5267-D8D0-40FA-9B54-4FB94FD4492E}" type="parTrans" cxnId="{AE753077-6DB2-40B9-9D8D-F51A68A46F4E}">
      <dgm:prSet/>
      <dgm:spPr/>
      <dgm:t>
        <a:bodyPr/>
        <a:lstStyle/>
        <a:p>
          <a:endParaRPr lang="en-US"/>
        </a:p>
      </dgm:t>
    </dgm:pt>
    <dgm:pt modelId="{E7DEE3F9-48BB-495F-8E29-0FD2756C74C5}" type="sibTrans" cxnId="{AE753077-6DB2-40B9-9D8D-F51A68A46F4E}">
      <dgm:prSet/>
      <dgm:spPr/>
      <dgm:t>
        <a:bodyPr/>
        <a:lstStyle/>
        <a:p>
          <a:endParaRPr lang="en-US"/>
        </a:p>
      </dgm:t>
    </dgm:pt>
    <dgm:pt modelId="{5EA79B93-F660-45C4-A6DC-1B6EE11FFE09}">
      <dgm:prSet phldrT="[Text]"/>
      <dgm:spPr>
        <a:effectLst>
          <a:outerShdw blurRad="50800" dist="38100" dir="2700000" algn="tl" rotWithShape="0">
            <a:prstClr val="black">
              <a:alpha val="40000"/>
            </a:prstClr>
          </a:outerShdw>
        </a:effectLst>
      </dgm:spPr>
      <dgm:t>
        <a:bodyPr/>
        <a:lstStyle/>
        <a:p>
          <a:r>
            <a:rPr lang="en-US" dirty="0"/>
            <a:t>From Death unto Life</a:t>
          </a:r>
        </a:p>
      </dgm:t>
    </dgm:pt>
    <dgm:pt modelId="{06D0BAEF-A0FB-405C-8795-F5B1198D6C22}" type="parTrans" cxnId="{04C329B3-E5BD-4674-A849-60E862BEC1F1}">
      <dgm:prSet/>
      <dgm:spPr/>
      <dgm:t>
        <a:bodyPr/>
        <a:lstStyle/>
        <a:p>
          <a:endParaRPr lang="en-US"/>
        </a:p>
      </dgm:t>
    </dgm:pt>
    <dgm:pt modelId="{B7C33C8C-6DD2-43DC-AFE1-389A45AFFF09}" type="sibTrans" cxnId="{04C329B3-E5BD-4674-A849-60E862BEC1F1}">
      <dgm:prSet/>
      <dgm:spPr/>
      <dgm:t>
        <a:bodyPr/>
        <a:lstStyle/>
        <a:p>
          <a:endParaRPr lang="en-US"/>
        </a:p>
      </dgm:t>
    </dgm:pt>
    <dgm:pt modelId="{C926350F-5E4C-4BC2-BA3E-9FD94305701E}" type="pres">
      <dgm:prSet presAssocID="{BB8C068F-B1E2-4BAF-B314-5D708D98A216}" presName="linearFlow" presStyleCnt="0">
        <dgm:presLayoutVars>
          <dgm:dir/>
          <dgm:resizeHandles val="exact"/>
        </dgm:presLayoutVars>
      </dgm:prSet>
      <dgm:spPr/>
    </dgm:pt>
    <dgm:pt modelId="{805E7C81-BD07-41D3-9E3D-B4EE8289A669}" type="pres">
      <dgm:prSet presAssocID="{3434ECAA-C32E-473B-AA32-CF4C08FBBC2E}" presName="comp" presStyleCnt="0"/>
      <dgm:spPr/>
    </dgm:pt>
    <dgm:pt modelId="{A2C176F4-7FCD-42E4-9D9E-90BA6F7CEE5D}" type="pres">
      <dgm:prSet presAssocID="{3434ECAA-C32E-473B-AA32-CF4C08FBBC2E}" presName="rect2" presStyleLbl="node1" presStyleIdx="0" presStyleCnt="3">
        <dgm:presLayoutVars>
          <dgm:bulletEnabled val="1"/>
        </dgm:presLayoutVars>
      </dgm:prSet>
      <dgm:spPr/>
      <dgm:t>
        <a:bodyPr/>
        <a:lstStyle/>
        <a:p>
          <a:endParaRPr lang="en-US"/>
        </a:p>
      </dgm:t>
    </dgm:pt>
    <dgm:pt modelId="{74236F32-90CE-4857-9681-0B6557A8F318}" type="pres">
      <dgm:prSet presAssocID="{3434ECAA-C32E-473B-AA32-CF4C08FBBC2E}" presName="rect1" presStyleLbl="ln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7000" b="-7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9035F7F-DE37-4FEE-A6B3-9A85A65192E5}" type="pres">
      <dgm:prSet presAssocID="{17F31379-A9BE-4F33-825D-375BC7ACE133}" presName="sibTrans" presStyleCnt="0"/>
      <dgm:spPr/>
    </dgm:pt>
    <dgm:pt modelId="{0DE506E0-AEA4-4714-8508-2014EE35B08C}" type="pres">
      <dgm:prSet presAssocID="{38AE5414-7D8F-4CB6-9B51-A6E388DE2025}" presName="comp" presStyleCnt="0"/>
      <dgm:spPr/>
    </dgm:pt>
    <dgm:pt modelId="{479CCBA3-765A-4A1E-AC99-61F9AA03C742}" type="pres">
      <dgm:prSet presAssocID="{38AE5414-7D8F-4CB6-9B51-A6E388DE2025}" presName="rect2" presStyleLbl="node1" presStyleIdx="1" presStyleCnt="3">
        <dgm:presLayoutVars>
          <dgm:bulletEnabled val="1"/>
        </dgm:presLayoutVars>
      </dgm:prSet>
      <dgm:spPr/>
      <dgm:t>
        <a:bodyPr/>
        <a:lstStyle/>
        <a:p>
          <a:endParaRPr lang="en-US"/>
        </a:p>
      </dgm:t>
    </dgm:pt>
    <dgm:pt modelId="{76E71EC1-221F-4B8E-A816-E07F9AD37BEC}" type="pres">
      <dgm:prSet presAssocID="{38AE5414-7D8F-4CB6-9B51-A6E388DE2025}" presName="rect1" presStyleLbl="lnNode1" presStyleIdx="1"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51000" r="-51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0C2081D-1EE9-405C-A0C0-9DE6993CE07D}" type="pres">
      <dgm:prSet presAssocID="{E7DEE3F9-48BB-495F-8E29-0FD2756C74C5}" presName="sibTrans" presStyleCnt="0"/>
      <dgm:spPr/>
    </dgm:pt>
    <dgm:pt modelId="{7509CEC6-B47F-4920-904F-9F081B0590B8}" type="pres">
      <dgm:prSet presAssocID="{5EA79B93-F660-45C4-A6DC-1B6EE11FFE09}" presName="comp" presStyleCnt="0"/>
      <dgm:spPr/>
    </dgm:pt>
    <dgm:pt modelId="{56A1C771-8F3B-42B0-87AF-B67A66B1D951}" type="pres">
      <dgm:prSet presAssocID="{5EA79B93-F660-45C4-A6DC-1B6EE11FFE09}" presName="rect2" presStyleLbl="node1" presStyleIdx="2" presStyleCnt="3">
        <dgm:presLayoutVars>
          <dgm:bulletEnabled val="1"/>
        </dgm:presLayoutVars>
      </dgm:prSet>
      <dgm:spPr/>
      <dgm:t>
        <a:bodyPr/>
        <a:lstStyle/>
        <a:p>
          <a:endParaRPr lang="en-US"/>
        </a:p>
      </dgm:t>
    </dgm:pt>
    <dgm:pt modelId="{6DE44990-A3B7-46AE-9849-83EB3635C7BB}" type="pres">
      <dgm:prSet presAssocID="{5EA79B93-F660-45C4-A6DC-1B6EE11FFE09}" presName="rect1" presStyleLbl="lnNode1" presStyleIdx="2" presStyleCnt="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12000" b="-12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Lst>
  <dgm:cxnLst>
    <dgm:cxn modelId="{38056654-BA7B-46DB-A88F-BE25B5AFE18A}" srcId="{BB8C068F-B1E2-4BAF-B314-5D708D98A216}" destId="{3434ECAA-C32E-473B-AA32-CF4C08FBBC2E}" srcOrd="0" destOrd="0" parTransId="{87842386-B0CB-4B6C-A8A7-80850F0D763F}" sibTransId="{17F31379-A9BE-4F33-825D-375BC7ACE133}"/>
    <dgm:cxn modelId="{5D89CD4C-5612-4B4A-88EE-8555DB863B08}" type="presOf" srcId="{BB8C068F-B1E2-4BAF-B314-5D708D98A216}" destId="{C926350F-5E4C-4BC2-BA3E-9FD94305701E}" srcOrd="0" destOrd="0" presId="urn:microsoft.com/office/officeart/2008/layout/AlternatingPictureBlocks"/>
    <dgm:cxn modelId="{5136ECC6-960D-41AE-BC5F-9FA1C609FAFE}" type="presOf" srcId="{3434ECAA-C32E-473B-AA32-CF4C08FBBC2E}" destId="{A2C176F4-7FCD-42E4-9D9E-90BA6F7CEE5D}" srcOrd="0" destOrd="0" presId="urn:microsoft.com/office/officeart/2008/layout/AlternatingPictureBlocks"/>
    <dgm:cxn modelId="{9DCBFCE4-A82B-4F9D-BE59-CD8D764ACEA9}" type="presOf" srcId="{5EA79B93-F660-45C4-A6DC-1B6EE11FFE09}" destId="{56A1C771-8F3B-42B0-87AF-B67A66B1D951}" srcOrd="0" destOrd="0" presId="urn:microsoft.com/office/officeart/2008/layout/AlternatingPictureBlocks"/>
    <dgm:cxn modelId="{AE753077-6DB2-40B9-9D8D-F51A68A46F4E}" srcId="{BB8C068F-B1E2-4BAF-B314-5D708D98A216}" destId="{38AE5414-7D8F-4CB6-9B51-A6E388DE2025}" srcOrd="1" destOrd="0" parTransId="{28BF5267-D8D0-40FA-9B54-4FB94FD4492E}" sibTransId="{E7DEE3F9-48BB-495F-8E29-0FD2756C74C5}"/>
    <dgm:cxn modelId="{F0308BE3-19B1-4F12-BAE4-8982CB0E9D29}" type="presOf" srcId="{38AE5414-7D8F-4CB6-9B51-A6E388DE2025}" destId="{479CCBA3-765A-4A1E-AC99-61F9AA03C742}" srcOrd="0" destOrd="0" presId="urn:microsoft.com/office/officeart/2008/layout/AlternatingPictureBlocks"/>
    <dgm:cxn modelId="{04C329B3-E5BD-4674-A849-60E862BEC1F1}" srcId="{BB8C068F-B1E2-4BAF-B314-5D708D98A216}" destId="{5EA79B93-F660-45C4-A6DC-1B6EE11FFE09}" srcOrd="2" destOrd="0" parTransId="{06D0BAEF-A0FB-405C-8795-F5B1198D6C22}" sibTransId="{B7C33C8C-6DD2-43DC-AFE1-389A45AFFF09}"/>
    <dgm:cxn modelId="{B4A9FF87-C25B-4765-ADF6-D90611C64EDD}" type="presParOf" srcId="{C926350F-5E4C-4BC2-BA3E-9FD94305701E}" destId="{805E7C81-BD07-41D3-9E3D-B4EE8289A669}" srcOrd="0" destOrd="0" presId="urn:microsoft.com/office/officeart/2008/layout/AlternatingPictureBlocks"/>
    <dgm:cxn modelId="{108AAD49-0C7D-4EB1-B521-B620E2021520}" type="presParOf" srcId="{805E7C81-BD07-41D3-9E3D-B4EE8289A669}" destId="{A2C176F4-7FCD-42E4-9D9E-90BA6F7CEE5D}" srcOrd="0" destOrd="0" presId="urn:microsoft.com/office/officeart/2008/layout/AlternatingPictureBlocks"/>
    <dgm:cxn modelId="{989F476A-D029-4D03-823D-B1D25FAEF914}" type="presParOf" srcId="{805E7C81-BD07-41D3-9E3D-B4EE8289A669}" destId="{74236F32-90CE-4857-9681-0B6557A8F318}" srcOrd="1" destOrd="0" presId="urn:microsoft.com/office/officeart/2008/layout/AlternatingPictureBlocks"/>
    <dgm:cxn modelId="{56B2A221-7D5C-421F-8331-1F17DA93859B}" type="presParOf" srcId="{C926350F-5E4C-4BC2-BA3E-9FD94305701E}" destId="{09035F7F-DE37-4FEE-A6B3-9A85A65192E5}" srcOrd="1" destOrd="0" presId="urn:microsoft.com/office/officeart/2008/layout/AlternatingPictureBlocks"/>
    <dgm:cxn modelId="{13BB822B-92AA-4C8A-871F-11816548E145}" type="presParOf" srcId="{C926350F-5E4C-4BC2-BA3E-9FD94305701E}" destId="{0DE506E0-AEA4-4714-8508-2014EE35B08C}" srcOrd="2" destOrd="0" presId="urn:microsoft.com/office/officeart/2008/layout/AlternatingPictureBlocks"/>
    <dgm:cxn modelId="{C10A0056-9D8B-40FE-BACC-8FF9F2D0A9F5}" type="presParOf" srcId="{0DE506E0-AEA4-4714-8508-2014EE35B08C}" destId="{479CCBA3-765A-4A1E-AC99-61F9AA03C742}" srcOrd="0" destOrd="0" presId="urn:microsoft.com/office/officeart/2008/layout/AlternatingPictureBlocks"/>
    <dgm:cxn modelId="{653F7A24-0E9F-4E9D-B81D-F24740A815A2}" type="presParOf" srcId="{0DE506E0-AEA4-4714-8508-2014EE35B08C}" destId="{76E71EC1-221F-4B8E-A816-E07F9AD37BEC}" srcOrd="1" destOrd="0" presId="urn:microsoft.com/office/officeart/2008/layout/AlternatingPictureBlocks"/>
    <dgm:cxn modelId="{537FDBCF-A0F6-4E2F-8BCF-8503D267AEA4}" type="presParOf" srcId="{C926350F-5E4C-4BC2-BA3E-9FD94305701E}" destId="{90C2081D-1EE9-405C-A0C0-9DE6993CE07D}" srcOrd="3" destOrd="0" presId="urn:microsoft.com/office/officeart/2008/layout/AlternatingPictureBlocks"/>
    <dgm:cxn modelId="{75E6A45D-0B96-4D95-BB45-80997F5A4FC2}" type="presParOf" srcId="{C926350F-5E4C-4BC2-BA3E-9FD94305701E}" destId="{7509CEC6-B47F-4920-904F-9F081B0590B8}" srcOrd="4" destOrd="0" presId="urn:microsoft.com/office/officeart/2008/layout/AlternatingPictureBlocks"/>
    <dgm:cxn modelId="{310DC6A0-51FB-4B49-9B62-26BE708445A8}" type="presParOf" srcId="{7509CEC6-B47F-4920-904F-9F081B0590B8}" destId="{56A1C771-8F3B-42B0-87AF-B67A66B1D951}" srcOrd="0" destOrd="0" presId="urn:microsoft.com/office/officeart/2008/layout/AlternatingPictureBlocks"/>
    <dgm:cxn modelId="{8838EE75-8A03-4296-B2A0-46271113E35C}" type="presParOf" srcId="{7509CEC6-B47F-4920-904F-9F081B0590B8}" destId="{6DE44990-A3B7-46AE-9849-83EB3635C7BB}"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B8C068F-B1E2-4BAF-B314-5D708D98A216}" type="doc">
      <dgm:prSet loTypeId="urn:microsoft.com/office/officeart/2008/layout/AlternatingPictureBlocks" loCatId="list" qsTypeId="urn:microsoft.com/office/officeart/2005/8/quickstyle/simple5" qsCatId="simple" csTypeId="urn:microsoft.com/office/officeart/2005/8/colors/accent1_5" csCatId="accent1" phldr="1"/>
      <dgm:spPr/>
    </dgm:pt>
    <dgm:pt modelId="{3434ECAA-C32E-473B-AA32-CF4C08FBBC2E}">
      <dgm:prSet phldrT="[Text]"/>
      <dgm:spPr>
        <a:effectLst>
          <a:outerShdw blurRad="50800" dist="38100" dir="2700000" algn="tl" rotWithShape="0">
            <a:prstClr val="black">
              <a:alpha val="40000"/>
            </a:prstClr>
          </a:outerShdw>
        </a:effectLst>
      </dgm:spPr>
      <dgm:t>
        <a:bodyPr/>
        <a:lstStyle/>
        <a:p>
          <a:r>
            <a:rPr lang="en-US" dirty="0"/>
            <a:t>Authority</a:t>
          </a:r>
        </a:p>
      </dgm:t>
    </dgm:pt>
    <dgm:pt modelId="{87842386-B0CB-4B6C-A8A7-80850F0D763F}" type="parTrans" cxnId="{38056654-BA7B-46DB-A88F-BE25B5AFE18A}">
      <dgm:prSet/>
      <dgm:spPr/>
      <dgm:t>
        <a:bodyPr/>
        <a:lstStyle/>
        <a:p>
          <a:endParaRPr lang="en-US"/>
        </a:p>
      </dgm:t>
    </dgm:pt>
    <dgm:pt modelId="{17F31379-A9BE-4F33-825D-375BC7ACE133}" type="sibTrans" cxnId="{38056654-BA7B-46DB-A88F-BE25B5AFE18A}">
      <dgm:prSet/>
      <dgm:spPr/>
      <dgm:t>
        <a:bodyPr/>
        <a:lstStyle/>
        <a:p>
          <a:endParaRPr lang="en-US"/>
        </a:p>
      </dgm:t>
    </dgm:pt>
    <dgm:pt modelId="{38AE5414-7D8F-4CB6-9B51-A6E388DE2025}">
      <dgm:prSet phldrT="[Text]"/>
      <dgm:spPr>
        <a:effectLst>
          <a:outerShdw blurRad="50800" dist="38100" dir="2700000" algn="tl" rotWithShape="0">
            <a:prstClr val="black">
              <a:alpha val="40000"/>
            </a:prstClr>
          </a:outerShdw>
        </a:effectLst>
      </dgm:spPr>
      <dgm:t>
        <a:bodyPr/>
        <a:lstStyle/>
        <a:p>
          <a:r>
            <a:rPr lang="en-US" dirty="0"/>
            <a:t>The Church</a:t>
          </a:r>
        </a:p>
      </dgm:t>
    </dgm:pt>
    <dgm:pt modelId="{28BF5267-D8D0-40FA-9B54-4FB94FD4492E}" type="parTrans" cxnId="{AE753077-6DB2-40B9-9D8D-F51A68A46F4E}">
      <dgm:prSet/>
      <dgm:spPr/>
      <dgm:t>
        <a:bodyPr/>
        <a:lstStyle/>
        <a:p>
          <a:endParaRPr lang="en-US"/>
        </a:p>
      </dgm:t>
    </dgm:pt>
    <dgm:pt modelId="{E7DEE3F9-48BB-495F-8E29-0FD2756C74C5}" type="sibTrans" cxnId="{AE753077-6DB2-40B9-9D8D-F51A68A46F4E}">
      <dgm:prSet/>
      <dgm:spPr/>
      <dgm:t>
        <a:bodyPr/>
        <a:lstStyle/>
        <a:p>
          <a:endParaRPr lang="en-US"/>
        </a:p>
      </dgm:t>
    </dgm:pt>
    <dgm:pt modelId="{5EA79B93-F660-45C4-A6DC-1B6EE11FFE09}">
      <dgm:prSet phldrT="[Text]"/>
      <dgm:spPr>
        <a:effectLst>
          <a:outerShdw blurRad="50800" dist="38100" dir="2700000" algn="tl" rotWithShape="0">
            <a:prstClr val="black">
              <a:alpha val="40000"/>
            </a:prstClr>
          </a:outerShdw>
        </a:effectLst>
      </dgm:spPr>
      <dgm:t>
        <a:bodyPr/>
        <a:lstStyle/>
        <a:p>
          <a:r>
            <a:rPr lang="en-US" dirty="0"/>
            <a:t>Marvelous Work</a:t>
          </a:r>
        </a:p>
      </dgm:t>
    </dgm:pt>
    <dgm:pt modelId="{06D0BAEF-A0FB-405C-8795-F5B1198D6C22}" type="parTrans" cxnId="{04C329B3-E5BD-4674-A849-60E862BEC1F1}">
      <dgm:prSet/>
      <dgm:spPr/>
      <dgm:t>
        <a:bodyPr/>
        <a:lstStyle/>
        <a:p>
          <a:endParaRPr lang="en-US"/>
        </a:p>
      </dgm:t>
    </dgm:pt>
    <dgm:pt modelId="{B7C33C8C-6DD2-43DC-AFE1-389A45AFFF09}" type="sibTrans" cxnId="{04C329B3-E5BD-4674-A849-60E862BEC1F1}">
      <dgm:prSet/>
      <dgm:spPr/>
      <dgm:t>
        <a:bodyPr/>
        <a:lstStyle/>
        <a:p>
          <a:endParaRPr lang="en-US"/>
        </a:p>
      </dgm:t>
    </dgm:pt>
    <dgm:pt modelId="{C926350F-5E4C-4BC2-BA3E-9FD94305701E}" type="pres">
      <dgm:prSet presAssocID="{BB8C068F-B1E2-4BAF-B314-5D708D98A216}" presName="linearFlow" presStyleCnt="0">
        <dgm:presLayoutVars>
          <dgm:dir/>
          <dgm:resizeHandles val="exact"/>
        </dgm:presLayoutVars>
      </dgm:prSet>
      <dgm:spPr/>
    </dgm:pt>
    <dgm:pt modelId="{805E7C81-BD07-41D3-9E3D-B4EE8289A669}" type="pres">
      <dgm:prSet presAssocID="{3434ECAA-C32E-473B-AA32-CF4C08FBBC2E}" presName="comp" presStyleCnt="0"/>
      <dgm:spPr/>
    </dgm:pt>
    <dgm:pt modelId="{A2C176F4-7FCD-42E4-9D9E-90BA6F7CEE5D}" type="pres">
      <dgm:prSet presAssocID="{3434ECAA-C32E-473B-AA32-CF4C08FBBC2E}" presName="rect2" presStyleLbl="node1" presStyleIdx="0" presStyleCnt="3">
        <dgm:presLayoutVars>
          <dgm:bulletEnabled val="1"/>
        </dgm:presLayoutVars>
      </dgm:prSet>
      <dgm:spPr/>
      <dgm:t>
        <a:bodyPr/>
        <a:lstStyle/>
        <a:p>
          <a:endParaRPr lang="en-US"/>
        </a:p>
      </dgm:t>
    </dgm:pt>
    <dgm:pt modelId="{74236F32-90CE-4857-9681-0B6557A8F318}" type="pres">
      <dgm:prSet presAssocID="{3434ECAA-C32E-473B-AA32-CF4C08FBBC2E}" presName="rect1" presStyleLbl="ln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64000" r="-64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9035F7F-DE37-4FEE-A6B3-9A85A65192E5}" type="pres">
      <dgm:prSet presAssocID="{17F31379-A9BE-4F33-825D-375BC7ACE133}" presName="sibTrans" presStyleCnt="0"/>
      <dgm:spPr/>
    </dgm:pt>
    <dgm:pt modelId="{0DE506E0-AEA4-4714-8508-2014EE35B08C}" type="pres">
      <dgm:prSet presAssocID="{38AE5414-7D8F-4CB6-9B51-A6E388DE2025}" presName="comp" presStyleCnt="0"/>
      <dgm:spPr/>
    </dgm:pt>
    <dgm:pt modelId="{479CCBA3-765A-4A1E-AC99-61F9AA03C742}" type="pres">
      <dgm:prSet presAssocID="{38AE5414-7D8F-4CB6-9B51-A6E388DE2025}" presName="rect2" presStyleLbl="node1" presStyleIdx="1" presStyleCnt="3">
        <dgm:presLayoutVars>
          <dgm:bulletEnabled val="1"/>
        </dgm:presLayoutVars>
      </dgm:prSet>
      <dgm:spPr/>
      <dgm:t>
        <a:bodyPr/>
        <a:lstStyle/>
        <a:p>
          <a:endParaRPr lang="en-US"/>
        </a:p>
      </dgm:t>
    </dgm:pt>
    <dgm:pt modelId="{76E71EC1-221F-4B8E-A816-E07F9AD37BEC}" type="pres">
      <dgm:prSet presAssocID="{38AE5414-7D8F-4CB6-9B51-A6E388DE2025}" presName="rect1" presStyleLbl="lnNode1" presStyleIdx="1"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51000" r="-51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0C2081D-1EE9-405C-A0C0-9DE6993CE07D}" type="pres">
      <dgm:prSet presAssocID="{E7DEE3F9-48BB-495F-8E29-0FD2756C74C5}" presName="sibTrans" presStyleCnt="0"/>
      <dgm:spPr/>
    </dgm:pt>
    <dgm:pt modelId="{7509CEC6-B47F-4920-904F-9F081B0590B8}" type="pres">
      <dgm:prSet presAssocID="{5EA79B93-F660-45C4-A6DC-1B6EE11FFE09}" presName="comp" presStyleCnt="0"/>
      <dgm:spPr/>
    </dgm:pt>
    <dgm:pt modelId="{56A1C771-8F3B-42B0-87AF-B67A66B1D951}" type="pres">
      <dgm:prSet presAssocID="{5EA79B93-F660-45C4-A6DC-1B6EE11FFE09}" presName="rect2" presStyleLbl="node1" presStyleIdx="2" presStyleCnt="3">
        <dgm:presLayoutVars>
          <dgm:bulletEnabled val="1"/>
        </dgm:presLayoutVars>
      </dgm:prSet>
      <dgm:spPr/>
      <dgm:t>
        <a:bodyPr/>
        <a:lstStyle/>
        <a:p>
          <a:endParaRPr lang="en-US"/>
        </a:p>
      </dgm:t>
    </dgm:pt>
    <dgm:pt modelId="{6DE44990-A3B7-46AE-9849-83EB3635C7BB}" type="pres">
      <dgm:prSet presAssocID="{5EA79B93-F660-45C4-A6DC-1B6EE11FFE09}" presName="rect1" presStyleLbl="lnNode1" presStyleIdx="2" presStyleCnt="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15000" b="-15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Lst>
  <dgm:cxnLst>
    <dgm:cxn modelId="{38056654-BA7B-46DB-A88F-BE25B5AFE18A}" srcId="{BB8C068F-B1E2-4BAF-B314-5D708D98A216}" destId="{3434ECAA-C32E-473B-AA32-CF4C08FBBC2E}" srcOrd="0" destOrd="0" parTransId="{87842386-B0CB-4B6C-A8A7-80850F0D763F}" sibTransId="{17F31379-A9BE-4F33-825D-375BC7ACE133}"/>
    <dgm:cxn modelId="{5D89CD4C-5612-4B4A-88EE-8555DB863B08}" type="presOf" srcId="{BB8C068F-B1E2-4BAF-B314-5D708D98A216}" destId="{C926350F-5E4C-4BC2-BA3E-9FD94305701E}" srcOrd="0" destOrd="0" presId="urn:microsoft.com/office/officeart/2008/layout/AlternatingPictureBlocks"/>
    <dgm:cxn modelId="{5136ECC6-960D-41AE-BC5F-9FA1C609FAFE}" type="presOf" srcId="{3434ECAA-C32E-473B-AA32-CF4C08FBBC2E}" destId="{A2C176F4-7FCD-42E4-9D9E-90BA6F7CEE5D}" srcOrd="0" destOrd="0" presId="urn:microsoft.com/office/officeart/2008/layout/AlternatingPictureBlocks"/>
    <dgm:cxn modelId="{9DCBFCE4-A82B-4F9D-BE59-CD8D764ACEA9}" type="presOf" srcId="{5EA79B93-F660-45C4-A6DC-1B6EE11FFE09}" destId="{56A1C771-8F3B-42B0-87AF-B67A66B1D951}" srcOrd="0" destOrd="0" presId="urn:microsoft.com/office/officeart/2008/layout/AlternatingPictureBlocks"/>
    <dgm:cxn modelId="{AE753077-6DB2-40B9-9D8D-F51A68A46F4E}" srcId="{BB8C068F-B1E2-4BAF-B314-5D708D98A216}" destId="{38AE5414-7D8F-4CB6-9B51-A6E388DE2025}" srcOrd="1" destOrd="0" parTransId="{28BF5267-D8D0-40FA-9B54-4FB94FD4492E}" sibTransId="{E7DEE3F9-48BB-495F-8E29-0FD2756C74C5}"/>
    <dgm:cxn modelId="{F0308BE3-19B1-4F12-BAE4-8982CB0E9D29}" type="presOf" srcId="{38AE5414-7D8F-4CB6-9B51-A6E388DE2025}" destId="{479CCBA3-765A-4A1E-AC99-61F9AA03C742}" srcOrd="0" destOrd="0" presId="urn:microsoft.com/office/officeart/2008/layout/AlternatingPictureBlocks"/>
    <dgm:cxn modelId="{04C329B3-E5BD-4674-A849-60E862BEC1F1}" srcId="{BB8C068F-B1E2-4BAF-B314-5D708D98A216}" destId="{5EA79B93-F660-45C4-A6DC-1B6EE11FFE09}" srcOrd="2" destOrd="0" parTransId="{06D0BAEF-A0FB-405C-8795-F5B1198D6C22}" sibTransId="{B7C33C8C-6DD2-43DC-AFE1-389A45AFFF09}"/>
    <dgm:cxn modelId="{B4A9FF87-C25B-4765-ADF6-D90611C64EDD}" type="presParOf" srcId="{C926350F-5E4C-4BC2-BA3E-9FD94305701E}" destId="{805E7C81-BD07-41D3-9E3D-B4EE8289A669}" srcOrd="0" destOrd="0" presId="urn:microsoft.com/office/officeart/2008/layout/AlternatingPictureBlocks"/>
    <dgm:cxn modelId="{108AAD49-0C7D-4EB1-B521-B620E2021520}" type="presParOf" srcId="{805E7C81-BD07-41D3-9E3D-B4EE8289A669}" destId="{A2C176F4-7FCD-42E4-9D9E-90BA6F7CEE5D}" srcOrd="0" destOrd="0" presId="urn:microsoft.com/office/officeart/2008/layout/AlternatingPictureBlocks"/>
    <dgm:cxn modelId="{989F476A-D029-4D03-823D-B1D25FAEF914}" type="presParOf" srcId="{805E7C81-BD07-41D3-9E3D-B4EE8289A669}" destId="{74236F32-90CE-4857-9681-0B6557A8F318}" srcOrd="1" destOrd="0" presId="urn:microsoft.com/office/officeart/2008/layout/AlternatingPictureBlocks"/>
    <dgm:cxn modelId="{56B2A221-7D5C-421F-8331-1F17DA93859B}" type="presParOf" srcId="{C926350F-5E4C-4BC2-BA3E-9FD94305701E}" destId="{09035F7F-DE37-4FEE-A6B3-9A85A65192E5}" srcOrd="1" destOrd="0" presId="urn:microsoft.com/office/officeart/2008/layout/AlternatingPictureBlocks"/>
    <dgm:cxn modelId="{13BB822B-92AA-4C8A-871F-11816548E145}" type="presParOf" srcId="{C926350F-5E4C-4BC2-BA3E-9FD94305701E}" destId="{0DE506E0-AEA4-4714-8508-2014EE35B08C}" srcOrd="2" destOrd="0" presId="urn:microsoft.com/office/officeart/2008/layout/AlternatingPictureBlocks"/>
    <dgm:cxn modelId="{C10A0056-9D8B-40FE-BACC-8FF9F2D0A9F5}" type="presParOf" srcId="{0DE506E0-AEA4-4714-8508-2014EE35B08C}" destId="{479CCBA3-765A-4A1E-AC99-61F9AA03C742}" srcOrd="0" destOrd="0" presId="urn:microsoft.com/office/officeart/2008/layout/AlternatingPictureBlocks"/>
    <dgm:cxn modelId="{653F7A24-0E9F-4E9D-B81D-F24740A815A2}" type="presParOf" srcId="{0DE506E0-AEA4-4714-8508-2014EE35B08C}" destId="{76E71EC1-221F-4B8E-A816-E07F9AD37BEC}" srcOrd="1" destOrd="0" presId="urn:microsoft.com/office/officeart/2008/layout/AlternatingPictureBlocks"/>
    <dgm:cxn modelId="{537FDBCF-A0F6-4E2F-8BCF-8503D267AEA4}" type="presParOf" srcId="{C926350F-5E4C-4BC2-BA3E-9FD94305701E}" destId="{90C2081D-1EE9-405C-A0C0-9DE6993CE07D}" srcOrd="3" destOrd="0" presId="urn:microsoft.com/office/officeart/2008/layout/AlternatingPictureBlocks"/>
    <dgm:cxn modelId="{75E6A45D-0B96-4D95-BB45-80997F5A4FC2}" type="presParOf" srcId="{C926350F-5E4C-4BC2-BA3E-9FD94305701E}" destId="{7509CEC6-B47F-4920-904F-9F081B0590B8}" srcOrd="4" destOrd="0" presId="urn:microsoft.com/office/officeart/2008/layout/AlternatingPictureBlocks"/>
    <dgm:cxn modelId="{310DC6A0-51FB-4B49-9B62-26BE708445A8}" type="presParOf" srcId="{7509CEC6-B47F-4920-904F-9F081B0590B8}" destId="{56A1C771-8F3B-42B0-87AF-B67A66B1D951}" srcOrd="0" destOrd="0" presId="urn:microsoft.com/office/officeart/2008/layout/AlternatingPictureBlocks"/>
    <dgm:cxn modelId="{8838EE75-8A03-4296-B2A0-46271113E35C}" type="presParOf" srcId="{7509CEC6-B47F-4920-904F-9F081B0590B8}" destId="{6DE44990-A3B7-46AE-9849-83EB3635C7BB}" srcOrd="1" destOrd="0" presId="urn:microsoft.com/office/officeart/2008/layout/AlternatingPictureBlock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B8C068F-B1E2-4BAF-B314-5D708D98A216}" type="doc">
      <dgm:prSet loTypeId="urn:microsoft.com/office/officeart/2008/layout/AlternatingPictureBlocks" loCatId="list" qsTypeId="urn:microsoft.com/office/officeart/2005/8/quickstyle/simple5" qsCatId="simple" csTypeId="urn:microsoft.com/office/officeart/2005/8/colors/accent1_4" csCatId="accent1" phldr="1"/>
      <dgm:spPr/>
    </dgm:pt>
    <dgm:pt modelId="{3434ECAA-C32E-473B-AA32-CF4C08FBBC2E}">
      <dgm:prSet phldrT="[Text]"/>
      <dgm:spPr>
        <a:effectLst>
          <a:outerShdw blurRad="50800" dist="38100" dir="2700000" algn="tl" rotWithShape="0">
            <a:prstClr val="black">
              <a:alpha val="40000"/>
            </a:prstClr>
          </a:outerShdw>
        </a:effectLst>
      </dgm:spPr>
      <dgm:t>
        <a:bodyPr/>
        <a:lstStyle/>
        <a:p>
          <a:r>
            <a:rPr lang="en-US" dirty="0"/>
            <a:t>Kingdom of God</a:t>
          </a:r>
        </a:p>
      </dgm:t>
    </dgm:pt>
    <dgm:pt modelId="{87842386-B0CB-4B6C-A8A7-80850F0D763F}" type="parTrans" cxnId="{38056654-BA7B-46DB-A88F-BE25B5AFE18A}">
      <dgm:prSet/>
      <dgm:spPr/>
      <dgm:t>
        <a:bodyPr/>
        <a:lstStyle/>
        <a:p>
          <a:endParaRPr lang="en-US"/>
        </a:p>
      </dgm:t>
    </dgm:pt>
    <dgm:pt modelId="{17F31379-A9BE-4F33-825D-375BC7ACE133}" type="sibTrans" cxnId="{38056654-BA7B-46DB-A88F-BE25B5AFE18A}">
      <dgm:prSet/>
      <dgm:spPr/>
      <dgm:t>
        <a:bodyPr/>
        <a:lstStyle/>
        <a:p>
          <a:endParaRPr lang="en-US"/>
        </a:p>
      </dgm:t>
    </dgm:pt>
    <dgm:pt modelId="{38AE5414-7D8F-4CB6-9B51-A6E388DE2025}">
      <dgm:prSet phldrT="[Text]"/>
      <dgm:spPr>
        <a:effectLst>
          <a:outerShdw blurRad="50800" dist="38100" dir="2700000" algn="tl" rotWithShape="0">
            <a:prstClr val="black">
              <a:alpha val="40000"/>
            </a:prstClr>
          </a:outerShdw>
        </a:effectLst>
      </dgm:spPr>
      <dgm:t>
        <a:bodyPr/>
        <a:lstStyle/>
        <a:p>
          <a:r>
            <a:rPr lang="en-US" dirty="0"/>
            <a:t>Changed Heart</a:t>
          </a:r>
        </a:p>
      </dgm:t>
    </dgm:pt>
    <dgm:pt modelId="{28BF5267-D8D0-40FA-9B54-4FB94FD4492E}" type="parTrans" cxnId="{AE753077-6DB2-40B9-9D8D-F51A68A46F4E}">
      <dgm:prSet/>
      <dgm:spPr/>
      <dgm:t>
        <a:bodyPr/>
        <a:lstStyle/>
        <a:p>
          <a:endParaRPr lang="en-US"/>
        </a:p>
      </dgm:t>
    </dgm:pt>
    <dgm:pt modelId="{E7DEE3F9-48BB-495F-8E29-0FD2756C74C5}" type="sibTrans" cxnId="{AE753077-6DB2-40B9-9D8D-F51A68A46F4E}">
      <dgm:prSet/>
      <dgm:spPr/>
      <dgm:t>
        <a:bodyPr/>
        <a:lstStyle/>
        <a:p>
          <a:endParaRPr lang="en-US"/>
        </a:p>
      </dgm:t>
    </dgm:pt>
    <dgm:pt modelId="{5EA79B93-F660-45C4-A6DC-1B6EE11FFE09}">
      <dgm:prSet phldrT="[Text]"/>
      <dgm:spPr>
        <a:effectLst>
          <a:outerShdw blurRad="50800" dist="38100" dir="2700000" algn="tl" rotWithShape="0">
            <a:prstClr val="black">
              <a:alpha val="40000"/>
            </a:prstClr>
          </a:outerShdw>
        </a:effectLst>
      </dgm:spPr>
      <dgm:t>
        <a:bodyPr/>
        <a:lstStyle/>
        <a:p>
          <a:r>
            <a:rPr lang="en-US" dirty="0"/>
            <a:t>From Death unto Life</a:t>
          </a:r>
        </a:p>
      </dgm:t>
    </dgm:pt>
    <dgm:pt modelId="{06D0BAEF-A0FB-405C-8795-F5B1198D6C22}" type="parTrans" cxnId="{04C329B3-E5BD-4674-A849-60E862BEC1F1}">
      <dgm:prSet/>
      <dgm:spPr/>
      <dgm:t>
        <a:bodyPr/>
        <a:lstStyle/>
        <a:p>
          <a:endParaRPr lang="en-US"/>
        </a:p>
      </dgm:t>
    </dgm:pt>
    <dgm:pt modelId="{B7C33C8C-6DD2-43DC-AFE1-389A45AFFF09}" type="sibTrans" cxnId="{04C329B3-E5BD-4674-A849-60E862BEC1F1}">
      <dgm:prSet/>
      <dgm:spPr/>
      <dgm:t>
        <a:bodyPr/>
        <a:lstStyle/>
        <a:p>
          <a:endParaRPr lang="en-US"/>
        </a:p>
      </dgm:t>
    </dgm:pt>
    <dgm:pt modelId="{C926350F-5E4C-4BC2-BA3E-9FD94305701E}" type="pres">
      <dgm:prSet presAssocID="{BB8C068F-B1E2-4BAF-B314-5D708D98A216}" presName="linearFlow" presStyleCnt="0">
        <dgm:presLayoutVars>
          <dgm:dir/>
          <dgm:resizeHandles val="exact"/>
        </dgm:presLayoutVars>
      </dgm:prSet>
      <dgm:spPr/>
    </dgm:pt>
    <dgm:pt modelId="{805E7C81-BD07-41D3-9E3D-B4EE8289A669}" type="pres">
      <dgm:prSet presAssocID="{3434ECAA-C32E-473B-AA32-CF4C08FBBC2E}" presName="comp" presStyleCnt="0"/>
      <dgm:spPr/>
    </dgm:pt>
    <dgm:pt modelId="{A2C176F4-7FCD-42E4-9D9E-90BA6F7CEE5D}" type="pres">
      <dgm:prSet presAssocID="{3434ECAA-C32E-473B-AA32-CF4C08FBBC2E}" presName="rect2" presStyleLbl="node1" presStyleIdx="0" presStyleCnt="3">
        <dgm:presLayoutVars>
          <dgm:bulletEnabled val="1"/>
        </dgm:presLayoutVars>
      </dgm:prSet>
      <dgm:spPr/>
      <dgm:t>
        <a:bodyPr/>
        <a:lstStyle/>
        <a:p>
          <a:endParaRPr lang="en-US"/>
        </a:p>
      </dgm:t>
    </dgm:pt>
    <dgm:pt modelId="{74236F32-90CE-4857-9681-0B6557A8F318}" type="pres">
      <dgm:prSet presAssocID="{3434ECAA-C32E-473B-AA32-CF4C08FBBC2E}" presName="rect1" presStyleLbl="ln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7000" b="-7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9035F7F-DE37-4FEE-A6B3-9A85A65192E5}" type="pres">
      <dgm:prSet presAssocID="{17F31379-A9BE-4F33-825D-375BC7ACE133}" presName="sibTrans" presStyleCnt="0"/>
      <dgm:spPr/>
    </dgm:pt>
    <dgm:pt modelId="{0DE506E0-AEA4-4714-8508-2014EE35B08C}" type="pres">
      <dgm:prSet presAssocID="{38AE5414-7D8F-4CB6-9B51-A6E388DE2025}" presName="comp" presStyleCnt="0"/>
      <dgm:spPr/>
    </dgm:pt>
    <dgm:pt modelId="{479CCBA3-765A-4A1E-AC99-61F9AA03C742}" type="pres">
      <dgm:prSet presAssocID="{38AE5414-7D8F-4CB6-9B51-A6E388DE2025}" presName="rect2" presStyleLbl="node1" presStyleIdx="1" presStyleCnt="3">
        <dgm:presLayoutVars>
          <dgm:bulletEnabled val="1"/>
        </dgm:presLayoutVars>
      </dgm:prSet>
      <dgm:spPr/>
      <dgm:t>
        <a:bodyPr/>
        <a:lstStyle/>
        <a:p>
          <a:endParaRPr lang="en-US"/>
        </a:p>
      </dgm:t>
    </dgm:pt>
    <dgm:pt modelId="{76E71EC1-221F-4B8E-A816-E07F9AD37BEC}" type="pres">
      <dgm:prSet presAssocID="{38AE5414-7D8F-4CB6-9B51-A6E388DE2025}" presName="rect1" presStyleLbl="lnNode1" presStyleIdx="1"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51000" r="-51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0C2081D-1EE9-405C-A0C0-9DE6993CE07D}" type="pres">
      <dgm:prSet presAssocID="{E7DEE3F9-48BB-495F-8E29-0FD2756C74C5}" presName="sibTrans" presStyleCnt="0"/>
      <dgm:spPr/>
    </dgm:pt>
    <dgm:pt modelId="{7509CEC6-B47F-4920-904F-9F081B0590B8}" type="pres">
      <dgm:prSet presAssocID="{5EA79B93-F660-45C4-A6DC-1B6EE11FFE09}" presName="comp" presStyleCnt="0"/>
      <dgm:spPr/>
    </dgm:pt>
    <dgm:pt modelId="{56A1C771-8F3B-42B0-87AF-B67A66B1D951}" type="pres">
      <dgm:prSet presAssocID="{5EA79B93-F660-45C4-A6DC-1B6EE11FFE09}" presName="rect2" presStyleLbl="node1" presStyleIdx="2" presStyleCnt="3">
        <dgm:presLayoutVars>
          <dgm:bulletEnabled val="1"/>
        </dgm:presLayoutVars>
      </dgm:prSet>
      <dgm:spPr/>
      <dgm:t>
        <a:bodyPr/>
        <a:lstStyle/>
        <a:p>
          <a:endParaRPr lang="en-US"/>
        </a:p>
      </dgm:t>
    </dgm:pt>
    <dgm:pt modelId="{6DE44990-A3B7-46AE-9849-83EB3635C7BB}" type="pres">
      <dgm:prSet presAssocID="{5EA79B93-F660-45C4-A6DC-1B6EE11FFE09}" presName="rect1" presStyleLbl="lnNode1" presStyleIdx="2" presStyleCnt="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12000" b="-12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Lst>
  <dgm:cxnLst>
    <dgm:cxn modelId="{38056654-BA7B-46DB-A88F-BE25B5AFE18A}" srcId="{BB8C068F-B1E2-4BAF-B314-5D708D98A216}" destId="{3434ECAA-C32E-473B-AA32-CF4C08FBBC2E}" srcOrd="0" destOrd="0" parTransId="{87842386-B0CB-4B6C-A8A7-80850F0D763F}" sibTransId="{17F31379-A9BE-4F33-825D-375BC7ACE133}"/>
    <dgm:cxn modelId="{5D89CD4C-5612-4B4A-88EE-8555DB863B08}" type="presOf" srcId="{BB8C068F-B1E2-4BAF-B314-5D708D98A216}" destId="{C926350F-5E4C-4BC2-BA3E-9FD94305701E}" srcOrd="0" destOrd="0" presId="urn:microsoft.com/office/officeart/2008/layout/AlternatingPictureBlocks"/>
    <dgm:cxn modelId="{5136ECC6-960D-41AE-BC5F-9FA1C609FAFE}" type="presOf" srcId="{3434ECAA-C32E-473B-AA32-CF4C08FBBC2E}" destId="{A2C176F4-7FCD-42E4-9D9E-90BA6F7CEE5D}" srcOrd="0" destOrd="0" presId="urn:microsoft.com/office/officeart/2008/layout/AlternatingPictureBlocks"/>
    <dgm:cxn modelId="{9DCBFCE4-A82B-4F9D-BE59-CD8D764ACEA9}" type="presOf" srcId="{5EA79B93-F660-45C4-A6DC-1B6EE11FFE09}" destId="{56A1C771-8F3B-42B0-87AF-B67A66B1D951}" srcOrd="0" destOrd="0" presId="urn:microsoft.com/office/officeart/2008/layout/AlternatingPictureBlocks"/>
    <dgm:cxn modelId="{AE753077-6DB2-40B9-9D8D-F51A68A46F4E}" srcId="{BB8C068F-B1E2-4BAF-B314-5D708D98A216}" destId="{38AE5414-7D8F-4CB6-9B51-A6E388DE2025}" srcOrd="1" destOrd="0" parTransId="{28BF5267-D8D0-40FA-9B54-4FB94FD4492E}" sibTransId="{E7DEE3F9-48BB-495F-8E29-0FD2756C74C5}"/>
    <dgm:cxn modelId="{F0308BE3-19B1-4F12-BAE4-8982CB0E9D29}" type="presOf" srcId="{38AE5414-7D8F-4CB6-9B51-A6E388DE2025}" destId="{479CCBA3-765A-4A1E-AC99-61F9AA03C742}" srcOrd="0" destOrd="0" presId="urn:microsoft.com/office/officeart/2008/layout/AlternatingPictureBlocks"/>
    <dgm:cxn modelId="{04C329B3-E5BD-4674-A849-60E862BEC1F1}" srcId="{BB8C068F-B1E2-4BAF-B314-5D708D98A216}" destId="{5EA79B93-F660-45C4-A6DC-1B6EE11FFE09}" srcOrd="2" destOrd="0" parTransId="{06D0BAEF-A0FB-405C-8795-F5B1198D6C22}" sibTransId="{B7C33C8C-6DD2-43DC-AFE1-389A45AFFF09}"/>
    <dgm:cxn modelId="{B4A9FF87-C25B-4765-ADF6-D90611C64EDD}" type="presParOf" srcId="{C926350F-5E4C-4BC2-BA3E-9FD94305701E}" destId="{805E7C81-BD07-41D3-9E3D-B4EE8289A669}" srcOrd="0" destOrd="0" presId="urn:microsoft.com/office/officeart/2008/layout/AlternatingPictureBlocks"/>
    <dgm:cxn modelId="{108AAD49-0C7D-4EB1-B521-B620E2021520}" type="presParOf" srcId="{805E7C81-BD07-41D3-9E3D-B4EE8289A669}" destId="{A2C176F4-7FCD-42E4-9D9E-90BA6F7CEE5D}" srcOrd="0" destOrd="0" presId="urn:microsoft.com/office/officeart/2008/layout/AlternatingPictureBlocks"/>
    <dgm:cxn modelId="{989F476A-D029-4D03-823D-B1D25FAEF914}" type="presParOf" srcId="{805E7C81-BD07-41D3-9E3D-B4EE8289A669}" destId="{74236F32-90CE-4857-9681-0B6557A8F318}" srcOrd="1" destOrd="0" presId="urn:microsoft.com/office/officeart/2008/layout/AlternatingPictureBlocks"/>
    <dgm:cxn modelId="{56B2A221-7D5C-421F-8331-1F17DA93859B}" type="presParOf" srcId="{C926350F-5E4C-4BC2-BA3E-9FD94305701E}" destId="{09035F7F-DE37-4FEE-A6B3-9A85A65192E5}" srcOrd="1" destOrd="0" presId="urn:microsoft.com/office/officeart/2008/layout/AlternatingPictureBlocks"/>
    <dgm:cxn modelId="{13BB822B-92AA-4C8A-871F-11816548E145}" type="presParOf" srcId="{C926350F-5E4C-4BC2-BA3E-9FD94305701E}" destId="{0DE506E0-AEA4-4714-8508-2014EE35B08C}" srcOrd="2" destOrd="0" presId="urn:microsoft.com/office/officeart/2008/layout/AlternatingPictureBlocks"/>
    <dgm:cxn modelId="{C10A0056-9D8B-40FE-BACC-8FF9F2D0A9F5}" type="presParOf" srcId="{0DE506E0-AEA4-4714-8508-2014EE35B08C}" destId="{479CCBA3-765A-4A1E-AC99-61F9AA03C742}" srcOrd="0" destOrd="0" presId="urn:microsoft.com/office/officeart/2008/layout/AlternatingPictureBlocks"/>
    <dgm:cxn modelId="{653F7A24-0E9F-4E9D-B81D-F24740A815A2}" type="presParOf" srcId="{0DE506E0-AEA4-4714-8508-2014EE35B08C}" destId="{76E71EC1-221F-4B8E-A816-E07F9AD37BEC}" srcOrd="1" destOrd="0" presId="urn:microsoft.com/office/officeart/2008/layout/AlternatingPictureBlocks"/>
    <dgm:cxn modelId="{537FDBCF-A0F6-4E2F-8BCF-8503D267AEA4}" type="presParOf" srcId="{C926350F-5E4C-4BC2-BA3E-9FD94305701E}" destId="{90C2081D-1EE9-405C-A0C0-9DE6993CE07D}" srcOrd="3" destOrd="0" presId="urn:microsoft.com/office/officeart/2008/layout/AlternatingPictureBlocks"/>
    <dgm:cxn modelId="{75E6A45D-0B96-4D95-BB45-80997F5A4FC2}" type="presParOf" srcId="{C926350F-5E4C-4BC2-BA3E-9FD94305701E}" destId="{7509CEC6-B47F-4920-904F-9F081B0590B8}" srcOrd="4" destOrd="0" presId="urn:microsoft.com/office/officeart/2008/layout/AlternatingPictureBlocks"/>
    <dgm:cxn modelId="{310DC6A0-51FB-4B49-9B62-26BE708445A8}" type="presParOf" srcId="{7509CEC6-B47F-4920-904F-9F081B0590B8}" destId="{56A1C771-8F3B-42B0-87AF-B67A66B1D951}" srcOrd="0" destOrd="0" presId="urn:microsoft.com/office/officeart/2008/layout/AlternatingPictureBlocks"/>
    <dgm:cxn modelId="{8838EE75-8A03-4296-B2A0-46271113E35C}" type="presParOf" srcId="{7509CEC6-B47F-4920-904F-9F081B0590B8}" destId="{6DE44990-A3B7-46AE-9849-83EB3635C7BB}"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B8C068F-B1E2-4BAF-B314-5D708D98A216}" type="doc">
      <dgm:prSet loTypeId="urn:microsoft.com/office/officeart/2008/layout/AlternatingPictureBlocks" loCatId="list" qsTypeId="urn:microsoft.com/office/officeart/2005/8/quickstyle/simple5" qsCatId="simple" csTypeId="urn:microsoft.com/office/officeart/2005/8/colors/accent1_5" csCatId="accent1" phldr="1"/>
      <dgm:spPr/>
    </dgm:pt>
    <dgm:pt modelId="{3434ECAA-C32E-473B-AA32-CF4C08FBBC2E}">
      <dgm:prSet phldrT="[Text]"/>
      <dgm:spPr>
        <a:effectLst>
          <a:outerShdw blurRad="50800" dist="38100" dir="2700000" algn="tl" rotWithShape="0">
            <a:prstClr val="black">
              <a:alpha val="40000"/>
            </a:prstClr>
          </a:outerShdw>
        </a:effectLst>
      </dgm:spPr>
      <dgm:t>
        <a:bodyPr/>
        <a:lstStyle/>
        <a:p>
          <a:r>
            <a:rPr lang="en-US" dirty="0"/>
            <a:t>Authority</a:t>
          </a:r>
        </a:p>
      </dgm:t>
    </dgm:pt>
    <dgm:pt modelId="{87842386-B0CB-4B6C-A8A7-80850F0D763F}" type="parTrans" cxnId="{38056654-BA7B-46DB-A88F-BE25B5AFE18A}">
      <dgm:prSet/>
      <dgm:spPr/>
      <dgm:t>
        <a:bodyPr/>
        <a:lstStyle/>
        <a:p>
          <a:endParaRPr lang="en-US"/>
        </a:p>
      </dgm:t>
    </dgm:pt>
    <dgm:pt modelId="{17F31379-A9BE-4F33-825D-375BC7ACE133}" type="sibTrans" cxnId="{38056654-BA7B-46DB-A88F-BE25B5AFE18A}">
      <dgm:prSet/>
      <dgm:spPr/>
      <dgm:t>
        <a:bodyPr/>
        <a:lstStyle/>
        <a:p>
          <a:endParaRPr lang="en-US"/>
        </a:p>
      </dgm:t>
    </dgm:pt>
    <dgm:pt modelId="{38AE5414-7D8F-4CB6-9B51-A6E388DE2025}">
      <dgm:prSet phldrT="[Text]"/>
      <dgm:spPr>
        <a:effectLst>
          <a:outerShdw blurRad="50800" dist="38100" dir="2700000" algn="tl" rotWithShape="0">
            <a:prstClr val="black">
              <a:alpha val="40000"/>
            </a:prstClr>
          </a:outerShdw>
        </a:effectLst>
      </dgm:spPr>
      <dgm:t>
        <a:bodyPr/>
        <a:lstStyle/>
        <a:p>
          <a:r>
            <a:rPr lang="en-US" dirty="0"/>
            <a:t>The Church</a:t>
          </a:r>
        </a:p>
      </dgm:t>
    </dgm:pt>
    <dgm:pt modelId="{28BF5267-D8D0-40FA-9B54-4FB94FD4492E}" type="parTrans" cxnId="{AE753077-6DB2-40B9-9D8D-F51A68A46F4E}">
      <dgm:prSet/>
      <dgm:spPr/>
      <dgm:t>
        <a:bodyPr/>
        <a:lstStyle/>
        <a:p>
          <a:endParaRPr lang="en-US"/>
        </a:p>
      </dgm:t>
    </dgm:pt>
    <dgm:pt modelId="{E7DEE3F9-48BB-495F-8E29-0FD2756C74C5}" type="sibTrans" cxnId="{AE753077-6DB2-40B9-9D8D-F51A68A46F4E}">
      <dgm:prSet/>
      <dgm:spPr/>
      <dgm:t>
        <a:bodyPr/>
        <a:lstStyle/>
        <a:p>
          <a:endParaRPr lang="en-US"/>
        </a:p>
      </dgm:t>
    </dgm:pt>
    <dgm:pt modelId="{5EA79B93-F660-45C4-A6DC-1B6EE11FFE09}">
      <dgm:prSet phldrT="[Text]"/>
      <dgm:spPr>
        <a:effectLst>
          <a:outerShdw blurRad="50800" dist="38100" dir="2700000" algn="tl" rotWithShape="0">
            <a:prstClr val="black">
              <a:alpha val="40000"/>
            </a:prstClr>
          </a:outerShdw>
        </a:effectLst>
      </dgm:spPr>
      <dgm:t>
        <a:bodyPr/>
        <a:lstStyle/>
        <a:p>
          <a:r>
            <a:rPr lang="en-US" dirty="0"/>
            <a:t>Marvelous Work</a:t>
          </a:r>
        </a:p>
      </dgm:t>
    </dgm:pt>
    <dgm:pt modelId="{06D0BAEF-A0FB-405C-8795-F5B1198D6C22}" type="parTrans" cxnId="{04C329B3-E5BD-4674-A849-60E862BEC1F1}">
      <dgm:prSet/>
      <dgm:spPr/>
      <dgm:t>
        <a:bodyPr/>
        <a:lstStyle/>
        <a:p>
          <a:endParaRPr lang="en-US"/>
        </a:p>
      </dgm:t>
    </dgm:pt>
    <dgm:pt modelId="{B7C33C8C-6DD2-43DC-AFE1-389A45AFFF09}" type="sibTrans" cxnId="{04C329B3-E5BD-4674-A849-60E862BEC1F1}">
      <dgm:prSet/>
      <dgm:spPr/>
      <dgm:t>
        <a:bodyPr/>
        <a:lstStyle/>
        <a:p>
          <a:endParaRPr lang="en-US"/>
        </a:p>
      </dgm:t>
    </dgm:pt>
    <dgm:pt modelId="{C926350F-5E4C-4BC2-BA3E-9FD94305701E}" type="pres">
      <dgm:prSet presAssocID="{BB8C068F-B1E2-4BAF-B314-5D708D98A216}" presName="linearFlow" presStyleCnt="0">
        <dgm:presLayoutVars>
          <dgm:dir/>
          <dgm:resizeHandles val="exact"/>
        </dgm:presLayoutVars>
      </dgm:prSet>
      <dgm:spPr/>
    </dgm:pt>
    <dgm:pt modelId="{805E7C81-BD07-41D3-9E3D-B4EE8289A669}" type="pres">
      <dgm:prSet presAssocID="{3434ECAA-C32E-473B-AA32-CF4C08FBBC2E}" presName="comp" presStyleCnt="0"/>
      <dgm:spPr/>
    </dgm:pt>
    <dgm:pt modelId="{A2C176F4-7FCD-42E4-9D9E-90BA6F7CEE5D}" type="pres">
      <dgm:prSet presAssocID="{3434ECAA-C32E-473B-AA32-CF4C08FBBC2E}" presName="rect2" presStyleLbl="node1" presStyleIdx="0" presStyleCnt="3">
        <dgm:presLayoutVars>
          <dgm:bulletEnabled val="1"/>
        </dgm:presLayoutVars>
      </dgm:prSet>
      <dgm:spPr/>
      <dgm:t>
        <a:bodyPr/>
        <a:lstStyle/>
        <a:p>
          <a:endParaRPr lang="en-US"/>
        </a:p>
      </dgm:t>
    </dgm:pt>
    <dgm:pt modelId="{74236F32-90CE-4857-9681-0B6557A8F318}" type="pres">
      <dgm:prSet presAssocID="{3434ECAA-C32E-473B-AA32-CF4C08FBBC2E}" presName="rect1" presStyleLbl="ln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64000" r="-64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9035F7F-DE37-4FEE-A6B3-9A85A65192E5}" type="pres">
      <dgm:prSet presAssocID="{17F31379-A9BE-4F33-825D-375BC7ACE133}" presName="sibTrans" presStyleCnt="0"/>
      <dgm:spPr/>
    </dgm:pt>
    <dgm:pt modelId="{0DE506E0-AEA4-4714-8508-2014EE35B08C}" type="pres">
      <dgm:prSet presAssocID="{38AE5414-7D8F-4CB6-9B51-A6E388DE2025}" presName="comp" presStyleCnt="0"/>
      <dgm:spPr/>
    </dgm:pt>
    <dgm:pt modelId="{479CCBA3-765A-4A1E-AC99-61F9AA03C742}" type="pres">
      <dgm:prSet presAssocID="{38AE5414-7D8F-4CB6-9B51-A6E388DE2025}" presName="rect2" presStyleLbl="node1" presStyleIdx="1" presStyleCnt="3">
        <dgm:presLayoutVars>
          <dgm:bulletEnabled val="1"/>
        </dgm:presLayoutVars>
      </dgm:prSet>
      <dgm:spPr/>
      <dgm:t>
        <a:bodyPr/>
        <a:lstStyle/>
        <a:p>
          <a:endParaRPr lang="en-US"/>
        </a:p>
      </dgm:t>
    </dgm:pt>
    <dgm:pt modelId="{76E71EC1-221F-4B8E-A816-E07F9AD37BEC}" type="pres">
      <dgm:prSet presAssocID="{38AE5414-7D8F-4CB6-9B51-A6E388DE2025}" presName="rect1" presStyleLbl="lnNode1" presStyleIdx="1"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51000" r="-51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0C2081D-1EE9-405C-A0C0-9DE6993CE07D}" type="pres">
      <dgm:prSet presAssocID="{E7DEE3F9-48BB-495F-8E29-0FD2756C74C5}" presName="sibTrans" presStyleCnt="0"/>
      <dgm:spPr/>
    </dgm:pt>
    <dgm:pt modelId="{7509CEC6-B47F-4920-904F-9F081B0590B8}" type="pres">
      <dgm:prSet presAssocID="{5EA79B93-F660-45C4-A6DC-1B6EE11FFE09}" presName="comp" presStyleCnt="0"/>
      <dgm:spPr/>
    </dgm:pt>
    <dgm:pt modelId="{56A1C771-8F3B-42B0-87AF-B67A66B1D951}" type="pres">
      <dgm:prSet presAssocID="{5EA79B93-F660-45C4-A6DC-1B6EE11FFE09}" presName="rect2" presStyleLbl="node1" presStyleIdx="2" presStyleCnt="3">
        <dgm:presLayoutVars>
          <dgm:bulletEnabled val="1"/>
        </dgm:presLayoutVars>
      </dgm:prSet>
      <dgm:spPr/>
      <dgm:t>
        <a:bodyPr/>
        <a:lstStyle/>
        <a:p>
          <a:endParaRPr lang="en-US"/>
        </a:p>
      </dgm:t>
    </dgm:pt>
    <dgm:pt modelId="{6DE44990-A3B7-46AE-9849-83EB3635C7BB}" type="pres">
      <dgm:prSet presAssocID="{5EA79B93-F660-45C4-A6DC-1B6EE11FFE09}" presName="rect1" presStyleLbl="lnNode1" presStyleIdx="2" presStyleCnt="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15000" b="-15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Lst>
  <dgm:cxnLst>
    <dgm:cxn modelId="{38056654-BA7B-46DB-A88F-BE25B5AFE18A}" srcId="{BB8C068F-B1E2-4BAF-B314-5D708D98A216}" destId="{3434ECAA-C32E-473B-AA32-CF4C08FBBC2E}" srcOrd="0" destOrd="0" parTransId="{87842386-B0CB-4B6C-A8A7-80850F0D763F}" sibTransId="{17F31379-A9BE-4F33-825D-375BC7ACE133}"/>
    <dgm:cxn modelId="{5D89CD4C-5612-4B4A-88EE-8555DB863B08}" type="presOf" srcId="{BB8C068F-B1E2-4BAF-B314-5D708D98A216}" destId="{C926350F-5E4C-4BC2-BA3E-9FD94305701E}" srcOrd="0" destOrd="0" presId="urn:microsoft.com/office/officeart/2008/layout/AlternatingPictureBlocks"/>
    <dgm:cxn modelId="{5136ECC6-960D-41AE-BC5F-9FA1C609FAFE}" type="presOf" srcId="{3434ECAA-C32E-473B-AA32-CF4C08FBBC2E}" destId="{A2C176F4-7FCD-42E4-9D9E-90BA6F7CEE5D}" srcOrd="0" destOrd="0" presId="urn:microsoft.com/office/officeart/2008/layout/AlternatingPictureBlocks"/>
    <dgm:cxn modelId="{9DCBFCE4-A82B-4F9D-BE59-CD8D764ACEA9}" type="presOf" srcId="{5EA79B93-F660-45C4-A6DC-1B6EE11FFE09}" destId="{56A1C771-8F3B-42B0-87AF-B67A66B1D951}" srcOrd="0" destOrd="0" presId="urn:microsoft.com/office/officeart/2008/layout/AlternatingPictureBlocks"/>
    <dgm:cxn modelId="{AE753077-6DB2-40B9-9D8D-F51A68A46F4E}" srcId="{BB8C068F-B1E2-4BAF-B314-5D708D98A216}" destId="{38AE5414-7D8F-4CB6-9B51-A6E388DE2025}" srcOrd="1" destOrd="0" parTransId="{28BF5267-D8D0-40FA-9B54-4FB94FD4492E}" sibTransId="{E7DEE3F9-48BB-495F-8E29-0FD2756C74C5}"/>
    <dgm:cxn modelId="{F0308BE3-19B1-4F12-BAE4-8982CB0E9D29}" type="presOf" srcId="{38AE5414-7D8F-4CB6-9B51-A6E388DE2025}" destId="{479CCBA3-765A-4A1E-AC99-61F9AA03C742}" srcOrd="0" destOrd="0" presId="urn:microsoft.com/office/officeart/2008/layout/AlternatingPictureBlocks"/>
    <dgm:cxn modelId="{04C329B3-E5BD-4674-A849-60E862BEC1F1}" srcId="{BB8C068F-B1E2-4BAF-B314-5D708D98A216}" destId="{5EA79B93-F660-45C4-A6DC-1B6EE11FFE09}" srcOrd="2" destOrd="0" parTransId="{06D0BAEF-A0FB-405C-8795-F5B1198D6C22}" sibTransId="{B7C33C8C-6DD2-43DC-AFE1-389A45AFFF09}"/>
    <dgm:cxn modelId="{B4A9FF87-C25B-4765-ADF6-D90611C64EDD}" type="presParOf" srcId="{C926350F-5E4C-4BC2-BA3E-9FD94305701E}" destId="{805E7C81-BD07-41D3-9E3D-B4EE8289A669}" srcOrd="0" destOrd="0" presId="urn:microsoft.com/office/officeart/2008/layout/AlternatingPictureBlocks"/>
    <dgm:cxn modelId="{108AAD49-0C7D-4EB1-B521-B620E2021520}" type="presParOf" srcId="{805E7C81-BD07-41D3-9E3D-B4EE8289A669}" destId="{A2C176F4-7FCD-42E4-9D9E-90BA6F7CEE5D}" srcOrd="0" destOrd="0" presId="urn:microsoft.com/office/officeart/2008/layout/AlternatingPictureBlocks"/>
    <dgm:cxn modelId="{989F476A-D029-4D03-823D-B1D25FAEF914}" type="presParOf" srcId="{805E7C81-BD07-41D3-9E3D-B4EE8289A669}" destId="{74236F32-90CE-4857-9681-0B6557A8F318}" srcOrd="1" destOrd="0" presId="urn:microsoft.com/office/officeart/2008/layout/AlternatingPictureBlocks"/>
    <dgm:cxn modelId="{56B2A221-7D5C-421F-8331-1F17DA93859B}" type="presParOf" srcId="{C926350F-5E4C-4BC2-BA3E-9FD94305701E}" destId="{09035F7F-DE37-4FEE-A6B3-9A85A65192E5}" srcOrd="1" destOrd="0" presId="urn:microsoft.com/office/officeart/2008/layout/AlternatingPictureBlocks"/>
    <dgm:cxn modelId="{13BB822B-92AA-4C8A-871F-11816548E145}" type="presParOf" srcId="{C926350F-5E4C-4BC2-BA3E-9FD94305701E}" destId="{0DE506E0-AEA4-4714-8508-2014EE35B08C}" srcOrd="2" destOrd="0" presId="urn:microsoft.com/office/officeart/2008/layout/AlternatingPictureBlocks"/>
    <dgm:cxn modelId="{C10A0056-9D8B-40FE-BACC-8FF9F2D0A9F5}" type="presParOf" srcId="{0DE506E0-AEA4-4714-8508-2014EE35B08C}" destId="{479CCBA3-765A-4A1E-AC99-61F9AA03C742}" srcOrd="0" destOrd="0" presId="urn:microsoft.com/office/officeart/2008/layout/AlternatingPictureBlocks"/>
    <dgm:cxn modelId="{653F7A24-0E9F-4E9D-B81D-F24740A815A2}" type="presParOf" srcId="{0DE506E0-AEA4-4714-8508-2014EE35B08C}" destId="{76E71EC1-221F-4B8E-A816-E07F9AD37BEC}" srcOrd="1" destOrd="0" presId="urn:microsoft.com/office/officeart/2008/layout/AlternatingPictureBlocks"/>
    <dgm:cxn modelId="{537FDBCF-A0F6-4E2F-8BCF-8503D267AEA4}" type="presParOf" srcId="{C926350F-5E4C-4BC2-BA3E-9FD94305701E}" destId="{90C2081D-1EE9-405C-A0C0-9DE6993CE07D}" srcOrd="3" destOrd="0" presId="urn:microsoft.com/office/officeart/2008/layout/AlternatingPictureBlocks"/>
    <dgm:cxn modelId="{75E6A45D-0B96-4D95-BB45-80997F5A4FC2}" type="presParOf" srcId="{C926350F-5E4C-4BC2-BA3E-9FD94305701E}" destId="{7509CEC6-B47F-4920-904F-9F081B0590B8}" srcOrd="4" destOrd="0" presId="urn:microsoft.com/office/officeart/2008/layout/AlternatingPictureBlocks"/>
    <dgm:cxn modelId="{310DC6A0-51FB-4B49-9B62-26BE708445A8}" type="presParOf" srcId="{7509CEC6-B47F-4920-904F-9F081B0590B8}" destId="{56A1C771-8F3B-42B0-87AF-B67A66B1D951}" srcOrd="0" destOrd="0" presId="urn:microsoft.com/office/officeart/2008/layout/AlternatingPictureBlocks"/>
    <dgm:cxn modelId="{8838EE75-8A03-4296-B2A0-46271113E35C}" type="presParOf" srcId="{7509CEC6-B47F-4920-904F-9F081B0590B8}" destId="{6DE44990-A3B7-46AE-9849-83EB3635C7BB}" srcOrd="1" destOrd="0" presId="urn:microsoft.com/office/officeart/2008/layout/AlternatingPictureBlock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B8C068F-B1E2-4BAF-B314-5D708D98A216}" type="doc">
      <dgm:prSet loTypeId="urn:microsoft.com/office/officeart/2008/layout/AlternatingPictureBlocks" loCatId="list" qsTypeId="urn:microsoft.com/office/officeart/2005/8/quickstyle/simple5" qsCatId="simple" csTypeId="urn:microsoft.com/office/officeart/2005/8/colors/accent2_4" csCatId="accent2" phldr="1"/>
      <dgm:spPr/>
    </dgm:pt>
    <dgm:pt modelId="{3434ECAA-C32E-473B-AA32-CF4C08FBBC2E}">
      <dgm:prSet phldrT="[Text]"/>
      <dgm:spPr>
        <a:effectLst>
          <a:outerShdw blurRad="50800" dist="38100" dir="2700000" algn="tl" rotWithShape="0">
            <a:prstClr val="black">
              <a:alpha val="40000"/>
            </a:prstClr>
          </a:outerShdw>
        </a:effectLst>
      </dgm:spPr>
      <dgm:t>
        <a:bodyPr/>
        <a:lstStyle/>
        <a:p>
          <a:r>
            <a:rPr lang="en-US" dirty="0"/>
            <a:t>Falling Away</a:t>
          </a:r>
        </a:p>
      </dgm:t>
    </dgm:pt>
    <dgm:pt modelId="{87842386-B0CB-4B6C-A8A7-80850F0D763F}" type="parTrans" cxnId="{38056654-BA7B-46DB-A88F-BE25B5AFE18A}">
      <dgm:prSet/>
      <dgm:spPr/>
      <dgm:t>
        <a:bodyPr/>
        <a:lstStyle/>
        <a:p>
          <a:endParaRPr lang="en-US"/>
        </a:p>
      </dgm:t>
    </dgm:pt>
    <dgm:pt modelId="{17F31379-A9BE-4F33-825D-375BC7ACE133}" type="sibTrans" cxnId="{38056654-BA7B-46DB-A88F-BE25B5AFE18A}">
      <dgm:prSet/>
      <dgm:spPr/>
      <dgm:t>
        <a:bodyPr/>
        <a:lstStyle/>
        <a:p>
          <a:endParaRPr lang="en-US"/>
        </a:p>
      </dgm:t>
    </dgm:pt>
    <dgm:pt modelId="{38AE5414-7D8F-4CB6-9B51-A6E388DE2025}">
      <dgm:prSet phldrT="[Text]"/>
      <dgm:spPr>
        <a:effectLst>
          <a:outerShdw blurRad="50800" dist="38100" dir="2700000" algn="tl" rotWithShape="0">
            <a:prstClr val="black">
              <a:alpha val="40000"/>
            </a:prstClr>
          </a:outerShdw>
        </a:effectLst>
      </dgm:spPr>
      <dgm:t>
        <a:bodyPr/>
        <a:lstStyle/>
        <a:p>
          <a:r>
            <a:rPr lang="en-US" dirty="0"/>
            <a:t>Open Canon</a:t>
          </a:r>
        </a:p>
      </dgm:t>
    </dgm:pt>
    <dgm:pt modelId="{28BF5267-D8D0-40FA-9B54-4FB94FD4492E}" type="parTrans" cxnId="{AE753077-6DB2-40B9-9D8D-F51A68A46F4E}">
      <dgm:prSet/>
      <dgm:spPr/>
      <dgm:t>
        <a:bodyPr/>
        <a:lstStyle/>
        <a:p>
          <a:endParaRPr lang="en-US"/>
        </a:p>
      </dgm:t>
    </dgm:pt>
    <dgm:pt modelId="{E7DEE3F9-48BB-495F-8E29-0FD2756C74C5}" type="sibTrans" cxnId="{AE753077-6DB2-40B9-9D8D-F51A68A46F4E}">
      <dgm:prSet/>
      <dgm:spPr/>
      <dgm:t>
        <a:bodyPr/>
        <a:lstStyle/>
        <a:p>
          <a:endParaRPr lang="en-US"/>
        </a:p>
      </dgm:t>
    </dgm:pt>
    <dgm:pt modelId="{C926350F-5E4C-4BC2-BA3E-9FD94305701E}" type="pres">
      <dgm:prSet presAssocID="{BB8C068F-B1E2-4BAF-B314-5D708D98A216}" presName="linearFlow" presStyleCnt="0">
        <dgm:presLayoutVars>
          <dgm:dir/>
          <dgm:resizeHandles val="exact"/>
        </dgm:presLayoutVars>
      </dgm:prSet>
      <dgm:spPr/>
    </dgm:pt>
    <dgm:pt modelId="{805E7C81-BD07-41D3-9E3D-B4EE8289A669}" type="pres">
      <dgm:prSet presAssocID="{3434ECAA-C32E-473B-AA32-CF4C08FBBC2E}" presName="comp" presStyleCnt="0"/>
      <dgm:spPr/>
    </dgm:pt>
    <dgm:pt modelId="{A2C176F4-7FCD-42E4-9D9E-90BA6F7CEE5D}" type="pres">
      <dgm:prSet presAssocID="{3434ECAA-C32E-473B-AA32-CF4C08FBBC2E}" presName="rect2" presStyleLbl="node1" presStyleIdx="0" presStyleCnt="2">
        <dgm:presLayoutVars>
          <dgm:bulletEnabled val="1"/>
        </dgm:presLayoutVars>
      </dgm:prSet>
      <dgm:spPr/>
      <dgm:t>
        <a:bodyPr/>
        <a:lstStyle/>
        <a:p>
          <a:endParaRPr lang="en-US"/>
        </a:p>
      </dgm:t>
    </dgm:pt>
    <dgm:pt modelId="{74236F32-90CE-4857-9681-0B6557A8F318}" type="pres">
      <dgm:prSet presAssocID="{3434ECAA-C32E-473B-AA32-CF4C08FBBC2E}" presName="rect1" presStyleLbl="lnNod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40000" r="-40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9035F7F-DE37-4FEE-A6B3-9A85A65192E5}" type="pres">
      <dgm:prSet presAssocID="{17F31379-A9BE-4F33-825D-375BC7ACE133}" presName="sibTrans" presStyleCnt="0"/>
      <dgm:spPr/>
    </dgm:pt>
    <dgm:pt modelId="{0DE506E0-AEA4-4714-8508-2014EE35B08C}" type="pres">
      <dgm:prSet presAssocID="{38AE5414-7D8F-4CB6-9B51-A6E388DE2025}" presName="comp" presStyleCnt="0"/>
      <dgm:spPr/>
    </dgm:pt>
    <dgm:pt modelId="{479CCBA3-765A-4A1E-AC99-61F9AA03C742}" type="pres">
      <dgm:prSet presAssocID="{38AE5414-7D8F-4CB6-9B51-A6E388DE2025}" presName="rect2" presStyleLbl="node1" presStyleIdx="1" presStyleCnt="2">
        <dgm:presLayoutVars>
          <dgm:bulletEnabled val="1"/>
        </dgm:presLayoutVars>
      </dgm:prSet>
      <dgm:spPr/>
      <dgm:t>
        <a:bodyPr/>
        <a:lstStyle/>
        <a:p>
          <a:endParaRPr lang="en-US"/>
        </a:p>
      </dgm:t>
    </dgm:pt>
    <dgm:pt modelId="{76E71EC1-221F-4B8E-A816-E07F9AD37BEC}" type="pres">
      <dgm:prSet presAssocID="{38AE5414-7D8F-4CB6-9B51-A6E388DE2025}" presName="rect1" presStyleLbl="lnNode1" presStyleIdx="1" presStyleCnt="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40000" r="-40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Lst>
  <dgm:cxnLst>
    <dgm:cxn modelId="{5136ECC6-960D-41AE-BC5F-9FA1C609FAFE}" type="presOf" srcId="{3434ECAA-C32E-473B-AA32-CF4C08FBBC2E}" destId="{A2C176F4-7FCD-42E4-9D9E-90BA6F7CEE5D}" srcOrd="0" destOrd="0" presId="urn:microsoft.com/office/officeart/2008/layout/AlternatingPictureBlocks"/>
    <dgm:cxn modelId="{5D89CD4C-5612-4B4A-88EE-8555DB863B08}" type="presOf" srcId="{BB8C068F-B1E2-4BAF-B314-5D708D98A216}" destId="{C926350F-5E4C-4BC2-BA3E-9FD94305701E}" srcOrd="0" destOrd="0" presId="urn:microsoft.com/office/officeart/2008/layout/AlternatingPictureBlocks"/>
    <dgm:cxn modelId="{38056654-BA7B-46DB-A88F-BE25B5AFE18A}" srcId="{BB8C068F-B1E2-4BAF-B314-5D708D98A216}" destId="{3434ECAA-C32E-473B-AA32-CF4C08FBBC2E}" srcOrd="0" destOrd="0" parTransId="{87842386-B0CB-4B6C-A8A7-80850F0D763F}" sibTransId="{17F31379-A9BE-4F33-825D-375BC7ACE133}"/>
    <dgm:cxn modelId="{AE753077-6DB2-40B9-9D8D-F51A68A46F4E}" srcId="{BB8C068F-B1E2-4BAF-B314-5D708D98A216}" destId="{38AE5414-7D8F-4CB6-9B51-A6E388DE2025}" srcOrd="1" destOrd="0" parTransId="{28BF5267-D8D0-40FA-9B54-4FB94FD4492E}" sibTransId="{E7DEE3F9-48BB-495F-8E29-0FD2756C74C5}"/>
    <dgm:cxn modelId="{F0308BE3-19B1-4F12-BAE4-8982CB0E9D29}" type="presOf" srcId="{38AE5414-7D8F-4CB6-9B51-A6E388DE2025}" destId="{479CCBA3-765A-4A1E-AC99-61F9AA03C742}" srcOrd="0" destOrd="0" presId="urn:microsoft.com/office/officeart/2008/layout/AlternatingPictureBlocks"/>
    <dgm:cxn modelId="{B4A9FF87-C25B-4765-ADF6-D90611C64EDD}" type="presParOf" srcId="{C926350F-5E4C-4BC2-BA3E-9FD94305701E}" destId="{805E7C81-BD07-41D3-9E3D-B4EE8289A669}" srcOrd="0" destOrd="0" presId="urn:microsoft.com/office/officeart/2008/layout/AlternatingPictureBlocks"/>
    <dgm:cxn modelId="{108AAD49-0C7D-4EB1-B521-B620E2021520}" type="presParOf" srcId="{805E7C81-BD07-41D3-9E3D-B4EE8289A669}" destId="{A2C176F4-7FCD-42E4-9D9E-90BA6F7CEE5D}" srcOrd="0" destOrd="0" presId="urn:microsoft.com/office/officeart/2008/layout/AlternatingPictureBlocks"/>
    <dgm:cxn modelId="{989F476A-D029-4D03-823D-B1D25FAEF914}" type="presParOf" srcId="{805E7C81-BD07-41D3-9E3D-B4EE8289A669}" destId="{74236F32-90CE-4857-9681-0B6557A8F318}" srcOrd="1" destOrd="0" presId="urn:microsoft.com/office/officeart/2008/layout/AlternatingPictureBlocks"/>
    <dgm:cxn modelId="{56B2A221-7D5C-421F-8331-1F17DA93859B}" type="presParOf" srcId="{C926350F-5E4C-4BC2-BA3E-9FD94305701E}" destId="{09035F7F-DE37-4FEE-A6B3-9A85A65192E5}" srcOrd="1" destOrd="0" presId="urn:microsoft.com/office/officeart/2008/layout/AlternatingPictureBlocks"/>
    <dgm:cxn modelId="{13BB822B-92AA-4C8A-871F-11816548E145}" type="presParOf" srcId="{C926350F-5E4C-4BC2-BA3E-9FD94305701E}" destId="{0DE506E0-AEA4-4714-8508-2014EE35B08C}" srcOrd="2" destOrd="0" presId="urn:microsoft.com/office/officeart/2008/layout/AlternatingPictureBlocks"/>
    <dgm:cxn modelId="{C10A0056-9D8B-40FE-BACC-8FF9F2D0A9F5}" type="presParOf" srcId="{0DE506E0-AEA4-4714-8508-2014EE35B08C}" destId="{479CCBA3-765A-4A1E-AC99-61F9AA03C742}" srcOrd="0" destOrd="0" presId="urn:microsoft.com/office/officeart/2008/layout/AlternatingPictureBlocks"/>
    <dgm:cxn modelId="{653F7A24-0E9F-4E9D-B81D-F24740A815A2}" type="presParOf" srcId="{0DE506E0-AEA4-4714-8508-2014EE35B08C}" destId="{76E71EC1-221F-4B8E-A816-E07F9AD37BEC}"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B8C068F-B1E2-4BAF-B314-5D708D98A216}" type="doc">
      <dgm:prSet loTypeId="urn:microsoft.com/office/officeart/2008/layout/AlternatingPictureBlocks" loCatId="list" qsTypeId="urn:microsoft.com/office/officeart/2005/8/quickstyle/simple5" qsCatId="simple" csTypeId="urn:microsoft.com/office/officeart/2005/8/colors/accent2_5" csCatId="accent2" phldr="1"/>
      <dgm:spPr/>
    </dgm:pt>
    <dgm:pt modelId="{3434ECAA-C32E-473B-AA32-CF4C08FBBC2E}">
      <dgm:prSet phldrT="[Text]"/>
      <dgm:spPr>
        <a:effectLst>
          <a:outerShdw blurRad="50800" dist="38100" dir="2700000" algn="tl" rotWithShape="0">
            <a:prstClr val="black">
              <a:alpha val="40000"/>
            </a:prstClr>
          </a:outerShdw>
        </a:effectLst>
      </dgm:spPr>
      <dgm:t>
        <a:bodyPr/>
        <a:lstStyle/>
        <a:p>
          <a:r>
            <a:rPr lang="en-US" dirty="0"/>
            <a:t>Restored Gospel</a:t>
          </a:r>
        </a:p>
      </dgm:t>
    </dgm:pt>
    <dgm:pt modelId="{87842386-B0CB-4B6C-A8A7-80850F0D763F}" type="parTrans" cxnId="{38056654-BA7B-46DB-A88F-BE25B5AFE18A}">
      <dgm:prSet/>
      <dgm:spPr/>
      <dgm:t>
        <a:bodyPr/>
        <a:lstStyle/>
        <a:p>
          <a:endParaRPr lang="en-US"/>
        </a:p>
      </dgm:t>
    </dgm:pt>
    <dgm:pt modelId="{17F31379-A9BE-4F33-825D-375BC7ACE133}" type="sibTrans" cxnId="{38056654-BA7B-46DB-A88F-BE25B5AFE18A}">
      <dgm:prSet/>
      <dgm:spPr/>
      <dgm:t>
        <a:bodyPr/>
        <a:lstStyle/>
        <a:p>
          <a:endParaRPr lang="en-US"/>
        </a:p>
      </dgm:t>
    </dgm:pt>
    <dgm:pt modelId="{5EA79B93-F660-45C4-A6DC-1B6EE11FFE09}">
      <dgm:prSet phldrT="[Text]"/>
      <dgm:spPr>
        <a:effectLst>
          <a:outerShdw blurRad="50800" dist="38100" dir="2700000" algn="tl" rotWithShape="0">
            <a:prstClr val="black">
              <a:alpha val="40000"/>
            </a:prstClr>
          </a:outerShdw>
        </a:effectLst>
      </dgm:spPr>
      <dgm:t>
        <a:bodyPr/>
        <a:lstStyle/>
        <a:p>
          <a:r>
            <a:rPr lang="en-US" dirty="0"/>
            <a:t>Warning Voice</a:t>
          </a:r>
        </a:p>
      </dgm:t>
    </dgm:pt>
    <dgm:pt modelId="{06D0BAEF-A0FB-405C-8795-F5B1198D6C22}" type="parTrans" cxnId="{04C329B3-E5BD-4674-A849-60E862BEC1F1}">
      <dgm:prSet/>
      <dgm:spPr/>
      <dgm:t>
        <a:bodyPr/>
        <a:lstStyle/>
        <a:p>
          <a:endParaRPr lang="en-US"/>
        </a:p>
      </dgm:t>
    </dgm:pt>
    <dgm:pt modelId="{B7C33C8C-6DD2-43DC-AFE1-389A45AFFF09}" type="sibTrans" cxnId="{04C329B3-E5BD-4674-A849-60E862BEC1F1}">
      <dgm:prSet/>
      <dgm:spPr/>
      <dgm:t>
        <a:bodyPr/>
        <a:lstStyle/>
        <a:p>
          <a:endParaRPr lang="en-US"/>
        </a:p>
      </dgm:t>
    </dgm:pt>
    <dgm:pt modelId="{C926350F-5E4C-4BC2-BA3E-9FD94305701E}" type="pres">
      <dgm:prSet presAssocID="{BB8C068F-B1E2-4BAF-B314-5D708D98A216}" presName="linearFlow" presStyleCnt="0">
        <dgm:presLayoutVars>
          <dgm:dir/>
          <dgm:resizeHandles val="exact"/>
        </dgm:presLayoutVars>
      </dgm:prSet>
      <dgm:spPr/>
    </dgm:pt>
    <dgm:pt modelId="{805E7C81-BD07-41D3-9E3D-B4EE8289A669}" type="pres">
      <dgm:prSet presAssocID="{3434ECAA-C32E-473B-AA32-CF4C08FBBC2E}" presName="comp" presStyleCnt="0"/>
      <dgm:spPr/>
    </dgm:pt>
    <dgm:pt modelId="{A2C176F4-7FCD-42E4-9D9E-90BA6F7CEE5D}" type="pres">
      <dgm:prSet presAssocID="{3434ECAA-C32E-473B-AA32-CF4C08FBBC2E}" presName="rect2" presStyleLbl="node1" presStyleIdx="0" presStyleCnt="2">
        <dgm:presLayoutVars>
          <dgm:bulletEnabled val="1"/>
        </dgm:presLayoutVars>
      </dgm:prSet>
      <dgm:spPr/>
      <dgm:t>
        <a:bodyPr/>
        <a:lstStyle/>
        <a:p>
          <a:endParaRPr lang="en-US"/>
        </a:p>
      </dgm:t>
    </dgm:pt>
    <dgm:pt modelId="{74236F32-90CE-4857-9681-0B6557A8F318}" type="pres">
      <dgm:prSet presAssocID="{3434ECAA-C32E-473B-AA32-CF4C08FBBC2E}" presName="rect1" presStyleLbl="lnNod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1000" b="-21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9035F7F-DE37-4FEE-A6B3-9A85A65192E5}" type="pres">
      <dgm:prSet presAssocID="{17F31379-A9BE-4F33-825D-375BC7ACE133}" presName="sibTrans" presStyleCnt="0"/>
      <dgm:spPr/>
    </dgm:pt>
    <dgm:pt modelId="{7509CEC6-B47F-4920-904F-9F081B0590B8}" type="pres">
      <dgm:prSet presAssocID="{5EA79B93-F660-45C4-A6DC-1B6EE11FFE09}" presName="comp" presStyleCnt="0"/>
      <dgm:spPr/>
    </dgm:pt>
    <dgm:pt modelId="{56A1C771-8F3B-42B0-87AF-B67A66B1D951}" type="pres">
      <dgm:prSet presAssocID="{5EA79B93-F660-45C4-A6DC-1B6EE11FFE09}" presName="rect2" presStyleLbl="node1" presStyleIdx="1" presStyleCnt="2">
        <dgm:presLayoutVars>
          <dgm:bulletEnabled val="1"/>
        </dgm:presLayoutVars>
      </dgm:prSet>
      <dgm:spPr/>
      <dgm:t>
        <a:bodyPr/>
        <a:lstStyle/>
        <a:p>
          <a:endParaRPr lang="en-US"/>
        </a:p>
      </dgm:t>
    </dgm:pt>
    <dgm:pt modelId="{6DE44990-A3B7-46AE-9849-83EB3635C7BB}" type="pres">
      <dgm:prSet presAssocID="{5EA79B93-F660-45C4-A6DC-1B6EE11FFE09}" presName="rect1" presStyleLbl="lnNode1" presStyleIdx="1" presStyleCnt="2"/>
      <dgm:spPr>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Lst>
  <dgm:cxnLst>
    <dgm:cxn modelId="{38056654-BA7B-46DB-A88F-BE25B5AFE18A}" srcId="{BB8C068F-B1E2-4BAF-B314-5D708D98A216}" destId="{3434ECAA-C32E-473B-AA32-CF4C08FBBC2E}" srcOrd="0" destOrd="0" parTransId="{87842386-B0CB-4B6C-A8A7-80850F0D763F}" sibTransId="{17F31379-A9BE-4F33-825D-375BC7ACE133}"/>
    <dgm:cxn modelId="{5D89CD4C-5612-4B4A-88EE-8555DB863B08}" type="presOf" srcId="{BB8C068F-B1E2-4BAF-B314-5D708D98A216}" destId="{C926350F-5E4C-4BC2-BA3E-9FD94305701E}" srcOrd="0" destOrd="0" presId="urn:microsoft.com/office/officeart/2008/layout/AlternatingPictureBlocks"/>
    <dgm:cxn modelId="{5136ECC6-960D-41AE-BC5F-9FA1C609FAFE}" type="presOf" srcId="{3434ECAA-C32E-473B-AA32-CF4C08FBBC2E}" destId="{A2C176F4-7FCD-42E4-9D9E-90BA6F7CEE5D}" srcOrd="0" destOrd="0" presId="urn:microsoft.com/office/officeart/2008/layout/AlternatingPictureBlocks"/>
    <dgm:cxn modelId="{9DCBFCE4-A82B-4F9D-BE59-CD8D764ACEA9}" type="presOf" srcId="{5EA79B93-F660-45C4-A6DC-1B6EE11FFE09}" destId="{56A1C771-8F3B-42B0-87AF-B67A66B1D951}" srcOrd="0" destOrd="0" presId="urn:microsoft.com/office/officeart/2008/layout/AlternatingPictureBlocks"/>
    <dgm:cxn modelId="{04C329B3-E5BD-4674-A849-60E862BEC1F1}" srcId="{BB8C068F-B1E2-4BAF-B314-5D708D98A216}" destId="{5EA79B93-F660-45C4-A6DC-1B6EE11FFE09}" srcOrd="1" destOrd="0" parTransId="{06D0BAEF-A0FB-405C-8795-F5B1198D6C22}" sibTransId="{B7C33C8C-6DD2-43DC-AFE1-389A45AFFF09}"/>
    <dgm:cxn modelId="{B4A9FF87-C25B-4765-ADF6-D90611C64EDD}" type="presParOf" srcId="{C926350F-5E4C-4BC2-BA3E-9FD94305701E}" destId="{805E7C81-BD07-41D3-9E3D-B4EE8289A669}" srcOrd="0" destOrd="0" presId="urn:microsoft.com/office/officeart/2008/layout/AlternatingPictureBlocks"/>
    <dgm:cxn modelId="{108AAD49-0C7D-4EB1-B521-B620E2021520}" type="presParOf" srcId="{805E7C81-BD07-41D3-9E3D-B4EE8289A669}" destId="{A2C176F4-7FCD-42E4-9D9E-90BA6F7CEE5D}" srcOrd="0" destOrd="0" presId="urn:microsoft.com/office/officeart/2008/layout/AlternatingPictureBlocks"/>
    <dgm:cxn modelId="{989F476A-D029-4D03-823D-B1D25FAEF914}" type="presParOf" srcId="{805E7C81-BD07-41D3-9E3D-B4EE8289A669}" destId="{74236F32-90CE-4857-9681-0B6557A8F318}" srcOrd="1" destOrd="0" presId="urn:microsoft.com/office/officeart/2008/layout/AlternatingPictureBlocks"/>
    <dgm:cxn modelId="{56B2A221-7D5C-421F-8331-1F17DA93859B}" type="presParOf" srcId="{C926350F-5E4C-4BC2-BA3E-9FD94305701E}" destId="{09035F7F-DE37-4FEE-A6B3-9A85A65192E5}" srcOrd="1" destOrd="0" presId="urn:microsoft.com/office/officeart/2008/layout/AlternatingPictureBlocks"/>
    <dgm:cxn modelId="{75E6A45D-0B96-4D95-BB45-80997F5A4FC2}" type="presParOf" srcId="{C926350F-5E4C-4BC2-BA3E-9FD94305701E}" destId="{7509CEC6-B47F-4920-904F-9F081B0590B8}" srcOrd="2" destOrd="0" presId="urn:microsoft.com/office/officeart/2008/layout/AlternatingPictureBlocks"/>
    <dgm:cxn modelId="{310DC6A0-51FB-4B49-9B62-26BE708445A8}" type="presParOf" srcId="{7509CEC6-B47F-4920-904F-9F081B0590B8}" destId="{56A1C771-8F3B-42B0-87AF-B67A66B1D951}" srcOrd="0" destOrd="0" presId="urn:microsoft.com/office/officeart/2008/layout/AlternatingPictureBlocks"/>
    <dgm:cxn modelId="{8838EE75-8A03-4296-B2A0-46271113E35C}" type="presParOf" srcId="{7509CEC6-B47F-4920-904F-9F081B0590B8}" destId="{6DE44990-A3B7-46AE-9849-83EB3635C7BB}" srcOrd="1" destOrd="0" presId="urn:microsoft.com/office/officeart/2008/layout/AlternatingPictureBlock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B8C068F-B1E2-4BAF-B314-5D708D98A216}" type="doc">
      <dgm:prSet loTypeId="urn:microsoft.com/office/officeart/2008/layout/AlternatingPictureBlocks" loCatId="list" qsTypeId="urn:microsoft.com/office/officeart/2005/8/quickstyle/simple5" qsCatId="simple" csTypeId="urn:microsoft.com/office/officeart/2005/8/colors/accent1_5" csCatId="accent1" phldr="1"/>
      <dgm:spPr/>
    </dgm:pt>
    <dgm:pt modelId="{5EA79B93-F660-45C4-A6DC-1B6EE11FFE09}">
      <dgm:prSet phldrT="[Text]"/>
      <dgm:spPr>
        <a:effectLst>
          <a:outerShdw blurRad="50800" dist="38100" dir="2700000" algn="tl" rotWithShape="0">
            <a:prstClr val="black">
              <a:alpha val="40000"/>
            </a:prstClr>
          </a:outerShdw>
        </a:effectLst>
      </dgm:spPr>
      <dgm:t>
        <a:bodyPr/>
        <a:lstStyle/>
        <a:p>
          <a:r>
            <a:rPr lang="en-US" dirty="0"/>
            <a:t>Marvelous Work</a:t>
          </a:r>
        </a:p>
      </dgm:t>
    </dgm:pt>
    <dgm:pt modelId="{06D0BAEF-A0FB-405C-8795-F5B1198D6C22}" type="parTrans" cxnId="{04C329B3-E5BD-4674-A849-60E862BEC1F1}">
      <dgm:prSet/>
      <dgm:spPr/>
      <dgm:t>
        <a:bodyPr/>
        <a:lstStyle/>
        <a:p>
          <a:endParaRPr lang="en-US"/>
        </a:p>
      </dgm:t>
    </dgm:pt>
    <dgm:pt modelId="{B7C33C8C-6DD2-43DC-AFE1-389A45AFFF09}" type="sibTrans" cxnId="{04C329B3-E5BD-4674-A849-60E862BEC1F1}">
      <dgm:prSet/>
      <dgm:spPr/>
      <dgm:t>
        <a:bodyPr/>
        <a:lstStyle/>
        <a:p>
          <a:endParaRPr lang="en-US"/>
        </a:p>
      </dgm:t>
    </dgm:pt>
    <dgm:pt modelId="{C926350F-5E4C-4BC2-BA3E-9FD94305701E}" type="pres">
      <dgm:prSet presAssocID="{BB8C068F-B1E2-4BAF-B314-5D708D98A216}" presName="linearFlow" presStyleCnt="0">
        <dgm:presLayoutVars>
          <dgm:dir/>
          <dgm:resizeHandles val="exact"/>
        </dgm:presLayoutVars>
      </dgm:prSet>
      <dgm:spPr/>
    </dgm:pt>
    <dgm:pt modelId="{7509CEC6-B47F-4920-904F-9F081B0590B8}" type="pres">
      <dgm:prSet presAssocID="{5EA79B93-F660-45C4-A6DC-1B6EE11FFE09}" presName="comp" presStyleCnt="0"/>
      <dgm:spPr/>
    </dgm:pt>
    <dgm:pt modelId="{56A1C771-8F3B-42B0-87AF-B67A66B1D951}" type="pres">
      <dgm:prSet presAssocID="{5EA79B93-F660-45C4-A6DC-1B6EE11FFE09}" presName="rect2" presStyleLbl="node1" presStyleIdx="0" presStyleCnt="1">
        <dgm:presLayoutVars>
          <dgm:bulletEnabled val="1"/>
        </dgm:presLayoutVars>
      </dgm:prSet>
      <dgm:spPr/>
      <dgm:t>
        <a:bodyPr/>
        <a:lstStyle/>
        <a:p>
          <a:endParaRPr lang="en-US"/>
        </a:p>
      </dgm:t>
    </dgm:pt>
    <dgm:pt modelId="{6DE44990-A3B7-46AE-9849-83EB3635C7BB}" type="pres">
      <dgm:prSet presAssocID="{5EA79B93-F660-45C4-A6DC-1B6EE11FFE09}" presName="rect1" presStyleLbl="lnNod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Lst>
  <dgm:cxnLst>
    <dgm:cxn modelId="{9DCBFCE4-A82B-4F9D-BE59-CD8D764ACEA9}" type="presOf" srcId="{5EA79B93-F660-45C4-A6DC-1B6EE11FFE09}" destId="{56A1C771-8F3B-42B0-87AF-B67A66B1D951}" srcOrd="0" destOrd="0" presId="urn:microsoft.com/office/officeart/2008/layout/AlternatingPictureBlocks"/>
    <dgm:cxn modelId="{04C329B3-E5BD-4674-A849-60E862BEC1F1}" srcId="{BB8C068F-B1E2-4BAF-B314-5D708D98A216}" destId="{5EA79B93-F660-45C4-A6DC-1B6EE11FFE09}" srcOrd="0" destOrd="0" parTransId="{06D0BAEF-A0FB-405C-8795-F5B1198D6C22}" sibTransId="{B7C33C8C-6DD2-43DC-AFE1-389A45AFFF09}"/>
    <dgm:cxn modelId="{5D89CD4C-5612-4B4A-88EE-8555DB863B08}" type="presOf" srcId="{BB8C068F-B1E2-4BAF-B314-5D708D98A216}" destId="{C926350F-5E4C-4BC2-BA3E-9FD94305701E}" srcOrd="0" destOrd="0" presId="urn:microsoft.com/office/officeart/2008/layout/AlternatingPictureBlocks"/>
    <dgm:cxn modelId="{75E6A45D-0B96-4D95-BB45-80997F5A4FC2}" type="presParOf" srcId="{C926350F-5E4C-4BC2-BA3E-9FD94305701E}" destId="{7509CEC6-B47F-4920-904F-9F081B0590B8}" srcOrd="0" destOrd="0" presId="urn:microsoft.com/office/officeart/2008/layout/AlternatingPictureBlocks"/>
    <dgm:cxn modelId="{310DC6A0-51FB-4B49-9B62-26BE708445A8}" type="presParOf" srcId="{7509CEC6-B47F-4920-904F-9F081B0590B8}" destId="{56A1C771-8F3B-42B0-87AF-B67A66B1D951}" srcOrd="0" destOrd="0" presId="urn:microsoft.com/office/officeart/2008/layout/AlternatingPictureBlocks"/>
    <dgm:cxn modelId="{8838EE75-8A03-4296-B2A0-46271113E35C}" type="presParOf" srcId="{7509CEC6-B47F-4920-904F-9F081B0590B8}" destId="{6DE44990-A3B7-46AE-9849-83EB3635C7BB}" srcOrd="1" destOrd="0" presId="urn:microsoft.com/office/officeart/2008/layout/AlternatingPictureBlocks"/>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B8C068F-B1E2-4BAF-B314-5D708D98A216}" type="doc">
      <dgm:prSet loTypeId="urn:microsoft.com/office/officeart/2008/layout/AlternatingPictureBlocks" loCatId="list" qsTypeId="urn:microsoft.com/office/officeart/2005/8/quickstyle/simple5" qsCatId="simple" csTypeId="urn:microsoft.com/office/officeart/2005/8/colors/accent2_4" csCatId="accent2" phldr="1"/>
      <dgm:spPr/>
    </dgm:pt>
    <dgm:pt modelId="{3434ECAA-C32E-473B-AA32-CF4C08FBBC2E}">
      <dgm:prSet phldrT="[Text]"/>
      <dgm:spPr>
        <a:effectLst>
          <a:outerShdw blurRad="50800" dist="38100" dir="2700000" algn="tl" rotWithShape="0">
            <a:prstClr val="black">
              <a:alpha val="40000"/>
            </a:prstClr>
          </a:outerShdw>
        </a:effectLst>
      </dgm:spPr>
      <dgm:t>
        <a:bodyPr/>
        <a:lstStyle/>
        <a:p>
          <a:r>
            <a:rPr lang="en-US" dirty="0"/>
            <a:t>Falling Away</a:t>
          </a:r>
        </a:p>
      </dgm:t>
    </dgm:pt>
    <dgm:pt modelId="{87842386-B0CB-4B6C-A8A7-80850F0D763F}" type="parTrans" cxnId="{38056654-BA7B-46DB-A88F-BE25B5AFE18A}">
      <dgm:prSet/>
      <dgm:spPr/>
      <dgm:t>
        <a:bodyPr/>
        <a:lstStyle/>
        <a:p>
          <a:endParaRPr lang="en-US"/>
        </a:p>
      </dgm:t>
    </dgm:pt>
    <dgm:pt modelId="{17F31379-A9BE-4F33-825D-375BC7ACE133}" type="sibTrans" cxnId="{38056654-BA7B-46DB-A88F-BE25B5AFE18A}">
      <dgm:prSet/>
      <dgm:spPr/>
      <dgm:t>
        <a:bodyPr/>
        <a:lstStyle/>
        <a:p>
          <a:endParaRPr lang="en-US"/>
        </a:p>
      </dgm:t>
    </dgm:pt>
    <dgm:pt modelId="{38AE5414-7D8F-4CB6-9B51-A6E388DE2025}">
      <dgm:prSet phldrT="[Text]"/>
      <dgm:spPr>
        <a:effectLst>
          <a:outerShdw blurRad="50800" dist="38100" dir="2700000" algn="tl" rotWithShape="0">
            <a:prstClr val="black">
              <a:alpha val="40000"/>
            </a:prstClr>
          </a:outerShdw>
        </a:effectLst>
      </dgm:spPr>
      <dgm:t>
        <a:bodyPr/>
        <a:lstStyle/>
        <a:p>
          <a:r>
            <a:rPr lang="en-US" dirty="0"/>
            <a:t>Open Canon</a:t>
          </a:r>
        </a:p>
      </dgm:t>
    </dgm:pt>
    <dgm:pt modelId="{28BF5267-D8D0-40FA-9B54-4FB94FD4492E}" type="parTrans" cxnId="{AE753077-6DB2-40B9-9D8D-F51A68A46F4E}">
      <dgm:prSet/>
      <dgm:spPr/>
      <dgm:t>
        <a:bodyPr/>
        <a:lstStyle/>
        <a:p>
          <a:endParaRPr lang="en-US"/>
        </a:p>
      </dgm:t>
    </dgm:pt>
    <dgm:pt modelId="{E7DEE3F9-48BB-495F-8E29-0FD2756C74C5}" type="sibTrans" cxnId="{AE753077-6DB2-40B9-9D8D-F51A68A46F4E}">
      <dgm:prSet/>
      <dgm:spPr/>
      <dgm:t>
        <a:bodyPr/>
        <a:lstStyle/>
        <a:p>
          <a:endParaRPr lang="en-US"/>
        </a:p>
      </dgm:t>
    </dgm:pt>
    <dgm:pt modelId="{C926350F-5E4C-4BC2-BA3E-9FD94305701E}" type="pres">
      <dgm:prSet presAssocID="{BB8C068F-B1E2-4BAF-B314-5D708D98A216}" presName="linearFlow" presStyleCnt="0">
        <dgm:presLayoutVars>
          <dgm:dir/>
          <dgm:resizeHandles val="exact"/>
        </dgm:presLayoutVars>
      </dgm:prSet>
      <dgm:spPr/>
    </dgm:pt>
    <dgm:pt modelId="{805E7C81-BD07-41D3-9E3D-B4EE8289A669}" type="pres">
      <dgm:prSet presAssocID="{3434ECAA-C32E-473B-AA32-CF4C08FBBC2E}" presName="comp" presStyleCnt="0"/>
      <dgm:spPr/>
    </dgm:pt>
    <dgm:pt modelId="{A2C176F4-7FCD-42E4-9D9E-90BA6F7CEE5D}" type="pres">
      <dgm:prSet presAssocID="{3434ECAA-C32E-473B-AA32-CF4C08FBBC2E}" presName="rect2" presStyleLbl="node1" presStyleIdx="0" presStyleCnt="2">
        <dgm:presLayoutVars>
          <dgm:bulletEnabled val="1"/>
        </dgm:presLayoutVars>
      </dgm:prSet>
      <dgm:spPr/>
      <dgm:t>
        <a:bodyPr/>
        <a:lstStyle/>
        <a:p>
          <a:endParaRPr lang="en-US"/>
        </a:p>
      </dgm:t>
    </dgm:pt>
    <dgm:pt modelId="{74236F32-90CE-4857-9681-0B6557A8F318}" type="pres">
      <dgm:prSet presAssocID="{3434ECAA-C32E-473B-AA32-CF4C08FBBC2E}" presName="rect1" presStyleLbl="lnNod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40000" r="-40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9035F7F-DE37-4FEE-A6B3-9A85A65192E5}" type="pres">
      <dgm:prSet presAssocID="{17F31379-A9BE-4F33-825D-375BC7ACE133}" presName="sibTrans" presStyleCnt="0"/>
      <dgm:spPr/>
    </dgm:pt>
    <dgm:pt modelId="{0DE506E0-AEA4-4714-8508-2014EE35B08C}" type="pres">
      <dgm:prSet presAssocID="{38AE5414-7D8F-4CB6-9B51-A6E388DE2025}" presName="comp" presStyleCnt="0"/>
      <dgm:spPr/>
    </dgm:pt>
    <dgm:pt modelId="{479CCBA3-765A-4A1E-AC99-61F9AA03C742}" type="pres">
      <dgm:prSet presAssocID="{38AE5414-7D8F-4CB6-9B51-A6E388DE2025}" presName="rect2" presStyleLbl="node1" presStyleIdx="1" presStyleCnt="2">
        <dgm:presLayoutVars>
          <dgm:bulletEnabled val="1"/>
        </dgm:presLayoutVars>
      </dgm:prSet>
      <dgm:spPr/>
      <dgm:t>
        <a:bodyPr/>
        <a:lstStyle/>
        <a:p>
          <a:endParaRPr lang="en-US"/>
        </a:p>
      </dgm:t>
    </dgm:pt>
    <dgm:pt modelId="{76E71EC1-221F-4B8E-A816-E07F9AD37BEC}" type="pres">
      <dgm:prSet presAssocID="{38AE5414-7D8F-4CB6-9B51-A6E388DE2025}" presName="rect1" presStyleLbl="lnNode1" presStyleIdx="1" presStyleCnt="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40000" r="-40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Lst>
  <dgm:cxnLst>
    <dgm:cxn modelId="{5136ECC6-960D-41AE-BC5F-9FA1C609FAFE}" type="presOf" srcId="{3434ECAA-C32E-473B-AA32-CF4C08FBBC2E}" destId="{A2C176F4-7FCD-42E4-9D9E-90BA6F7CEE5D}" srcOrd="0" destOrd="0" presId="urn:microsoft.com/office/officeart/2008/layout/AlternatingPictureBlocks"/>
    <dgm:cxn modelId="{5D89CD4C-5612-4B4A-88EE-8555DB863B08}" type="presOf" srcId="{BB8C068F-B1E2-4BAF-B314-5D708D98A216}" destId="{C926350F-5E4C-4BC2-BA3E-9FD94305701E}" srcOrd="0" destOrd="0" presId="urn:microsoft.com/office/officeart/2008/layout/AlternatingPictureBlocks"/>
    <dgm:cxn modelId="{38056654-BA7B-46DB-A88F-BE25B5AFE18A}" srcId="{BB8C068F-B1E2-4BAF-B314-5D708D98A216}" destId="{3434ECAA-C32E-473B-AA32-CF4C08FBBC2E}" srcOrd="0" destOrd="0" parTransId="{87842386-B0CB-4B6C-A8A7-80850F0D763F}" sibTransId="{17F31379-A9BE-4F33-825D-375BC7ACE133}"/>
    <dgm:cxn modelId="{AE753077-6DB2-40B9-9D8D-F51A68A46F4E}" srcId="{BB8C068F-B1E2-4BAF-B314-5D708D98A216}" destId="{38AE5414-7D8F-4CB6-9B51-A6E388DE2025}" srcOrd="1" destOrd="0" parTransId="{28BF5267-D8D0-40FA-9B54-4FB94FD4492E}" sibTransId="{E7DEE3F9-48BB-495F-8E29-0FD2756C74C5}"/>
    <dgm:cxn modelId="{F0308BE3-19B1-4F12-BAE4-8982CB0E9D29}" type="presOf" srcId="{38AE5414-7D8F-4CB6-9B51-A6E388DE2025}" destId="{479CCBA3-765A-4A1E-AC99-61F9AA03C742}" srcOrd="0" destOrd="0" presId="urn:microsoft.com/office/officeart/2008/layout/AlternatingPictureBlocks"/>
    <dgm:cxn modelId="{B4A9FF87-C25B-4765-ADF6-D90611C64EDD}" type="presParOf" srcId="{C926350F-5E4C-4BC2-BA3E-9FD94305701E}" destId="{805E7C81-BD07-41D3-9E3D-B4EE8289A669}" srcOrd="0" destOrd="0" presId="urn:microsoft.com/office/officeart/2008/layout/AlternatingPictureBlocks"/>
    <dgm:cxn modelId="{108AAD49-0C7D-4EB1-B521-B620E2021520}" type="presParOf" srcId="{805E7C81-BD07-41D3-9E3D-B4EE8289A669}" destId="{A2C176F4-7FCD-42E4-9D9E-90BA6F7CEE5D}" srcOrd="0" destOrd="0" presId="urn:microsoft.com/office/officeart/2008/layout/AlternatingPictureBlocks"/>
    <dgm:cxn modelId="{989F476A-D029-4D03-823D-B1D25FAEF914}" type="presParOf" srcId="{805E7C81-BD07-41D3-9E3D-B4EE8289A669}" destId="{74236F32-90CE-4857-9681-0B6557A8F318}" srcOrd="1" destOrd="0" presId="urn:microsoft.com/office/officeart/2008/layout/AlternatingPictureBlocks"/>
    <dgm:cxn modelId="{56B2A221-7D5C-421F-8331-1F17DA93859B}" type="presParOf" srcId="{C926350F-5E4C-4BC2-BA3E-9FD94305701E}" destId="{09035F7F-DE37-4FEE-A6B3-9A85A65192E5}" srcOrd="1" destOrd="0" presId="urn:microsoft.com/office/officeart/2008/layout/AlternatingPictureBlocks"/>
    <dgm:cxn modelId="{13BB822B-92AA-4C8A-871F-11816548E145}" type="presParOf" srcId="{C926350F-5E4C-4BC2-BA3E-9FD94305701E}" destId="{0DE506E0-AEA4-4714-8508-2014EE35B08C}" srcOrd="2" destOrd="0" presId="urn:microsoft.com/office/officeart/2008/layout/AlternatingPictureBlocks"/>
    <dgm:cxn modelId="{C10A0056-9D8B-40FE-BACC-8FF9F2D0A9F5}" type="presParOf" srcId="{0DE506E0-AEA4-4714-8508-2014EE35B08C}" destId="{479CCBA3-765A-4A1E-AC99-61F9AA03C742}" srcOrd="0" destOrd="0" presId="urn:microsoft.com/office/officeart/2008/layout/AlternatingPictureBlocks"/>
    <dgm:cxn modelId="{653F7A24-0E9F-4E9D-B81D-F24740A815A2}" type="presParOf" srcId="{0DE506E0-AEA4-4714-8508-2014EE35B08C}" destId="{76E71EC1-221F-4B8E-A816-E07F9AD37BEC}"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8C068F-B1E2-4BAF-B314-5D708D98A216}" type="doc">
      <dgm:prSet loTypeId="urn:microsoft.com/office/officeart/2008/layout/AlternatingPictureBlocks" loCatId="list" qsTypeId="urn:microsoft.com/office/officeart/2005/8/quickstyle/simple5" qsCatId="simple" csTypeId="urn:microsoft.com/office/officeart/2005/8/colors/accent1_4" csCatId="accent1" phldr="1"/>
      <dgm:spPr/>
    </dgm:pt>
    <dgm:pt modelId="{3434ECAA-C32E-473B-AA32-CF4C08FBBC2E}">
      <dgm:prSet phldrT="[Text]"/>
      <dgm:spPr>
        <a:effectLst>
          <a:outerShdw blurRad="50800" dist="38100" dir="2700000" algn="tl" rotWithShape="0">
            <a:prstClr val="black">
              <a:alpha val="40000"/>
            </a:prstClr>
          </a:outerShdw>
        </a:effectLst>
      </dgm:spPr>
      <dgm:t>
        <a:bodyPr/>
        <a:lstStyle/>
        <a:p>
          <a:r>
            <a:rPr lang="en-US" dirty="0"/>
            <a:t>Kingdom of God</a:t>
          </a:r>
        </a:p>
      </dgm:t>
    </dgm:pt>
    <dgm:pt modelId="{87842386-B0CB-4B6C-A8A7-80850F0D763F}" type="parTrans" cxnId="{38056654-BA7B-46DB-A88F-BE25B5AFE18A}">
      <dgm:prSet/>
      <dgm:spPr/>
      <dgm:t>
        <a:bodyPr/>
        <a:lstStyle/>
        <a:p>
          <a:endParaRPr lang="en-US"/>
        </a:p>
      </dgm:t>
    </dgm:pt>
    <dgm:pt modelId="{17F31379-A9BE-4F33-825D-375BC7ACE133}" type="sibTrans" cxnId="{38056654-BA7B-46DB-A88F-BE25B5AFE18A}">
      <dgm:prSet/>
      <dgm:spPr/>
      <dgm:t>
        <a:bodyPr/>
        <a:lstStyle/>
        <a:p>
          <a:endParaRPr lang="en-US"/>
        </a:p>
      </dgm:t>
    </dgm:pt>
    <dgm:pt modelId="{38AE5414-7D8F-4CB6-9B51-A6E388DE2025}">
      <dgm:prSet phldrT="[Text]"/>
      <dgm:spPr>
        <a:effectLst>
          <a:outerShdw blurRad="50800" dist="38100" dir="2700000" algn="tl" rotWithShape="0">
            <a:prstClr val="black">
              <a:alpha val="40000"/>
            </a:prstClr>
          </a:outerShdw>
        </a:effectLst>
      </dgm:spPr>
      <dgm:t>
        <a:bodyPr/>
        <a:lstStyle/>
        <a:p>
          <a:r>
            <a:rPr lang="en-US" dirty="0"/>
            <a:t>Changed Heart</a:t>
          </a:r>
        </a:p>
      </dgm:t>
    </dgm:pt>
    <dgm:pt modelId="{28BF5267-D8D0-40FA-9B54-4FB94FD4492E}" type="parTrans" cxnId="{AE753077-6DB2-40B9-9D8D-F51A68A46F4E}">
      <dgm:prSet/>
      <dgm:spPr/>
      <dgm:t>
        <a:bodyPr/>
        <a:lstStyle/>
        <a:p>
          <a:endParaRPr lang="en-US"/>
        </a:p>
      </dgm:t>
    </dgm:pt>
    <dgm:pt modelId="{E7DEE3F9-48BB-495F-8E29-0FD2756C74C5}" type="sibTrans" cxnId="{AE753077-6DB2-40B9-9D8D-F51A68A46F4E}">
      <dgm:prSet/>
      <dgm:spPr/>
      <dgm:t>
        <a:bodyPr/>
        <a:lstStyle/>
        <a:p>
          <a:endParaRPr lang="en-US"/>
        </a:p>
      </dgm:t>
    </dgm:pt>
    <dgm:pt modelId="{5EA79B93-F660-45C4-A6DC-1B6EE11FFE09}">
      <dgm:prSet phldrT="[Text]"/>
      <dgm:spPr>
        <a:effectLst>
          <a:outerShdw blurRad="50800" dist="38100" dir="2700000" algn="tl" rotWithShape="0">
            <a:prstClr val="black">
              <a:alpha val="40000"/>
            </a:prstClr>
          </a:outerShdw>
        </a:effectLst>
      </dgm:spPr>
      <dgm:t>
        <a:bodyPr/>
        <a:lstStyle/>
        <a:p>
          <a:r>
            <a:rPr lang="en-US" dirty="0"/>
            <a:t>From Death unto Life</a:t>
          </a:r>
        </a:p>
      </dgm:t>
    </dgm:pt>
    <dgm:pt modelId="{06D0BAEF-A0FB-405C-8795-F5B1198D6C22}" type="parTrans" cxnId="{04C329B3-E5BD-4674-A849-60E862BEC1F1}">
      <dgm:prSet/>
      <dgm:spPr/>
      <dgm:t>
        <a:bodyPr/>
        <a:lstStyle/>
        <a:p>
          <a:endParaRPr lang="en-US"/>
        </a:p>
      </dgm:t>
    </dgm:pt>
    <dgm:pt modelId="{B7C33C8C-6DD2-43DC-AFE1-389A45AFFF09}" type="sibTrans" cxnId="{04C329B3-E5BD-4674-A849-60E862BEC1F1}">
      <dgm:prSet/>
      <dgm:spPr/>
      <dgm:t>
        <a:bodyPr/>
        <a:lstStyle/>
        <a:p>
          <a:endParaRPr lang="en-US"/>
        </a:p>
      </dgm:t>
    </dgm:pt>
    <dgm:pt modelId="{C926350F-5E4C-4BC2-BA3E-9FD94305701E}" type="pres">
      <dgm:prSet presAssocID="{BB8C068F-B1E2-4BAF-B314-5D708D98A216}" presName="linearFlow" presStyleCnt="0">
        <dgm:presLayoutVars>
          <dgm:dir/>
          <dgm:resizeHandles val="exact"/>
        </dgm:presLayoutVars>
      </dgm:prSet>
      <dgm:spPr/>
    </dgm:pt>
    <dgm:pt modelId="{805E7C81-BD07-41D3-9E3D-B4EE8289A669}" type="pres">
      <dgm:prSet presAssocID="{3434ECAA-C32E-473B-AA32-CF4C08FBBC2E}" presName="comp" presStyleCnt="0"/>
      <dgm:spPr/>
    </dgm:pt>
    <dgm:pt modelId="{A2C176F4-7FCD-42E4-9D9E-90BA6F7CEE5D}" type="pres">
      <dgm:prSet presAssocID="{3434ECAA-C32E-473B-AA32-CF4C08FBBC2E}" presName="rect2" presStyleLbl="node1" presStyleIdx="0" presStyleCnt="3">
        <dgm:presLayoutVars>
          <dgm:bulletEnabled val="1"/>
        </dgm:presLayoutVars>
      </dgm:prSet>
      <dgm:spPr/>
      <dgm:t>
        <a:bodyPr/>
        <a:lstStyle/>
        <a:p>
          <a:endParaRPr lang="en-US"/>
        </a:p>
      </dgm:t>
    </dgm:pt>
    <dgm:pt modelId="{74236F32-90CE-4857-9681-0B6557A8F318}" type="pres">
      <dgm:prSet presAssocID="{3434ECAA-C32E-473B-AA32-CF4C08FBBC2E}" presName="rect1" presStyleLbl="ln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7000" b="-7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9035F7F-DE37-4FEE-A6B3-9A85A65192E5}" type="pres">
      <dgm:prSet presAssocID="{17F31379-A9BE-4F33-825D-375BC7ACE133}" presName="sibTrans" presStyleCnt="0"/>
      <dgm:spPr/>
    </dgm:pt>
    <dgm:pt modelId="{0DE506E0-AEA4-4714-8508-2014EE35B08C}" type="pres">
      <dgm:prSet presAssocID="{38AE5414-7D8F-4CB6-9B51-A6E388DE2025}" presName="comp" presStyleCnt="0"/>
      <dgm:spPr/>
    </dgm:pt>
    <dgm:pt modelId="{479CCBA3-765A-4A1E-AC99-61F9AA03C742}" type="pres">
      <dgm:prSet presAssocID="{38AE5414-7D8F-4CB6-9B51-A6E388DE2025}" presName="rect2" presStyleLbl="node1" presStyleIdx="1" presStyleCnt="3">
        <dgm:presLayoutVars>
          <dgm:bulletEnabled val="1"/>
        </dgm:presLayoutVars>
      </dgm:prSet>
      <dgm:spPr/>
      <dgm:t>
        <a:bodyPr/>
        <a:lstStyle/>
        <a:p>
          <a:endParaRPr lang="en-US"/>
        </a:p>
      </dgm:t>
    </dgm:pt>
    <dgm:pt modelId="{76E71EC1-221F-4B8E-A816-E07F9AD37BEC}" type="pres">
      <dgm:prSet presAssocID="{38AE5414-7D8F-4CB6-9B51-A6E388DE2025}" presName="rect1" presStyleLbl="lnNode1" presStyleIdx="1"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51000" r="-51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0C2081D-1EE9-405C-A0C0-9DE6993CE07D}" type="pres">
      <dgm:prSet presAssocID="{E7DEE3F9-48BB-495F-8E29-0FD2756C74C5}" presName="sibTrans" presStyleCnt="0"/>
      <dgm:spPr/>
    </dgm:pt>
    <dgm:pt modelId="{7509CEC6-B47F-4920-904F-9F081B0590B8}" type="pres">
      <dgm:prSet presAssocID="{5EA79B93-F660-45C4-A6DC-1B6EE11FFE09}" presName="comp" presStyleCnt="0"/>
      <dgm:spPr/>
    </dgm:pt>
    <dgm:pt modelId="{56A1C771-8F3B-42B0-87AF-B67A66B1D951}" type="pres">
      <dgm:prSet presAssocID="{5EA79B93-F660-45C4-A6DC-1B6EE11FFE09}" presName="rect2" presStyleLbl="node1" presStyleIdx="2" presStyleCnt="3">
        <dgm:presLayoutVars>
          <dgm:bulletEnabled val="1"/>
        </dgm:presLayoutVars>
      </dgm:prSet>
      <dgm:spPr/>
      <dgm:t>
        <a:bodyPr/>
        <a:lstStyle/>
        <a:p>
          <a:endParaRPr lang="en-US"/>
        </a:p>
      </dgm:t>
    </dgm:pt>
    <dgm:pt modelId="{6DE44990-A3B7-46AE-9849-83EB3635C7BB}" type="pres">
      <dgm:prSet presAssocID="{5EA79B93-F660-45C4-A6DC-1B6EE11FFE09}" presName="rect1" presStyleLbl="lnNode1" presStyleIdx="2" presStyleCnt="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12000" b="-12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Lst>
  <dgm:cxnLst>
    <dgm:cxn modelId="{38056654-BA7B-46DB-A88F-BE25B5AFE18A}" srcId="{BB8C068F-B1E2-4BAF-B314-5D708D98A216}" destId="{3434ECAA-C32E-473B-AA32-CF4C08FBBC2E}" srcOrd="0" destOrd="0" parTransId="{87842386-B0CB-4B6C-A8A7-80850F0D763F}" sibTransId="{17F31379-A9BE-4F33-825D-375BC7ACE133}"/>
    <dgm:cxn modelId="{5D89CD4C-5612-4B4A-88EE-8555DB863B08}" type="presOf" srcId="{BB8C068F-B1E2-4BAF-B314-5D708D98A216}" destId="{C926350F-5E4C-4BC2-BA3E-9FD94305701E}" srcOrd="0" destOrd="0" presId="urn:microsoft.com/office/officeart/2008/layout/AlternatingPictureBlocks"/>
    <dgm:cxn modelId="{5136ECC6-960D-41AE-BC5F-9FA1C609FAFE}" type="presOf" srcId="{3434ECAA-C32E-473B-AA32-CF4C08FBBC2E}" destId="{A2C176F4-7FCD-42E4-9D9E-90BA6F7CEE5D}" srcOrd="0" destOrd="0" presId="urn:microsoft.com/office/officeart/2008/layout/AlternatingPictureBlocks"/>
    <dgm:cxn modelId="{9DCBFCE4-A82B-4F9D-BE59-CD8D764ACEA9}" type="presOf" srcId="{5EA79B93-F660-45C4-A6DC-1B6EE11FFE09}" destId="{56A1C771-8F3B-42B0-87AF-B67A66B1D951}" srcOrd="0" destOrd="0" presId="urn:microsoft.com/office/officeart/2008/layout/AlternatingPictureBlocks"/>
    <dgm:cxn modelId="{AE753077-6DB2-40B9-9D8D-F51A68A46F4E}" srcId="{BB8C068F-B1E2-4BAF-B314-5D708D98A216}" destId="{38AE5414-7D8F-4CB6-9B51-A6E388DE2025}" srcOrd="1" destOrd="0" parTransId="{28BF5267-D8D0-40FA-9B54-4FB94FD4492E}" sibTransId="{E7DEE3F9-48BB-495F-8E29-0FD2756C74C5}"/>
    <dgm:cxn modelId="{F0308BE3-19B1-4F12-BAE4-8982CB0E9D29}" type="presOf" srcId="{38AE5414-7D8F-4CB6-9B51-A6E388DE2025}" destId="{479CCBA3-765A-4A1E-AC99-61F9AA03C742}" srcOrd="0" destOrd="0" presId="urn:microsoft.com/office/officeart/2008/layout/AlternatingPictureBlocks"/>
    <dgm:cxn modelId="{04C329B3-E5BD-4674-A849-60E862BEC1F1}" srcId="{BB8C068F-B1E2-4BAF-B314-5D708D98A216}" destId="{5EA79B93-F660-45C4-A6DC-1B6EE11FFE09}" srcOrd="2" destOrd="0" parTransId="{06D0BAEF-A0FB-405C-8795-F5B1198D6C22}" sibTransId="{B7C33C8C-6DD2-43DC-AFE1-389A45AFFF09}"/>
    <dgm:cxn modelId="{B4A9FF87-C25B-4765-ADF6-D90611C64EDD}" type="presParOf" srcId="{C926350F-5E4C-4BC2-BA3E-9FD94305701E}" destId="{805E7C81-BD07-41D3-9E3D-B4EE8289A669}" srcOrd="0" destOrd="0" presId="urn:microsoft.com/office/officeart/2008/layout/AlternatingPictureBlocks"/>
    <dgm:cxn modelId="{108AAD49-0C7D-4EB1-B521-B620E2021520}" type="presParOf" srcId="{805E7C81-BD07-41D3-9E3D-B4EE8289A669}" destId="{A2C176F4-7FCD-42E4-9D9E-90BA6F7CEE5D}" srcOrd="0" destOrd="0" presId="urn:microsoft.com/office/officeart/2008/layout/AlternatingPictureBlocks"/>
    <dgm:cxn modelId="{989F476A-D029-4D03-823D-B1D25FAEF914}" type="presParOf" srcId="{805E7C81-BD07-41D3-9E3D-B4EE8289A669}" destId="{74236F32-90CE-4857-9681-0B6557A8F318}" srcOrd="1" destOrd="0" presId="urn:microsoft.com/office/officeart/2008/layout/AlternatingPictureBlocks"/>
    <dgm:cxn modelId="{56B2A221-7D5C-421F-8331-1F17DA93859B}" type="presParOf" srcId="{C926350F-5E4C-4BC2-BA3E-9FD94305701E}" destId="{09035F7F-DE37-4FEE-A6B3-9A85A65192E5}" srcOrd="1" destOrd="0" presId="urn:microsoft.com/office/officeart/2008/layout/AlternatingPictureBlocks"/>
    <dgm:cxn modelId="{13BB822B-92AA-4C8A-871F-11816548E145}" type="presParOf" srcId="{C926350F-5E4C-4BC2-BA3E-9FD94305701E}" destId="{0DE506E0-AEA4-4714-8508-2014EE35B08C}" srcOrd="2" destOrd="0" presId="urn:microsoft.com/office/officeart/2008/layout/AlternatingPictureBlocks"/>
    <dgm:cxn modelId="{C10A0056-9D8B-40FE-BACC-8FF9F2D0A9F5}" type="presParOf" srcId="{0DE506E0-AEA4-4714-8508-2014EE35B08C}" destId="{479CCBA3-765A-4A1E-AC99-61F9AA03C742}" srcOrd="0" destOrd="0" presId="urn:microsoft.com/office/officeart/2008/layout/AlternatingPictureBlocks"/>
    <dgm:cxn modelId="{653F7A24-0E9F-4E9D-B81D-F24740A815A2}" type="presParOf" srcId="{0DE506E0-AEA4-4714-8508-2014EE35B08C}" destId="{76E71EC1-221F-4B8E-A816-E07F9AD37BEC}" srcOrd="1" destOrd="0" presId="urn:microsoft.com/office/officeart/2008/layout/AlternatingPictureBlocks"/>
    <dgm:cxn modelId="{537FDBCF-A0F6-4E2F-8BCF-8503D267AEA4}" type="presParOf" srcId="{C926350F-5E4C-4BC2-BA3E-9FD94305701E}" destId="{90C2081D-1EE9-405C-A0C0-9DE6993CE07D}" srcOrd="3" destOrd="0" presId="urn:microsoft.com/office/officeart/2008/layout/AlternatingPictureBlocks"/>
    <dgm:cxn modelId="{75E6A45D-0B96-4D95-BB45-80997F5A4FC2}" type="presParOf" srcId="{C926350F-5E4C-4BC2-BA3E-9FD94305701E}" destId="{7509CEC6-B47F-4920-904F-9F081B0590B8}" srcOrd="4" destOrd="0" presId="urn:microsoft.com/office/officeart/2008/layout/AlternatingPictureBlocks"/>
    <dgm:cxn modelId="{310DC6A0-51FB-4B49-9B62-26BE708445A8}" type="presParOf" srcId="{7509CEC6-B47F-4920-904F-9F081B0590B8}" destId="{56A1C771-8F3B-42B0-87AF-B67A66B1D951}" srcOrd="0" destOrd="0" presId="urn:microsoft.com/office/officeart/2008/layout/AlternatingPictureBlocks"/>
    <dgm:cxn modelId="{8838EE75-8A03-4296-B2A0-46271113E35C}" type="presParOf" srcId="{7509CEC6-B47F-4920-904F-9F081B0590B8}" destId="{6DE44990-A3B7-46AE-9849-83EB3635C7BB}"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B8C068F-B1E2-4BAF-B314-5D708D98A216}" type="doc">
      <dgm:prSet loTypeId="urn:microsoft.com/office/officeart/2008/layout/AlternatingPictureBlocks" loCatId="list" qsTypeId="urn:microsoft.com/office/officeart/2005/8/quickstyle/simple5" qsCatId="simple" csTypeId="urn:microsoft.com/office/officeart/2005/8/colors/accent2_5" csCatId="accent2" phldr="1"/>
      <dgm:spPr/>
    </dgm:pt>
    <dgm:pt modelId="{3434ECAA-C32E-473B-AA32-CF4C08FBBC2E}">
      <dgm:prSet phldrT="[Text]"/>
      <dgm:spPr>
        <a:effectLst>
          <a:outerShdw blurRad="50800" dist="38100" dir="2700000" algn="tl" rotWithShape="0">
            <a:prstClr val="black">
              <a:alpha val="40000"/>
            </a:prstClr>
          </a:outerShdw>
        </a:effectLst>
      </dgm:spPr>
      <dgm:t>
        <a:bodyPr/>
        <a:lstStyle/>
        <a:p>
          <a:r>
            <a:rPr lang="en-US" dirty="0"/>
            <a:t>Restored Gospel</a:t>
          </a:r>
        </a:p>
      </dgm:t>
    </dgm:pt>
    <dgm:pt modelId="{87842386-B0CB-4B6C-A8A7-80850F0D763F}" type="parTrans" cxnId="{38056654-BA7B-46DB-A88F-BE25B5AFE18A}">
      <dgm:prSet/>
      <dgm:spPr/>
      <dgm:t>
        <a:bodyPr/>
        <a:lstStyle/>
        <a:p>
          <a:endParaRPr lang="en-US"/>
        </a:p>
      </dgm:t>
    </dgm:pt>
    <dgm:pt modelId="{17F31379-A9BE-4F33-825D-375BC7ACE133}" type="sibTrans" cxnId="{38056654-BA7B-46DB-A88F-BE25B5AFE18A}">
      <dgm:prSet/>
      <dgm:spPr/>
      <dgm:t>
        <a:bodyPr/>
        <a:lstStyle/>
        <a:p>
          <a:endParaRPr lang="en-US"/>
        </a:p>
      </dgm:t>
    </dgm:pt>
    <dgm:pt modelId="{5EA79B93-F660-45C4-A6DC-1B6EE11FFE09}">
      <dgm:prSet phldrT="[Text]"/>
      <dgm:spPr>
        <a:effectLst>
          <a:outerShdw blurRad="50800" dist="38100" dir="2700000" algn="tl" rotWithShape="0">
            <a:prstClr val="black">
              <a:alpha val="40000"/>
            </a:prstClr>
          </a:outerShdw>
        </a:effectLst>
      </dgm:spPr>
      <dgm:t>
        <a:bodyPr/>
        <a:lstStyle/>
        <a:p>
          <a:r>
            <a:rPr lang="en-US" dirty="0"/>
            <a:t>Warning Voice</a:t>
          </a:r>
        </a:p>
      </dgm:t>
    </dgm:pt>
    <dgm:pt modelId="{06D0BAEF-A0FB-405C-8795-F5B1198D6C22}" type="parTrans" cxnId="{04C329B3-E5BD-4674-A849-60E862BEC1F1}">
      <dgm:prSet/>
      <dgm:spPr/>
      <dgm:t>
        <a:bodyPr/>
        <a:lstStyle/>
        <a:p>
          <a:endParaRPr lang="en-US"/>
        </a:p>
      </dgm:t>
    </dgm:pt>
    <dgm:pt modelId="{B7C33C8C-6DD2-43DC-AFE1-389A45AFFF09}" type="sibTrans" cxnId="{04C329B3-E5BD-4674-A849-60E862BEC1F1}">
      <dgm:prSet/>
      <dgm:spPr/>
      <dgm:t>
        <a:bodyPr/>
        <a:lstStyle/>
        <a:p>
          <a:endParaRPr lang="en-US"/>
        </a:p>
      </dgm:t>
    </dgm:pt>
    <dgm:pt modelId="{C926350F-5E4C-4BC2-BA3E-9FD94305701E}" type="pres">
      <dgm:prSet presAssocID="{BB8C068F-B1E2-4BAF-B314-5D708D98A216}" presName="linearFlow" presStyleCnt="0">
        <dgm:presLayoutVars>
          <dgm:dir/>
          <dgm:resizeHandles val="exact"/>
        </dgm:presLayoutVars>
      </dgm:prSet>
      <dgm:spPr/>
    </dgm:pt>
    <dgm:pt modelId="{805E7C81-BD07-41D3-9E3D-B4EE8289A669}" type="pres">
      <dgm:prSet presAssocID="{3434ECAA-C32E-473B-AA32-CF4C08FBBC2E}" presName="comp" presStyleCnt="0"/>
      <dgm:spPr/>
    </dgm:pt>
    <dgm:pt modelId="{A2C176F4-7FCD-42E4-9D9E-90BA6F7CEE5D}" type="pres">
      <dgm:prSet presAssocID="{3434ECAA-C32E-473B-AA32-CF4C08FBBC2E}" presName="rect2" presStyleLbl="node1" presStyleIdx="0" presStyleCnt="2">
        <dgm:presLayoutVars>
          <dgm:bulletEnabled val="1"/>
        </dgm:presLayoutVars>
      </dgm:prSet>
      <dgm:spPr/>
      <dgm:t>
        <a:bodyPr/>
        <a:lstStyle/>
        <a:p>
          <a:endParaRPr lang="en-US"/>
        </a:p>
      </dgm:t>
    </dgm:pt>
    <dgm:pt modelId="{74236F32-90CE-4857-9681-0B6557A8F318}" type="pres">
      <dgm:prSet presAssocID="{3434ECAA-C32E-473B-AA32-CF4C08FBBC2E}" presName="rect1" presStyleLbl="lnNod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1000" b="-21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9035F7F-DE37-4FEE-A6B3-9A85A65192E5}" type="pres">
      <dgm:prSet presAssocID="{17F31379-A9BE-4F33-825D-375BC7ACE133}" presName="sibTrans" presStyleCnt="0"/>
      <dgm:spPr/>
    </dgm:pt>
    <dgm:pt modelId="{7509CEC6-B47F-4920-904F-9F081B0590B8}" type="pres">
      <dgm:prSet presAssocID="{5EA79B93-F660-45C4-A6DC-1B6EE11FFE09}" presName="comp" presStyleCnt="0"/>
      <dgm:spPr/>
    </dgm:pt>
    <dgm:pt modelId="{56A1C771-8F3B-42B0-87AF-B67A66B1D951}" type="pres">
      <dgm:prSet presAssocID="{5EA79B93-F660-45C4-A6DC-1B6EE11FFE09}" presName="rect2" presStyleLbl="node1" presStyleIdx="1" presStyleCnt="2">
        <dgm:presLayoutVars>
          <dgm:bulletEnabled val="1"/>
        </dgm:presLayoutVars>
      </dgm:prSet>
      <dgm:spPr/>
      <dgm:t>
        <a:bodyPr/>
        <a:lstStyle/>
        <a:p>
          <a:endParaRPr lang="en-US"/>
        </a:p>
      </dgm:t>
    </dgm:pt>
    <dgm:pt modelId="{6DE44990-A3B7-46AE-9849-83EB3635C7BB}" type="pres">
      <dgm:prSet presAssocID="{5EA79B93-F660-45C4-A6DC-1B6EE11FFE09}" presName="rect1" presStyleLbl="lnNode1" presStyleIdx="1" presStyleCnt="2"/>
      <dgm:spPr>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Lst>
  <dgm:cxnLst>
    <dgm:cxn modelId="{38056654-BA7B-46DB-A88F-BE25B5AFE18A}" srcId="{BB8C068F-B1E2-4BAF-B314-5D708D98A216}" destId="{3434ECAA-C32E-473B-AA32-CF4C08FBBC2E}" srcOrd="0" destOrd="0" parTransId="{87842386-B0CB-4B6C-A8A7-80850F0D763F}" sibTransId="{17F31379-A9BE-4F33-825D-375BC7ACE133}"/>
    <dgm:cxn modelId="{5D89CD4C-5612-4B4A-88EE-8555DB863B08}" type="presOf" srcId="{BB8C068F-B1E2-4BAF-B314-5D708D98A216}" destId="{C926350F-5E4C-4BC2-BA3E-9FD94305701E}" srcOrd="0" destOrd="0" presId="urn:microsoft.com/office/officeart/2008/layout/AlternatingPictureBlocks"/>
    <dgm:cxn modelId="{5136ECC6-960D-41AE-BC5F-9FA1C609FAFE}" type="presOf" srcId="{3434ECAA-C32E-473B-AA32-CF4C08FBBC2E}" destId="{A2C176F4-7FCD-42E4-9D9E-90BA6F7CEE5D}" srcOrd="0" destOrd="0" presId="urn:microsoft.com/office/officeart/2008/layout/AlternatingPictureBlocks"/>
    <dgm:cxn modelId="{9DCBFCE4-A82B-4F9D-BE59-CD8D764ACEA9}" type="presOf" srcId="{5EA79B93-F660-45C4-A6DC-1B6EE11FFE09}" destId="{56A1C771-8F3B-42B0-87AF-B67A66B1D951}" srcOrd="0" destOrd="0" presId="urn:microsoft.com/office/officeart/2008/layout/AlternatingPictureBlocks"/>
    <dgm:cxn modelId="{04C329B3-E5BD-4674-A849-60E862BEC1F1}" srcId="{BB8C068F-B1E2-4BAF-B314-5D708D98A216}" destId="{5EA79B93-F660-45C4-A6DC-1B6EE11FFE09}" srcOrd="1" destOrd="0" parTransId="{06D0BAEF-A0FB-405C-8795-F5B1198D6C22}" sibTransId="{B7C33C8C-6DD2-43DC-AFE1-389A45AFFF09}"/>
    <dgm:cxn modelId="{B4A9FF87-C25B-4765-ADF6-D90611C64EDD}" type="presParOf" srcId="{C926350F-5E4C-4BC2-BA3E-9FD94305701E}" destId="{805E7C81-BD07-41D3-9E3D-B4EE8289A669}" srcOrd="0" destOrd="0" presId="urn:microsoft.com/office/officeart/2008/layout/AlternatingPictureBlocks"/>
    <dgm:cxn modelId="{108AAD49-0C7D-4EB1-B521-B620E2021520}" type="presParOf" srcId="{805E7C81-BD07-41D3-9E3D-B4EE8289A669}" destId="{A2C176F4-7FCD-42E4-9D9E-90BA6F7CEE5D}" srcOrd="0" destOrd="0" presId="urn:microsoft.com/office/officeart/2008/layout/AlternatingPictureBlocks"/>
    <dgm:cxn modelId="{989F476A-D029-4D03-823D-B1D25FAEF914}" type="presParOf" srcId="{805E7C81-BD07-41D3-9E3D-B4EE8289A669}" destId="{74236F32-90CE-4857-9681-0B6557A8F318}" srcOrd="1" destOrd="0" presId="urn:microsoft.com/office/officeart/2008/layout/AlternatingPictureBlocks"/>
    <dgm:cxn modelId="{56B2A221-7D5C-421F-8331-1F17DA93859B}" type="presParOf" srcId="{C926350F-5E4C-4BC2-BA3E-9FD94305701E}" destId="{09035F7F-DE37-4FEE-A6B3-9A85A65192E5}" srcOrd="1" destOrd="0" presId="urn:microsoft.com/office/officeart/2008/layout/AlternatingPictureBlocks"/>
    <dgm:cxn modelId="{75E6A45D-0B96-4D95-BB45-80997F5A4FC2}" type="presParOf" srcId="{C926350F-5E4C-4BC2-BA3E-9FD94305701E}" destId="{7509CEC6-B47F-4920-904F-9F081B0590B8}" srcOrd="2" destOrd="0" presId="urn:microsoft.com/office/officeart/2008/layout/AlternatingPictureBlocks"/>
    <dgm:cxn modelId="{310DC6A0-51FB-4B49-9B62-26BE708445A8}" type="presParOf" srcId="{7509CEC6-B47F-4920-904F-9F081B0590B8}" destId="{56A1C771-8F3B-42B0-87AF-B67A66B1D951}" srcOrd="0" destOrd="0" presId="urn:microsoft.com/office/officeart/2008/layout/AlternatingPictureBlocks"/>
    <dgm:cxn modelId="{8838EE75-8A03-4296-B2A0-46271113E35C}" type="presParOf" srcId="{7509CEC6-B47F-4920-904F-9F081B0590B8}" destId="{6DE44990-A3B7-46AE-9849-83EB3635C7BB}" srcOrd="1" destOrd="0" presId="urn:microsoft.com/office/officeart/2008/layout/AlternatingPictureBlock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B8C068F-B1E2-4BAF-B314-5D708D98A216}" type="doc">
      <dgm:prSet loTypeId="urn:microsoft.com/office/officeart/2008/layout/AlternatingPictureBlocks" loCatId="list" qsTypeId="urn:microsoft.com/office/officeart/2005/8/quickstyle/simple5" qsCatId="simple" csTypeId="urn:microsoft.com/office/officeart/2005/8/colors/accent1_5" csCatId="accent1" phldr="1"/>
      <dgm:spPr/>
    </dgm:pt>
    <dgm:pt modelId="{5EA79B93-F660-45C4-A6DC-1B6EE11FFE09}">
      <dgm:prSet phldrT="[Text]"/>
      <dgm:spPr>
        <a:effectLst>
          <a:outerShdw blurRad="50800" dist="38100" dir="2700000" algn="tl" rotWithShape="0">
            <a:prstClr val="black">
              <a:alpha val="40000"/>
            </a:prstClr>
          </a:outerShdw>
        </a:effectLst>
      </dgm:spPr>
      <dgm:t>
        <a:bodyPr/>
        <a:lstStyle/>
        <a:p>
          <a:r>
            <a:rPr lang="en-US" dirty="0"/>
            <a:t>Marvelous Work</a:t>
          </a:r>
        </a:p>
      </dgm:t>
    </dgm:pt>
    <dgm:pt modelId="{06D0BAEF-A0FB-405C-8795-F5B1198D6C22}" type="parTrans" cxnId="{04C329B3-E5BD-4674-A849-60E862BEC1F1}">
      <dgm:prSet/>
      <dgm:spPr/>
      <dgm:t>
        <a:bodyPr/>
        <a:lstStyle/>
        <a:p>
          <a:endParaRPr lang="en-US"/>
        </a:p>
      </dgm:t>
    </dgm:pt>
    <dgm:pt modelId="{B7C33C8C-6DD2-43DC-AFE1-389A45AFFF09}" type="sibTrans" cxnId="{04C329B3-E5BD-4674-A849-60E862BEC1F1}">
      <dgm:prSet/>
      <dgm:spPr/>
      <dgm:t>
        <a:bodyPr/>
        <a:lstStyle/>
        <a:p>
          <a:endParaRPr lang="en-US"/>
        </a:p>
      </dgm:t>
    </dgm:pt>
    <dgm:pt modelId="{C926350F-5E4C-4BC2-BA3E-9FD94305701E}" type="pres">
      <dgm:prSet presAssocID="{BB8C068F-B1E2-4BAF-B314-5D708D98A216}" presName="linearFlow" presStyleCnt="0">
        <dgm:presLayoutVars>
          <dgm:dir/>
          <dgm:resizeHandles val="exact"/>
        </dgm:presLayoutVars>
      </dgm:prSet>
      <dgm:spPr/>
    </dgm:pt>
    <dgm:pt modelId="{7509CEC6-B47F-4920-904F-9F081B0590B8}" type="pres">
      <dgm:prSet presAssocID="{5EA79B93-F660-45C4-A6DC-1B6EE11FFE09}" presName="comp" presStyleCnt="0"/>
      <dgm:spPr/>
    </dgm:pt>
    <dgm:pt modelId="{56A1C771-8F3B-42B0-87AF-B67A66B1D951}" type="pres">
      <dgm:prSet presAssocID="{5EA79B93-F660-45C4-A6DC-1B6EE11FFE09}" presName="rect2" presStyleLbl="node1" presStyleIdx="0" presStyleCnt="1">
        <dgm:presLayoutVars>
          <dgm:bulletEnabled val="1"/>
        </dgm:presLayoutVars>
      </dgm:prSet>
      <dgm:spPr/>
      <dgm:t>
        <a:bodyPr/>
        <a:lstStyle/>
        <a:p>
          <a:endParaRPr lang="en-US"/>
        </a:p>
      </dgm:t>
    </dgm:pt>
    <dgm:pt modelId="{6DE44990-A3B7-46AE-9849-83EB3635C7BB}" type="pres">
      <dgm:prSet presAssocID="{5EA79B93-F660-45C4-A6DC-1B6EE11FFE09}" presName="rect1" presStyleLbl="lnNod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Lst>
  <dgm:cxnLst>
    <dgm:cxn modelId="{9DCBFCE4-A82B-4F9D-BE59-CD8D764ACEA9}" type="presOf" srcId="{5EA79B93-F660-45C4-A6DC-1B6EE11FFE09}" destId="{56A1C771-8F3B-42B0-87AF-B67A66B1D951}" srcOrd="0" destOrd="0" presId="urn:microsoft.com/office/officeart/2008/layout/AlternatingPictureBlocks"/>
    <dgm:cxn modelId="{04C329B3-E5BD-4674-A849-60E862BEC1F1}" srcId="{BB8C068F-B1E2-4BAF-B314-5D708D98A216}" destId="{5EA79B93-F660-45C4-A6DC-1B6EE11FFE09}" srcOrd="0" destOrd="0" parTransId="{06D0BAEF-A0FB-405C-8795-F5B1198D6C22}" sibTransId="{B7C33C8C-6DD2-43DC-AFE1-389A45AFFF09}"/>
    <dgm:cxn modelId="{5D89CD4C-5612-4B4A-88EE-8555DB863B08}" type="presOf" srcId="{BB8C068F-B1E2-4BAF-B314-5D708D98A216}" destId="{C926350F-5E4C-4BC2-BA3E-9FD94305701E}" srcOrd="0" destOrd="0" presId="urn:microsoft.com/office/officeart/2008/layout/AlternatingPictureBlocks"/>
    <dgm:cxn modelId="{75E6A45D-0B96-4D95-BB45-80997F5A4FC2}" type="presParOf" srcId="{C926350F-5E4C-4BC2-BA3E-9FD94305701E}" destId="{7509CEC6-B47F-4920-904F-9F081B0590B8}" srcOrd="0" destOrd="0" presId="urn:microsoft.com/office/officeart/2008/layout/AlternatingPictureBlocks"/>
    <dgm:cxn modelId="{310DC6A0-51FB-4B49-9B62-26BE708445A8}" type="presParOf" srcId="{7509CEC6-B47F-4920-904F-9F081B0590B8}" destId="{56A1C771-8F3B-42B0-87AF-B67A66B1D951}" srcOrd="0" destOrd="0" presId="urn:microsoft.com/office/officeart/2008/layout/AlternatingPictureBlocks"/>
    <dgm:cxn modelId="{8838EE75-8A03-4296-B2A0-46271113E35C}" type="presParOf" srcId="{7509CEC6-B47F-4920-904F-9F081B0590B8}" destId="{6DE44990-A3B7-46AE-9849-83EB3635C7BB}" srcOrd="1" destOrd="0" presId="urn:microsoft.com/office/officeart/2008/layout/AlternatingPictureBlocks"/>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949A0D0-33BA-4F84-8637-2C0217BAA7B5}" type="doc">
      <dgm:prSet loTypeId="urn:microsoft.com/office/officeart/2008/layout/BendingPictureBlocks" loCatId="picture" qsTypeId="urn:microsoft.com/office/officeart/2005/8/quickstyle/simple5" qsCatId="simple" csTypeId="urn:microsoft.com/office/officeart/2005/8/colors/accent0_1" csCatId="mainScheme" phldr="1"/>
      <dgm:spPr/>
      <dgm:t>
        <a:bodyPr/>
        <a:lstStyle/>
        <a:p>
          <a:endParaRPr lang="en-US"/>
        </a:p>
      </dgm:t>
    </dgm:pt>
    <dgm:pt modelId="{21AB92B6-5B77-45C0-A754-46809533425E}">
      <dgm:prSet phldrT="[Text]"/>
      <dgm:spPr/>
      <dgm:t>
        <a:bodyPr/>
        <a:lstStyle/>
        <a:p>
          <a:r>
            <a:rPr lang="en-US" dirty="0"/>
            <a:t>Baptism</a:t>
          </a:r>
        </a:p>
      </dgm:t>
    </dgm:pt>
    <dgm:pt modelId="{4382C012-0740-4CB0-A309-02FCDA678BEF}" type="parTrans" cxnId="{FF1C98CB-D34D-4BCA-A1FC-D518A95051A0}">
      <dgm:prSet/>
      <dgm:spPr/>
      <dgm:t>
        <a:bodyPr/>
        <a:lstStyle/>
        <a:p>
          <a:endParaRPr lang="en-US"/>
        </a:p>
      </dgm:t>
    </dgm:pt>
    <dgm:pt modelId="{B545695E-2720-4B8B-BA89-5AE3A42BE814}" type="sibTrans" cxnId="{FF1C98CB-D34D-4BCA-A1FC-D518A95051A0}">
      <dgm:prSet/>
      <dgm:spPr/>
      <dgm:t>
        <a:bodyPr/>
        <a:lstStyle/>
        <a:p>
          <a:endParaRPr lang="en-US"/>
        </a:p>
      </dgm:t>
    </dgm:pt>
    <dgm:pt modelId="{9086562D-ECC7-4A0A-898C-EB8A61B91EE2}">
      <dgm:prSet phldrT="[Text]"/>
      <dgm:spPr/>
      <dgm:t>
        <a:bodyPr/>
        <a:lstStyle/>
        <a:p>
          <a:r>
            <a:rPr lang="en-US" dirty="0"/>
            <a:t>Sacrament</a:t>
          </a:r>
        </a:p>
      </dgm:t>
    </dgm:pt>
    <dgm:pt modelId="{8630141B-AF87-4556-8FB8-75849A48917D}" type="parTrans" cxnId="{55686E03-3D09-4F8D-9E56-03695A129DEE}">
      <dgm:prSet/>
      <dgm:spPr/>
      <dgm:t>
        <a:bodyPr/>
        <a:lstStyle/>
        <a:p>
          <a:endParaRPr lang="en-US"/>
        </a:p>
      </dgm:t>
    </dgm:pt>
    <dgm:pt modelId="{6FA24F07-15C1-4A7A-B0B8-7428330E11D4}" type="sibTrans" cxnId="{55686E03-3D09-4F8D-9E56-03695A129DEE}">
      <dgm:prSet/>
      <dgm:spPr/>
      <dgm:t>
        <a:bodyPr/>
        <a:lstStyle/>
        <a:p>
          <a:endParaRPr lang="en-US"/>
        </a:p>
      </dgm:t>
    </dgm:pt>
    <dgm:pt modelId="{2D1C759D-5B5C-4A86-8339-C81D642D3302}">
      <dgm:prSet phldrT="[Text]"/>
      <dgm:spPr/>
      <dgm:t>
        <a:bodyPr/>
        <a:lstStyle/>
        <a:p>
          <a:pPr>
            <a:spcAft>
              <a:spcPts val="0"/>
            </a:spcAft>
          </a:pPr>
          <a:r>
            <a:rPr lang="en-US" dirty="0"/>
            <a:t>Priesthood</a:t>
          </a:r>
        </a:p>
        <a:p>
          <a:pPr>
            <a:spcAft>
              <a:spcPct val="35000"/>
            </a:spcAft>
          </a:pPr>
          <a:r>
            <a:rPr lang="en-US" dirty="0"/>
            <a:t>Authority</a:t>
          </a:r>
        </a:p>
      </dgm:t>
    </dgm:pt>
    <dgm:pt modelId="{15B2445B-D107-4253-A910-382A467CBAF1}" type="parTrans" cxnId="{99033465-9BB5-4BD6-B21C-17DB342703E0}">
      <dgm:prSet/>
      <dgm:spPr/>
      <dgm:t>
        <a:bodyPr/>
        <a:lstStyle/>
        <a:p>
          <a:endParaRPr lang="en-US"/>
        </a:p>
      </dgm:t>
    </dgm:pt>
    <dgm:pt modelId="{FFB9282A-D185-4B66-B52F-595BA0D18C3B}" type="sibTrans" cxnId="{99033465-9BB5-4BD6-B21C-17DB342703E0}">
      <dgm:prSet/>
      <dgm:spPr/>
      <dgm:t>
        <a:bodyPr/>
        <a:lstStyle/>
        <a:p>
          <a:endParaRPr lang="en-US"/>
        </a:p>
      </dgm:t>
    </dgm:pt>
    <dgm:pt modelId="{12077E50-CE94-408C-B706-1219E2D67103}">
      <dgm:prSet phldrT="[Text]"/>
      <dgm:spPr/>
      <dgm:t>
        <a:bodyPr/>
        <a:lstStyle/>
        <a:p>
          <a:r>
            <a:rPr lang="en-US" dirty="0"/>
            <a:t>Gifts of the Spirit</a:t>
          </a:r>
        </a:p>
      </dgm:t>
    </dgm:pt>
    <dgm:pt modelId="{0532E02A-5622-4F81-917F-47C3B6E4F6EE}" type="parTrans" cxnId="{CF90A67D-9044-4E3B-B444-B89C0781BDA2}">
      <dgm:prSet/>
      <dgm:spPr/>
      <dgm:t>
        <a:bodyPr/>
        <a:lstStyle/>
        <a:p>
          <a:endParaRPr lang="en-US"/>
        </a:p>
      </dgm:t>
    </dgm:pt>
    <dgm:pt modelId="{6CC93774-E7F1-4614-B589-F70BFF8D9838}" type="sibTrans" cxnId="{CF90A67D-9044-4E3B-B444-B89C0781BDA2}">
      <dgm:prSet/>
      <dgm:spPr/>
      <dgm:t>
        <a:bodyPr/>
        <a:lstStyle/>
        <a:p>
          <a:endParaRPr lang="en-US"/>
        </a:p>
      </dgm:t>
    </dgm:pt>
    <dgm:pt modelId="{90892074-D123-4891-9E87-51E989795F94}">
      <dgm:prSet phldrT="[Text]"/>
      <dgm:spPr/>
      <dgm:t>
        <a:bodyPr/>
        <a:lstStyle/>
        <a:p>
          <a:r>
            <a:rPr lang="en-US" dirty="0"/>
            <a:t>Angelic Ministry</a:t>
          </a:r>
        </a:p>
      </dgm:t>
    </dgm:pt>
    <dgm:pt modelId="{3BBBD00B-27F1-48C7-84D7-1E2741BC61A8}" type="parTrans" cxnId="{AC1B29CA-CFCE-494D-BE26-A2B0A39A7888}">
      <dgm:prSet/>
      <dgm:spPr/>
      <dgm:t>
        <a:bodyPr/>
        <a:lstStyle/>
        <a:p>
          <a:endParaRPr lang="en-US"/>
        </a:p>
      </dgm:t>
    </dgm:pt>
    <dgm:pt modelId="{F2F2BC3D-B01B-442B-A2B2-9BFCDED80DDA}" type="sibTrans" cxnId="{AC1B29CA-CFCE-494D-BE26-A2B0A39A7888}">
      <dgm:prSet/>
      <dgm:spPr/>
      <dgm:t>
        <a:bodyPr/>
        <a:lstStyle/>
        <a:p>
          <a:endParaRPr lang="en-US"/>
        </a:p>
      </dgm:t>
    </dgm:pt>
    <dgm:pt modelId="{DA22750A-BDE4-462A-85EB-66B255467FD0}" type="pres">
      <dgm:prSet presAssocID="{B949A0D0-33BA-4F84-8637-2C0217BAA7B5}" presName="Name0" presStyleCnt="0">
        <dgm:presLayoutVars>
          <dgm:dir/>
          <dgm:resizeHandles/>
        </dgm:presLayoutVars>
      </dgm:prSet>
      <dgm:spPr/>
      <dgm:t>
        <a:bodyPr/>
        <a:lstStyle/>
        <a:p>
          <a:endParaRPr lang="en-US"/>
        </a:p>
      </dgm:t>
    </dgm:pt>
    <dgm:pt modelId="{256E1019-D46B-4B57-99D9-B4A96F0909EB}" type="pres">
      <dgm:prSet presAssocID="{21AB92B6-5B77-45C0-A754-46809533425E}" presName="composite" presStyleCnt="0"/>
      <dgm:spPr/>
    </dgm:pt>
    <dgm:pt modelId="{8A201915-AF11-4203-B8A9-3D27642C04B8}" type="pres">
      <dgm:prSet presAssocID="{21AB92B6-5B77-45C0-A754-46809533425E}" presName="rect1" presStyleLbl="bgImgPlac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8000" b="-28000"/>
          </a:stretch>
        </a:blipFill>
      </dgm:spPr>
    </dgm:pt>
    <dgm:pt modelId="{7C0EA108-7C87-4455-8981-FD0B254DF688}" type="pres">
      <dgm:prSet presAssocID="{21AB92B6-5B77-45C0-A754-46809533425E}" presName="rect2" presStyleLbl="node1" presStyleIdx="0" presStyleCnt="5">
        <dgm:presLayoutVars>
          <dgm:bulletEnabled val="1"/>
        </dgm:presLayoutVars>
      </dgm:prSet>
      <dgm:spPr/>
      <dgm:t>
        <a:bodyPr/>
        <a:lstStyle/>
        <a:p>
          <a:endParaRPr lang="en-US"/>
        </a:p>
      </dgm:t>
    </dgm:pt>
    <dgm:pt modelId="{3B03FA25-795E-4674-A565-C06E37F1CAE5}" type="pres">
      <dgm:prSet presAssocID="{B545695E-2720-4B8B-BA89-5AE3A42BE814}" presName="sibTrans" presStyleCnt="0"/>
      <dgm:spPr/>
    </dgm:pt>
    <dgm:pt modelId="{5E759F07-6ACC-4D99-914F-7D9D0A5774BF}" type="pres">
      <dgm:prSet presAssocID="{9086562D-ECC7-4A0A-898C-EB8A61B91EE2}" presName="composite" presStyleCnt="0"/>
      <dgm:spPr/>
    </dgm:pt>
    <dgm:pt modelId="{EAA966C2-FF65-4FAC-B6F2-C797CF7995A6}" type="pres">
      <dgm:prSet presAssocID="{9086562D-ECC7-4A0A-898C-EB8A61B91EE2}" presName="rect1" presStyleLbl="b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dgm:spPr>
    </dgm:pt>
    <dgm:pt modelId="{B34D61DA-90A6-4FD3-91B4-7E86DEDFE87C}" type="pres">
      <dgm:prSet presAssocID="{9086562D-ECC7-4A0A-898C-EB8A61B91EE2}" presName="rect2" presStyleLbl="node1" presStyleIdx="1" presStyleCnt="5">
        <dgm:presLayoutVars>
          <dgm:bulletEnabled val="1"/>
        </dgm:presLayoutVars>
      </dgm:prSet>
      <dgm:spPr/>
      <dgm:t>
        <a:bodyPr/>
        <a:lstStyle/>
        <a:p>
          <a:endParaRPr lang="en-US"/>
        </a:p>
      </dgm:t>
    </dgm:pt>
    <dgm:pt modelId="{A01211B0-FBFC-4303-BA1B-206EAFDAB246}" type="pres">
      <dgm:prSet presAssocID="{6FA24F07-15C1-4A7A-B0B8-7428330E11D4}" presName="sibTrans" presStyleCnt="0"/>
      <dgm:spPr/>
    </dgm:pt>
    <dgm:pt modelId="{82F6E46D-246B-470C-B6EA-B80207F61FD9}" type="pres">
      <dgm:prSet presAssocID="{2D1C759D-5B5C-4A86-8339-C81D642D3302}" presName="composite" presStyleCnt="0"/>
      <dgm:spPr/>
    </dgm:pt>
    <dgm:pt modelId="{56CE4BFE-D1F3-4CB3-ACD9-ED2030719DA7}" type="pres">
      <dgm:prSet presAssocID="{2D1C759D-5B5C-4A86-8339-C81D642D3302}" presName="rect1" presStyleLbl="bgImgPlac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45000" r="-45000"/>
          </a:stretch>
        </a:blipFill>
      </dgm:spPr>
    </dgm:pt>
    <dgm:pt modelId="{847A8F5D-C275-43FA-88D7-56744ECB12BE}" type="pres">
      <dgm:prSet presAssocID="{2D1C759D-5B5C-4A86-8339-C81D642D3302}" presName="rect2" presStyleLbl="node1" presStyleIdx="2" presStyleCnt="5">
        <dgm:presLayoutVars>
          <dgm:bulletEnabled val="1"/>
        </dgm:presLayoutVars>
      </dgm:prSet>
      <dgm:spPr/>
      <dgm:t>
        <a:bodyPr/>
        <a:lstStyle/>
        <a:p>
          <a:endParaRPr lang="en-US"/>
        </a:p>
      </dgm:t>
    </dgm:pt>
    <dgm:pt modelId="{0D377979-2C7E-4678-A282-564D2A20F258}" type="pres">
      <dgm:prSet presAssocID="{FFB9282A-D185-4B66-B52F-595BA0D18C3B}" presName="sibTrans" presStyleCnt="0"/>
      <dgm:spPr/>
    </dgm:pt>
    <dgm:pt modelId="{EB620325-9E65-4FD7-9A4F-664F05279545}" type="pres">
      <dgm:prSet presAssocID="{12077E50-CE94-408C-B706-1219E2D67103}" presName="composite" presStyleCnt="0"/>
      <dgm:spPr/>
    </dgm:pt>
    <dgm:pt modelId="{233085B6-9B9C-4F00-AEB9-753C697CB448}" type="pres">
      <dgm:prSet presAssocID="{12077E50-CE94-408C-B706-1219E2D67103}" presName="rect1" presStyleLbl="bgImgPlac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6000" r="-6000"/>
          </a:stretch>
        </a:blipFill>
      </dgm:spPr>
    </dgm:pt>
    <dgm:pt modelId="{894C94A0-A89B-4606-B64F-8A114941A82D}" type="pres">
      <dgm:prSet presAssocID="{12077E50-CE94-408C-B706-1219E2D67103}" presName="rect2" presStyleLbl="node1" presStyleIdx="3" presStyleCnt="5">
        <dgm:presLayoutVars>
          <dgm:bulletEnabled val="1"/>
        </dgm:presLayoutVars>
      </dgm:prSet>
      <dgm:spPr/>
      <dgm:t>
        <a:bodyPr/>
        <a:lstStyle/>
        <a:p>
          <a:endParaRPr lang="en-US"/>
        </a:p>
      </dgm:t>
    </dgm:pt>
    <dgm:pt modelId="{B3AE55B7-5DC1-464B-B204-0B837D8E18A1}" type="pres">
      <dgm:prSet presAssocID="{6CC93774-E7F1-4614-B589-F70BFF8D9838}" presName="sibTrans" presStyleCnt="0"/>
      <dgm:spPr/>
    </dgm:pt>
    <dgm:pt modelId="{64DF72C6-00DF-451B-BA30-16D6F72703CF}" type="pres">
      <dgm:prSet presAssocID="{90892074-D123-4891-9E87-51E989795F94}" presName="composite" presStyleCnt="0"/>
      <dgm:spPr/>
    </dgm:pt>
    <dgm:pt modelId="{7EBE5F62-B664-4692-B4A9-B11D921AA33E}" type="pres">
      <dgm:prSet presAssocID="{90892074-D123-4891-9E87-51E989795F94}" presName="rect1" presStyleLbl="b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FCBD8F6B-DFFE-47E5-A064-9F70CA970AEA}" type="pres">
      <dgm:prSet presAssocID="{90892074-D123-4891-9E87-51E989795F94}" presName="rect2" presStyleLbl="node1" presStyleIdx="4" presStyleCnt="5">
        <dgm:presLayoutVars>
          <dgm:bulletEnabled val="1"/>
        </dgm:presLayoutVars>
      </dgm:prSet>
      <dgm:spPr/>
      <dgm:t>
        <a:bodyPr/>
        <a:lstStyle/>
        <a:p>
          <a:endParaRPr lang="en-US"/>
        </a:p>
      </dgm:t>
    </dgm:pt>
  </dgm:ptLst>
  <dgm:cxnLst>
    <dgm:cxn modelId="{FD268B2C-DC1E-4EE0-A3DD-58B5CE464421}" type="presOf" srcId="{21AB92B6-5B77-45C0-A754-46809533425E}" destId="{7C0EA108-7C87-4455-8981-FD0B254DF688}" srcOrd="0" destOrd="0" presId="urn:microsoft.com/office/officeart/2008/layout/BendingPictureBlocks"/>
    <dgm:cxn modelId="{CF90A67D-9044-4E3B-B444-B89C0781BDA2}" srcId="{B949A0D0-33BA-4F84-8637-2C0217BAA7B5}" destId="{12077E50-CE94-408C-B706-1219E2D67103}" srcOrd="3" destOrd="0" parTransId="{0532E02A-5622-4F81-917F-47C3B6E4F6EE}" sibTransId="{6CC93774-E7F1-4614-B589-F70BFF8D9838}"/>
    <dgm:cxn modelId="{7ECE7B30-4A3E-4501-9070-05B0C62E9D84}" type="presOf" srcId="{2D1C759D-5B5C-4A86-8339-C81D642D3302}" destId="{847A8F5D-C275-43FA-88D7-56744ECB12BE}" srcOrd="0" destOrd="0" presId="urn:microsoft.com/office/officeart/2008/layout/BendingPictureBlocks"/>
    <dgm:cxn modelId="{08903B83-04B8-4180-A39A-3458EEB0D153}" type="presOf" srcId="{12077E50-CE94-408C-B706-1219E2D67103}" destId="{894C94A0-A89B-4606-B64F-8A114941A82D}" srcOrd="0" destOrd="0" presId="urn:microsoft.com/office/officeart/2008/layout/BendingPictureBlocks"/>
    <dgm:cxn modelId="{D0826417-061B-4C56-BC93-9E9D91EEB9CB}" type="presOf" srcId="{90892074-D123-4891-9E87-51E989795F94}" destId="{FCBD8F6B-DFFE-47E5-A064-9F70CA970AEA}" srcOrd="0" destOrd="0" presId="urn:microsoft.com/office/officeart/2008/layout/BendingPictureBlocks"/>
    <dgm:cxn modelId="{AC1B29CA-CFCE-494D-BE26-A2B0A39A7888}" srcId="{B949A0D0-33BA-4F84-8637-2C0217BAA7B5}" destId="{90892074-D123-4891-9E87-51E989795F94}" srcOrd="4" destOrd="0" parTransId="{3BBBD00B-27F1-48C7-84D7-1E2741BC61A8}" sibTransId="{F2F2BC3D-B01B-442B-A2B2-9BFCDED80DDA}"/>
    <dgm:cxn modelId="{72FDF20D-21B3-488B-8CB8-A2E0D7DC917E}" type="presOf" srcId="{B949A0D0-33BA-4F84-8637-2C0217BAA7B5}" destId="{DA22750A-BDE4-462A-85EB-66B255467FD0}" srcOrd="0" destOrd="0" presId="urn:microsoft.com/office/officeart/2008/layout/BendingPictureBlocks"/>
    <dgm:cxn modelId="{2C4FB5F4-07C3-49D5-B754-460B5C4C26C9}" type="presOf" srcId="{9086562D-ECC7-4A0A-898C-EB8A61B91EE2}" destId="{B34D61DA-90A6-4FD3-91B4-7E86DEDFE87C}" srcOrd="0" destOrd="0" presId="urn:microsoft.com/office/officeart/2008/layout/BendingPictureBlocks"/>
    <dgm:cxn modelId="{99033465-9BB5-4BD6-B21C-17DB342703E0}" srcId="{B949A0D0-33BA-4F84-8637-2C0217BAA7B5}" destId="{2D1C759D-5B5C-4A86-8339-C81D642D3302}" srcOrd="2" destOrd="0" parTransId="{15B2445B-D107-4253-A910-382A467CBAF1}" sibTransId="{FFB9282A-D185-4B66-B52F-595BA0D18C3B}"/>
    <dgm:cxn modelId="{55686E03-3D09-4F8D-9E56-03695A129DEE}" srcId="{B949A0D0-33BA-4F84-8637-2C0217BAA7B5}" destId="{9086562D-ECC7-4A0A-898C-EB8A61B91EE2}" srcOrd="1" destOrd="0" parTransId="{8630141B-AF87-4556-8FB8-75849A48917D}" sibTransId="{6FA24F07-15C1-4A7A-B0B8-7428330E11D4}"/>
    <dgm:cxn modelId="{FF1C98CB-D34D-4BCA-A1FC-D518A95051A0}" srcId="{B949A0D0-33BA-4F84-8637-2C0217BAA7B5}" destId="{21AB92B6-5B77-45C0-A754-46809533425E}" srcOrd="0" destOrd="0" parTransId="{4382C012-0740-4CB0-A309-02FCDA678BEF}" sibTransId="{B545695E-2720-4B8B-BA89-5AE3A42BE814}"/>
    <dgm:cxn modelId="{C3072319-E3D2-4437-BE90-83B60788A6F9}" type="presParOf" srcId="{DA22750A-BDE4-462A-85EB-66B255467FD0}" destId="{256E1019-D46B-4B57-99D9-B4A96F0909EB}" srcOrd="0" destOrd="0" presId="urn:microsoft.com/office/officeart/2008/layout/BendingPictureBlocks"/>
    <dgm:cxn modelId="{FC71D219-BB67-47AB-940C-956BB42845BF}" type="presParOf" srcId="{256E1019-D46B-4B57-99D9-B4A96F0909EB}" destId="{8A201915-AF11-4203-B8A9-3D27642C04B8}" srcOrd="0" destOrd="0" presId="urn:microsoft.com/office/officeart/2008/layout/BendingPictureBlocks"/>
    <dgm:cxn modelId="{0F6123F9-33F4-43AC-9933-6F4CB58229E9}" type="presParOf" srcId="{256E1019-D46B-4B57-99D9-B4A96F0909EB}" destId="{7C0EA108-7C87-4455-8981-FD0B254DF688}" srcOrd="1" destOrd="0" presId="urn:microsoft.com/office/officeart/2008/layout/BendingPictureBlocks"/>
    <dgm:cxn modelId="{50F158A8-C5A1-4C76-A5D2-56D3461F89F8}" type="presParOf" srcId="{DA22750A-BDE4-462A-85EB-66B255467FD0}" destId="{3B03FA25-795E-4674-A565-C06E37F1CAE5}" srcOrd="1" destOrd="0" presId="urn:microsoft.com/office/officeart/2008/layout/BendingPictureBlocks"/>
    <dgm:cxn modelId="{438AD498-4F23-44D6-9799-264261879F75}" type="presParOf" srcId="{DA22750A-BDE4-462A-85EB-66B255467FD0}" destId="{5E759F07-6ACC-4D99-914F-7D9D0A5774BF}" srcOrd="2" destOrd="0" presId="urn:microsoft.com/office/officeart/2008/layout/BendingPictureBlocks"/>
    <dgm:cxn modelId="{25E9434A-C25A-4619-9A0C-E94E0507C183}" type="presParOf" srcId="{5E759F07-6ACC-4D99-914F-7D9D0A5774BF}" destId="{EAA966C2-FF65-4FAC-B6F2-C797CF7995A6}" srcOrd="0" destOrd="0" presId="urn:microsoft.com/office/officeart/2008/layout/BendingPictureBlocks"/>
    <dgm:cxn modelId="{0922B0BA-6CDA-48F7-8308-3161B4B021A0}" type="presParOf" srcId="{5E759F07-6ACC-4D99-914F-7D9D0A5774BF}" destId="{B34D61DA-90A6-4FD3-91B4-7E86DEDFE87C}" srcOrd="1" destOrd="0" presId="urn:microsoft.com/office/officeart/2008/layout/BendingPictureBlocks"/>
    <dgm:cxn modelId="{429226D9-3C15-40E3-A35E-0AEE439B19BB}" type="presParOf" srcId="{DA22750A-BDE4-462A-85EB-66B255467FD0}" destId="{A01211B0-FBFC-4303-BA1B-206EAFDAB246}" srcOrd="3" destOrd="0" presId="urn:microsoft.com/office/officeart/2008/layout/BendingPictureBlocks"/>
    <dgm:cxn modelId="{FCEAF39E-2AE2-4FC7-BE15-4E5FA0F5BAC0}" type="presParOf" srcId="{DA22750A-BDE4-462A-85EB-66B255467FD0}" destId="{82F6E46D-246B-470C-B6EA-B80207F61FD9}" srcOrd="4" destOrd="0" presId="urn:microsoft.com/office/officeart/2008/layout/BendingPictureBlocks"/>
    <dgm:cxn modelId="{CEC1BA32-BCFE-4E80-95F6-90F98B6946F7}" type="presParOf" srcId="{82F6E46D-246B-470C-B6EA-B80207F61FD9}" destId="{56CE4BFE-D1F3-4CB3-ACD9-ED2030719DA7}" srcOrd="0" destOrd="0" presId="urn:microsoft.com/office/officeart/2008/layout/BendingPictureBlocks"/>
    <dgm:cxn modelId="{C08EBFA3-760F-47CC-B56C-37436FDEE63B}" type="presParOf" srcId="{82F6E46D-246B-470C-B6EA-B80207F61FD9}" destId="{847A8F5D-C275-43FA-88D7-56744ECB12BE}" srcOrd="1" destOrd="0" presId="urn:microsoft.com/office/officeart/2008/layout/BendingPictureBlocks"/>
    <dgm:cxn modelId="{56B2B471-C31C-47C7-A6E9-BAF491D95FB0}" type="presParOf" srcId="{DA22750A-BDE4-462A-85EB-66B255467FD0}" destId="{0D377979-2C7E-4678-A282-564D2A20F258}" srcOrd="5" destOrd="0" presId="urn:microsoft.com/office/officeart/2008/layout/BendingPictureBlocks"/>
    <dgm:cxn modelId="{89A8F3EB-890A-49D8-B85C-0CE96353DAD6}" type="presParOf" srcId="{DA22750A-BDE4-462A-85EB-66B255467FD0}" destId="{EB620325-9E65-4FD7-9A4F-664F05279545}" srcOrd="6" destOrd="0" presId="urn:microsoft.com/office/officeart/2008/layout/BendingPictureBlocks"/>
    <dgm:cxn modelId="{B69C88BE-92A6-4946-8BC6-085A4BC646F8}" type="presParOf" srcId="{EB620325-9E65-4FD7-9A4F-664F05279545}" destId="{233085B6-9B9C-4F00-AEB9-753C697CB448}" srcOrd="0" destOrd="0" presId="urn:microsoft.com/office/officeart/2008/layout/BendingPictureBlocks"/>
    <dgm:cxn modelId="{F2580B9D-E9A3-4FBD-A373-396A4481E2D6}" type="presParOf" srcId="{EB620325-9E65-4FD7-9A4F-664F05279545}" destId="{894C94A0-A89B-4606-B64F-8A114941A82D}" srcOrd="1" destOrd="0" presId="urn:microsoft.com/office/officeart/2008/layout/BendingPictureBlocks"/>
    <dgm:cxn modelId="{0A8F8F7C-B90F-4F0D-A48B-3441D0CAF7B4}" type="presParOf" srcId="{DA22750A-BDE4-462A-85EB-66B255467FD0}" destId="{B3AE55B7-5DC1-464B-B204-0B837D8E18A1}" srcOrd="7" destOrd="0" presId="urn:microsoft.com/office/officeart/2008/layout/BendingPictureBlocks"/>
    <dgm:cxn modelId="{598E1EA2-AF40-4168-8588-AFDB15F11E66}" type="presParOf" srcId="{DA22750A-BDE4-462A-85EB-66B255467FD0}" destId="{64DF72C6-00DF-451B-BA30-16D6F72703CF}" srcOrd="8" destOrd="0" presId="urn:microsoft.com/office/officeart/2008/layout/BendingPictureBlocks"/>
    <dgm:cxn modelId="{69C2774D-53BC-4FCA-9A29-DF1A535A3684}" type="presParOf" srcId="{64DF72C6-00DF-451B-BA30-16D6F72703CF}" destId="{7EBE5F62-B664-4692-B4A9-B11D921AA33E}" srcOrd="0" destOrd="0" presId="urn:microsoft.com/office/officeart/2008/layout/BendingPictureBlocks"/>
    <dgm:cxn modelId="{170CAF9F-7672-428A-9CE5-3C84FD7C9A6A}" type="presParOf" srcId="{64DF72C6-00DF-451B-BA30-16D6F72703CF}" destId="{FCBD8F6B-DFFE-47E5-A064-9F70CA970AEA}" srcOrd="1" destOrd="0" presId="urn:microsoft.com/office/officeart/2008/layout/Bend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B8C068F-B1E2-4BAF-B314-5D708D98A216}" type="doc">
      <dgm:prSet loTypeId="urn:microsoft.com/office/officeart/2008/layout/AlternatingPictureBlocks" loCatId="list" qsTypeId="urn:microsoft.com/office/officeart/2005/8/quickstyle/simple5" qsCatId="simple" csTypeId="urn:microsoft.com/office/officeart/2005/8/colors/accent2_4" csCatId="accent2" phldr="1"/>
      <dgm:spPr/>
    </dgm:pt>
    <dgm:pt modelId="{3434ECAA-C32E-473B-AA32-CF4C08FBBC2E}">
      <dgm:prSet phldrT="[Text]"/>
      <dgm:spPr>
        <a:effectLst>
          <a:outerShdw blurRad="50800" dist="38100" dir="2700000" algn="tl" rotWithShape="0">
            <a:prstClr val="black">
              <a:alpha val="40000"/>
            </a:prstClr>
          </a:outerShdw>
        </a:effectLst>
      </dgm:spPr>
      <dgm:t>
        <a:bodyPr/>
        <a:lstStyle/>
        <a:p>
          <a:r>
            <a:rPr lang="en-US" dirty="0"/>
            <a:t>Falling Away</a:t>
          </a:r>
        </a:p>
      </dgm:t>
    </dgm:pt>
    <dgm:pt modelId="{87842386-B0CB-4B6C-A8A7-80850F0D763F}" type="parTrans" cxnId="{38056654-BA7B-46DB-A88F-BE25B5AFE18A}">
      <dgm:prSet/>
      <dgm:spPr/>
      <dgm:t>
        <a:bodyPr/>
        <a:lstStyle/>
        <a:p>
          <a:endParaRPr lang="en-US"/>
        </a:p>
      </dgm:t>
    </dgm:pt>
    <dgm:pt modelId="{17F31379-A9BE-4F33-825D-375BC7ACE133}" type="sibTrans" cxnId="{38056654-BA7B-46DB-A88F-BE25B5AFE18A}">
      <dgm:prSet/>
      <dgm:spPr/>
      <dgm:t>
        <a:bodyPr/>
        <a:lstStyle/>
        <a:p>
          <a:endParaRPr lang="en-US"/>
        </a:p>
      </dgm:t>
    </dgm:pt>
    <dgm:pt modelId="{38AE5414-7D8F-4CB6-9B51-A6E388DE2025}">
      <dgm:prSet phldrT="[Text]"/>
      <dgm:spPr>
        <a:effectLst>
          <a:outerShdw blurRad="50800" dist="38100" dir="2700000" algn="tl" rotWithShape="0">
            <a:prstClr val="black">
              <a:alpha val="40000"/>
            </a:prstClr>
          </a:outerShdw>
        </a:effectLst>
      </dgm:spPr>
      <dgm:t>
        <a:bodyPr/>
        <a:lstStyle/>
        <a:p>
          <a:r>
            <a:rPr lang="en-US" dirty="0"/>
            <a:t>Open Canon</a:t>
          </a:r>
        </a:p>
      </dgm:t>
    </dgm:pt>
    <dgm:pt modelId="{28BF5267-D8D0-40FA-9B54-4FB94FD4492E}" type="parTrans" cxnId="{AE753077-6DB2-40B9-9D8D-F51A68A46F4E}">
      <dgm:prSet/>
      <dgm:spPr/>
      <dgm:t>
        <a:bodyPr/>
        <a:lstStyle/>
        <a:p>
          <a:endParaRPr lang="en-US"/>
        </a:p>
      </dgm:t>
    </dgm:pt>
    <dgm:pt modelId="{E7DEE3F9-48BB-495F-8E29-0FD2756C74C5}" type="sibTrans" cxnId="{AE753077-6DB2-40B9-9D8D-F51A68A46F4E}">
      <dgm:prSet/>
      <dgm:spPr/>
      <dgm:t>
        <a:bodyPr/>
        <a:lstStyle/>
        <a:p>
          <a:endParaRPr lang="en-US"/>
        </a:p>
      </dgm:t>
    </dgm:pt>
    <dgm:pt modelId="{C926350F-5E4C-4BC2-BA3E-9FD94305701E}" type="pres">
      <dgm:prSet presAssocID="{BB8C068F-B1E2-4BAF-B314-5D708D98A216}" presName="linearFlow" presStyleCnt="0">
        <dgm:presLayoutVars>
          <dgm:dir/>
          <dgm:resizeHandles val="exact"/>
        </dgm:presLayoutVars>
      </dgm:prSet>
      <dgm:spPr/>
    </dgm:pt>
    <dgm:pt modelId="{805E7C81-BD07-41D3-9E3D-B4EE8289A669}" type="pres">
      <dgm:prSet presAssocID="{3434ECAA-C32E-473B-AA32-CF4C08FBBC2E}" presName="comp" presStyleCnt="0"/>
      <dgm:spPr/>
    </dgm:pt>
    <dgm:pt modelId="{A2C176F4-7FCD-42E4-9D9E-90BA6F7CEE5D}" type="pres">
      <dgm:prSet presAssocID="{3434ECAA-C32E-473B-AA32-CF4C08FBBC2E}" presName="rect2" presStyleLbl="node1" presStyleIdx="0" presStyleCnt="2">
        <dgm:presLayoutVars>
          <dgm:bulletEnabled val="1"/>
        </dgm:presLayoutVars>
      </dgm:prSet>
      <dgm:spPr/>
      <dgm:t>
        <a:bodyPr/>
        <a:lstStyle/>
        <a:p>
          <a:endParaRPr lang="en-US"/>
        </a:p>
      </dgm:t>
    </dgm:pt>
    <dgm:pt modelId="{74236F32-90CE-4857-9681-0B6557A8F318}" type="pres">
      <dgm:prSet presAssocID="{3434ECAA-C32E-473B-AA32-CF4C08FBBC2E}" presName="rect1" presStyleLbl="lnNod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40000" r="-40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9035F7F-DE37-4FEE-A6B3-9A85A65192E5}" type="pres">
      <dgm:prSet presAssocID="{17F31379-A9BE-4F33-825D-375BC7ACE133}" presName="sibTrans" presStyleCnt="0"/>
      <dgm:spPr/>
    </dgm:pt>
    <dgm:pt modelId="{0DE506E0-AEA4-4714-8508-2014EE35B08C}" type="pres">
      <dgm:prSet presAssocID="{38AE5414-7D8F-4CB6-9B51-A6E388DE2025}" presName="comp" presStyleCnt="0"/>
      <dgm:spPr/>
    </dgm:pt>
    <dgm:pt modelId="{479CCBA3-765A-4A1E-AC99-61F9AA03C742}" type="pres">
      <dgm:prSet presAssocID="{38AE5414-7D8F-4CB6-9B51-A6E388DE2025}" presName="rect2" presStyleLbl="node1" presStyleIdx="1" presStyleCnt="2">
        <dgm:presLayoutVars>
          <dgm:bulletEnabled val="1"/>
        </dgm:presLayoutVars>
      </dgm:prSet>
      <dgm:spPr/>
      <dgm:t>
        <a:bodyPr/>
        <a:lstStyle/>
        <a:p>
          <a:endParaRPr lang="en-US"/>
        </a:p>
      </dgm:t>
    </dgm:pt>
    <dgm:pt modelId="{76E71EC1-221F-4B8E-A816-E07F9AD37BEC}" type="pres">
      <dgm:prSet presAssocID="{38AE5414-7D8F-4CB6-9B51-A6E388DE2025}" presName="rect1" presStyleLbl="lnNode1" presStyleIdx="1" presStyleCnt="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40000" r="-40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Lst>
  <dgm:cxnLst>
    <dgm:cxn modelId="{5136ECC6-960D-41AE-BC5F-9FA1C609FAFE}" type="presOf" srcId="{3434ECAA-C32E-473B-AA32-CF4C08FBBC2E}" destId="{A2C176F4-7FCD-42E4-9D9E-90BA6F7CEE5D}" srcOrd="0" destOrd="0" presId="urn:microsoft.com/office/officeart/2008/layout/AlternatingPictureBlocks"/>
    <dgm:cxn modelId="{5D89CD4C-5612-4B4A-88EE-8555DB863B08}" type="presOf" srcId="{BB8C068F-B1E2-4BAF-B314-5D708D98A216}" destId="{C926350F-5E4C-4BC2-BA3E-9FD94305701E}" srcOrd="0" destOrd="0" presId="urn:microsoft.com/office/officeart/2008/layout/AlternatingPictureBlocks"/>
    <dgm:cxn modelId="{38056654-BA7B-46DB-A88F-BE25B5AFE18A}" srcId="{BB8C068F-B1E2-4BAF-B314-5D708D98A216}" destId="{3434ECAA-C32E-473B-AA32-CF4C08FBBC2E}" srcOrd="0" destOrd="0" parTransId="{87842386-B0CB-4B6C-A8A7-80850F0D763F}" sibTransId="{17F31379-A9BE-4F33-825D-375BC7ACE133}"/>
    <dgm:cxn modelId="{AE753077-6DB2-40B9-9D8D-F51A68A46F4E}" srcId="{BB8C068F-B1E2-4BAF-B314-5D708D98A216}" destId="{38AE5414-7D8F-4CB6-9B51-A6E388DE2025}" srcOrd="1" destOrd="0" parTransId="{28BF5267-D8D0-40FA-9B54-4FB94FD4492E}" sibTransId="{E7DEE3F9-48BB-495F-8E29-0FD2756C74C5}"/>
    <dgm:cxn modelId="{F0308BE3-19B1-4F12-BAE4-8982CB0E9D29}" type="presOf" srcId="{38AE5414-7D8F-4CB6-9B51-A6E388DE2025}" destId="{479CCBA3-765A-4A1E-AC99-61F9AA03C742}" srcOrd="0" destOrd="0" presId="urn:microsoft.com/office/officeart/2008/layout/AlternatingPictureBlocks"/>
    <dgm:cxn modelId="{B4A9FF87-C25B-4765-ADF6-D90611C64EDD}" type="presParOf" srcId="{C926350F-5E4C-4BC2-BA3E-9FD94305701E}" destId="{805E7C81-BD07-41D3-9E3D-B4EE8289A669}" srcOrd="0" destOrd="0" presId="urn:microsoft.com/office/officeart/2008/layout/AlternatingPictureBlocks"/>
    <dgm:cxn modelId="{108AAD49-0C7D-4EB1-B521-B620E2021520}" type="presParOf" srcId="{805E7C81-BD07-41D3-9E3D-B4EE8289A669}" destId="{A2C176F4-7FCD-42E4-9D9E-90BA6F7CEE5D}" srcOrd="0" destOrd="0" presId="urn:microsoft.com/office/officeart/2008/layout/AlternatingPictureBlocks"/>
    <dgm:cxn modelId="{989F476A-D029-4D03-823D-B1D25FAEF914}" type="presParOf" srcId="{805E7C81-BD07-41D3-9E3D-B4EE8289A669}" destId="{74236F32-90CE-4857-9681-0B6557A8F318}" srcOrd="1" destOrd="0" presId="urn:microsoft.com/office/officeart/2008/layout/AlternatingPictureBlocks"/>
    <dgm:cxn modelId="{56B2A221-7D5C-421F-8331-1F17DA93859B}" type="presParOf" srcId="{C926350F-5E4C-4BC2-BA3E-9FD94305701E}" destId="{09035F7F-DE37-4FEE-A6B3-9A85A65192E5}" srcOrd="1" destOrd="0" presId="urn:microsoft.com/office/officeart/2008/layout/AlternatingPictureBlocks"/>
    <dgm:cxn modelId="{13BB822B-92AA-4C8A-871F-11816548E145}" type="presParOf" srcId="{C926350F-5E4C-4BC2-BA3E-9FD94305701E}" destId="{0DE506E0-AEA4-4714-8508-2014EE35B08C}" srcOrd="2" destOrd="0" presId="urn:microsoft.com/office/officeart/2008/layout/AlternatingPictureBlocks"/>
    <dgm:cxn modelId="{C10A0056-9D8B-40FE-BACC-8FF9F2D0A9F5}" type="presParOf" srcId="{0DE506E0-AEA4-4714-8508-2014EE35B08C}" destId="{479CCBA3-765A-4A1E-AC99-61F9AA03C742}" srcOrd="0" destOrd="0" presId="urn:microsoft.com/office/officeart/2008/layout/AlternatingPictureBlocks"/>
    <dgm:cxn modelId="{653F7A24-0E9F-4E9D-B81D-F24740A815A2}" type="presParOf" srcId="{0DE506E0-AEA4-4714-8508-2014EE35B08C}" destId="{76E71EC1-221F-4B8E-A816-E07F9AD37BEC}"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BB8C068F-B1E2-4BAF-B314-5D708D98A216}" type="doc">
      <dgm:prSet loTypeId="urn:microsoft.com/office/officeart/2008/layout/AlternatingPictureBlocks" loCatId="list" qsTypeId="urn:microsoft.com/office/officeart/2005/8/quickstyle/simple5" qsCatId="simple" csTypeId="urn:microsoft.com/office/officeart/2005/8/colors/accent2_5" csCatId="accent2" phldr="1"/>
      <dgm:spPr/>
    </dgm:pt>
    <dgm:pt modelId="{3434ECAA-C32E-473B-AA32-CF4C08FBBC2E}">
      <dgm:prSet phldrT="[Text]"/>
      <dgm:spPr>
        <a:effectLst>
          <a:outerShdw blurRad="50800" dist="38100" dir="2700000" algn="tl" rotWithShape="0">
            <a:prstClr val="black">
              <a:alpha val="40000"/>
            </a:prstClr>
          </a:outerShdw>
        </a:effectLst>
      </dgm:spPr>
      <dgm:t>
        <a:bodyPr/>
        <a:lstStyle/>
        <a:p>
          <a:r>
            <a:rPr lang="en-US" dirty="0"/>
            <a:t>Restored Gospel</a:t>
          </a:r>
        </a:p>
      </dgm:t>
    </dgm:pt>
    <dgm:pt modelId="{87842386-B0CB-4B6C-A8A7-80850F0D763F}" type="parTrans" cxnId="{38056654-BA7B-46DB-A88F-BE25B5AFE18A}">
      <dgm:prSet/>
      <dgm:spPr/>
      <dgm:t>
        <a:bodyPr/>
        <a:lstStyle/>
        <a:p>
          <a:endParaRPr lang="en-US"/>
        </a:p>
      </dgm:t>
    </dgm:pt>
    <dgm:pt modelId="{17F31379-A9BE-4F33-825D-375BC7ACE133}" type="sibTrans" cxnId="{38056654-BA7B-46DB-A88F-BE25B5AFE18A}">
      <dgm:prSet/>
      <dgm:spPr/>
      <dgm:t>
        <a:bodyPr/>
        <a:lstStyle/>
        <a:p>
          <a:endParaRPr lang="en-US"/>
        </a:p>
      </dgm:t>
    </dgm:pt>
    <dgm:pt modelId="{5EA79B93-F660-45C4-A6DC-1B6EE11FFE09}">
      <dgm:prSet phldrT="[Text]"/>
      <dgm:spPr>
        <a:effectLst>
          <a:outerShdw blurRad="50800" dist="38100" dir="2700000" algn="tl" rotWithShape="0">
            <a:prstClr val="black">
              <a:alpha val="40000"/>
            </a:prstClr>
          </a:outerShdw>
        </a:effectLst>
      </dgm:spPr>
      <dgm:t>
        <a:bodyPr/>
        <a:lstStyle/>
        <a:p>
          <a:r>
            <a:rPr lang="en-US" dirty="0"/>
            <a:t>Warning Voice</a:t>
          </a:r>
        </a:p>
      </dgm:t>
    </dgm:pt>
    <dgm:pt modelId="{06D0BAEF-A0FB-405C-8795-F5B1198D6C22}" type="parTrans" cxnId="{04C329B3-E5BD-4674-A849-60E862BEC1F1}">
      <dgm:prSet/>
      <dgm:spPr/>
      <dgm:t>
        <a:bodyPr/>
        <a:lstStyle/>
        <a:p>
          <a:endParaRPr lang="en-US"/>
        </a:p>
      </dgm:t>
    </dgm:pt>
    <dgm:pt modelId="{B7C33C8C-6DD2-43DC-AFE1-389A45AFFF09}" type="sibTrans" cxnId="{04C329B3-E5BD-4674-A849-60E862BEC1F1}">
      <dgm:prSet/>
      <dgm:spPr/>
      <dgm:t>
        <a:bodyPr/>
        <a:lstStyle/>
        <a:p>
          <a:endParaRPr lang="en-US"/>
        </a:p>
      </dgm:t>
    </dgm:pt>
    <dgm:pt modelId="{C926350F-5E4C-4BC2-BA3E-9FD94305701E}" type="pres">
      <dgm:prSet presAssocID="{BB8C068F-B1E2-4BAF-B314-5D708D98A216}" presName="linearFlow" presStyleCnt="0">
        <dgm:presLayoutVars>
          <dgm:dir/>
          <dgm:resizeHandles val="exact"/>
        </dgm:presLayoutVars>
      </dgm:prSet>
      <dgm:spPr/>
    </dgm:pt>
    <dgm:pt modelId="{805E7C81-BD07-41D3-9E3D-B4EE8289A669}" type="pres">
      <dgm:prSet presAssocID="{3434ECAA-C32E-473B-AA32-CF4C08FBBC2E}" presName="comp" presStyleCnt="0"/>
      <dgm:spPr/>
    </dgm:pt>
    <dgm:pt modelId="{A2C176F4-7FCD-42E4-9D9E-90BA6F7CEE5D}" type="pres">
      <dgm:prSet presAssocID="{3434ECAA-C32E-473B-AA32-CF4C08FBBC2E}" presName="rect2" presStyleLbl="node1" presStyleIdx="0" presStyleCnt="2">
        <dgm:presLayoutVars>
          <dgm:bulletEnabled val="1"/>
        </dgm:presLayoutVars>
      </dgm:prSet>
      <dgm:spPr/>
      <dgm:t>
        <a:bodyPr/>
        <a:lstStyle/>
        <a:p>
          <a:endParaRPr lang="en-US"/>
        </a:p>
      </dgm:t>
    </dgm:pt>
    <dgm:pt modelId="{74236F32-90CE-4857-9681-0B6557A8F318}" type="pres">
      <dgm:prSet presAssocID="{3434ECAA-C32E-473B-AA32-CF4C08FBBC2E}" presName="rect1" presStyleLbl="lnNod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1000" b="-21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9035F7F-DE37-4FEE-A6B3-9A85A65192E5}" type="pres">
      <dgm:prSet presAssocID="{17F31379-A9BE-4F33-825D-375BC7ACE133}" presName="sibTrans" presStyleCnt="0"/>
      <dgm:spPr/>
    </dgm:pt>
    <dgm:pt modelId="{7509CEC6-B47F-4920-904F-9F081B0590B8}" type="pres">
      <dgm:prSet presAssocID="{5EA79B93-F660-45C4-A6DC-1B6EE11FFE09}" presName="comp" presStyleCnt="0"/>
      <dgm:spPr/>
    </dgm:pt>
    <dgm:pt modelId="{56A1C771-8F3B-42B0-87AF-B67A66B1D951}" type="pres">
      <dgm:prSet presAssocID="{5EA79B93-F660-45C4-A6DC-1B6EE11FFE09}" presName="rect2" presStyleLbl="node1" presStyleIdx="1" presStyleCnt="2">
        <dgm:presLayoutVars>
          <dgm:bulletEnabled val="1"/>
        </dgm:presLayoutVars>
      </dgm:prSet>
      <dgm:spPr/>
      <dgm:t>
        <a:bodyPr/>
        <a:lstStyle/>
        <a:p>
          <a:endParaRPr lang="en-US"/>
        </a:p>
      </dgm:t>
    </dgm:pt>
    <dgm:pt modelId="{6DE44990-A3B7-46AE-9849-83EB3635C7BB}" type="pres">
      <dgm:prSet presAssocID="{5EA79B93-F660-45C4-A6DC-1B6EE11FFE09}" presName="rect1" presStyleLbl="lnNode1" presStyleIdx="1" presStyleCnt="2"/>
      <dgm:spPr>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Lst>
  <dgm:cxnLst>
    <dgm:cxn modelId="{38056654-BA7B-46DB-A88F-BE25B5AFE18A}" srcId="{BB8C068F-B1E2-4BAF-B314-5D708D98A216}" destId="{3434ECAA-C32E-473B-AA32-CF4C08FBBC2E}" srcOrd="0" destOrd="0" parTransId="{87842386-B0CB-4B6C-A8A7-80850F0D763F}" sibTransId="{17F31379-A9BE-4F33-825D-375BC7ACE133}"/>
    <dgm:cxn modelId="{5D89CD4C-5612-4B4A-88EE-8555DB863B08}" type="presOf" srcId="{BB8C068F-B1E2-4BAF-B314-5D708D98A216}" destId="{C926350F-5E4C-4BC2-BA3E-9FD94305701E}" srcOrd="0" destOrd="0" presId="urn:microsoft.com/office/officeart/2008/layout/AlternatingPictureBlocks"/>
    <dgm:cxn modelId="{5136ECC6-960D-41AE-BC5F-9FA1C609FAFE}" type="presOf" srcId="{3434ECAA-C32E-473B-AA32-CF4C08FBBC2E}" destId="{A2C176F4-7FCD-42E4-9D9E-90BA6F7CEE5D}" srcOrd="0" destOrd="0" presId="urn:microsoft.com/office/officeart/2008/layout/AlternatingPictureBlocks"/>
    <dgm:cxn modelId="{9DCBFCE4-A82B-4F9D-BE59-CD8D764ACEA9}" type="presOf" srcId="{5EA79B93-F660-45C4-A6DC-1B6EE11FFE09}" destId="{56A1C771-8F3B-42B0-87AF-B67A66B1D951}" srcOrd="0" destOrd="0" presId="urn:microsoft.com/office/officeart/2008/layout/AlternatingPictureBlocks"/>
    <dgm:cxn modelId="{04C329B3-E5BD-4674-A849-60E862BEC1F1}" srcId="{BB8C068F-B1E2-4BAF-B314-5D708D98A216}" destId="{5EA79B93-F660-45C4-A6DC-1B6EE11FFE09}" srcOrd="1" destOrd="0" parTransId="{06D0BAEF-A0FB-405C-8795-F5B1198D6C22}" sibTransId="{B7C33C8C-6DD2-43DC-AFE1-389A45AFFF09}"/>
    <dgm:cxn modelId="{B4A9FF87-C25B-4765-ADF6-D90611C64EDD}" type="presParOf" srcId="{C926350F-5E4C-4BC2-BA3E-9FD94305701E}" destId="{805E7C81-BD07-41D3-9E3D-B4EE8289A669}" srcOrd="0" destOrd="0" presId="urn:microsoft.com/office/officeart/2008/layout/AlternatingPictureBlocks"/>
    <dgm:cxn modelId="{108AAD49-0C7D-4EB1-B521-B620E2021520}" type="presParOf" srcId="{805E7C81-BD07-41D3-9E3D-B4EE8289A669}" destId="{A2C176F4-7FCD-42E4-9D9E-90BA6F7CEE5D}" srcOrd="0" destOrd="0" presId="urn:microsoft.com/office/officeart/2008/layout/AlternatingPictureBlocks"/>
    <dgm:cxn modelId="{989F476A-D029-4D03-823D-B1D25FAEF914}" type="presParOf" srcId="{805E7C81-BD07-41D3-9E3D-B4EE8289A669}" destId="{74236F32-90CE-4857-9681-0B6557A8F318}" srcOrd="1" destOrd="0" presId="urn:microsoft.com/office/officeart/2008/layout/AlternatingPictureBlocks"/>
    <dgm:cxn modelId="{56B2A221-7D5C-421F-8331-1F17DA93859B}" type="presParOf" srcId="{C926350F-5E4C-4BC2-BA3E-9FD94305701E}" destId="{09035F7F-DE37-4FEE-A6B3-9A85A65192E5}" srcOrd="1" destOrd="0" presId="urn:microsoft.com/office/officeart/2008/layout/AlternatingPictureBlocks"/>
    <dgm:cxn modelId="{75E6A45D-0B96-4D95-BB45-80997F5A4FC2}" type="presParOf" srcId="{C926350F-5E4C-4BC2-BA3E-9FD94305701E}" destId="{7509CEC6-B47F-4920-904F-9F081B0590B8}" srcOrd="2" destOrd="0" presId="urn:microsoft.com/office/officeart/2008/layout/AlternatingPictureBlocks"/>
    <dgm:cxn modelId="{310DC6A0-51FB-4B49-9B62-26BE708445A8}" type="presParOf" srcId="{7509CEC6-B47F-4920-904F-9F081B0590B8}" destId="{56A1C771-8F3B-42B0-87AF-B67A66B1D951}" srcOrd="0" destOrd="0" presId="urn:microsoft.com/office/officeart/2008/layout/AlternatingPictureBlocks"/>
    <dgm:cxn modelId="{8838EE75-8A03-4296-B2A0-46271113E35C}" type="presParOf" srcId="{7509CEC6-B47F-4920-904F-9F081B0590B8}" destId="{6DE44990-A3B7-46AE-9849-83EB3635C7BB}" srcOrd="1" destOrd="0" presId="urn:microsoft.com/office/officeart/2008/layout/AlternatingPictureBlock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BB8C068F-B1E2-4BAF-B314-5D708D98A216}" type="doc">
      <dgm:prSet loTypeId="urn:microsoft.com/office/officeart/2008/layout/AlternatingPictureBlocks" loCatId="list" qsTypeId="urn:microsoft.com/office/officeart/2005/8/quickstyle/simple5" qsCatId="simple" csTypeId="urn:microsoft.com/office/officeart/2005/8/colors/accent1_5" csCatId="accent1" phldr="1"/>
      <dgm:spPr/>
    </dgm:pt>
    <dgm:pt modelId="{5EA79B93-F660-45C4-A6DC-1B6EE11FFE09}">
      <dgm:prSet phldrT="[Text]"/>
      <dgm:spPr>
        <a:effectLst>
          <a:outerShdw blurRad="50800" dist="38100" dir="2700000" algn="tl" rotWithShape="0">
            <a:prstClr val="black">
              <a:alpha val="40000"/>
            </a:prstClr>
          </a:outerShdw>
        </a:effectLst>
      </dgm:spPr>
      <dgm:t>
        <a:bodyPr/>
        <a:lstStyle/>
        <a:p>
          <a:r>
            <a:rPr lang="en-US" dirty="0"/>
            <a:t>Marvelous Work</a:t>
          </a:r>
        </a:p>
      </dgm:t>
    </dgm:pt>
    <dgm:pt modelId="{06D0BAEF-A0FB-405C-8795-F5B1198D6C22}" type="parTrans" cxnId="{04C329B3-E5BD-4674-A849-60E862BEC1F1}">
      <dgm:prSet/>
      <dgm:spPr/>
      <dgm:t>
        <a:bodyPr/>
        <a:lstStyle/>
        <a:p>
          <a:endParaRPr lang="en-US"/>
        </a:p>
      </dgm:t>
    </dgm:pt>
    <dgm:pt modelId="{B7C33C8C-6DD2-43DC-AFE1-389A45AFFF09}" type="sibTrans" cxnId="{04C329B3-E5BD-4674-A849-60E862BEC1F1}">
      <dgm:prSet/>
      <dgm:spPr/>
      <dgm:t>
        <a:bodyPr/>
        <a:lstStyle/>
        <a:p>
          <a:endParaRPr lang="en-US"/>
        </a:p>
      </dgm:t>
    </dgm:pt>
    <dgm:pt modelId="{C926350F-5E4C-4BC2-BA3E-9FD94305701E}" type="pres">
      <dgm:prSet presAssocID="{BB8C068F-B1E2-4BAF-B314-5D708D98A216}" presName="linearFlow" presStyleCnt="0">
        <dgm:presLayoutVars>
          <dgm:dir/>
          <dgm:resizeHandles val="exact"/>
        </dgm:presLayoutVars>
      </dgm:prSet>
      <dgm:spPr/>
    </dgm:pt>
    <dgm:pt modelId="{7509CEC6-B47F-4920-904F-9F081B0590B8}" type="pres">
      <dgm:prSet presAssocID="{5EA79B93-F660-45C4-A6DC-1B6EE11FFE09}" presName="comp" presStyleCnt="0"/>
      <dgm:spPr/>
    </dgm:pt>
    <dgm:pt modelId="{56A1C771-8F3B-42B0-87AF-B67A66B1D951}" type="pres">
      <dgm:prSet presAssocID="{5EA79B93-F660-45C4-A6DC-1B6EE11FFE09}" presName="rect2" presStyleLbl="node1" presStyleIdx="0" presStyleCnt="1">
        <dgm:presLayoutVars>
          <dgm:bulletEnabled val="1"/>
        </dgm:presLayoutVars>
      </dgm:prSet>
      <dgm:spPr/>
      <dgm:t>
        <a:bodyPr/>
        <a:lstStyle/>
        <a:p>
          <a:endParaRPr lang="en-US"/>
        </a:p>
      </dgm:t>
    </dgm:pt>
    <dgm:pt modelId="{6DE44990-A3B7-46AE-9849-83EB3635C7BB}" type="pres">
      <dgm:prSet presAssocID="{5EA79B93-F660-45C4-A6DC-1B6EE11FFE09}" presName="rect1" presStyleLbl="lnNod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Lst>
  <dgm:cxnLst>
    <dgm:cxn modelId="{9DCBFCE4-A82B-4F9D-BE59-CD8D764ACEA9}" type="presOf" srcId="{5EA79B93-F660-45C4-A6DC-1B6EE11FFE09}" destId="{56A1C771-8F3B-42B0-87AF-B67A66B1D951}" srcOrd="0" destOrd="0" presId="urn:microsoft.com/office/officeart/2008/layout/AlternatingPictureBlocks"/>
    <dgm:cxn modelId="{04C329B3-E5BD-4674-A849-60E862BEC1F1}" srcId="{BB8C068F-B1E2-4BAF-B314-5D708D98A216}" destId="{5EA79B93-F660-45C4-A6DC-1B6EE11FFE09}" srcOrd="0" destOrd="0" parTransId="{06D0BAEF-A0FB-405C-8795-F5B1198D6C22}" sibTransId="{B7C33C8C-6DD2-43DC-AFE1-389A45AFFF09}"/>
    <dgm:cxn modelId="{5D89CD4C-5612-4B4A-88EE-8555DB863B08}" type="presOf" srcId="{BB8C068F-B1E2-4BAF-B314-5D708D98A216}" destId="{C926350F-5E4C-4BC2-BA3E-9FD94305701E}" srcOrd="0" destOrd="0" presId="urn:microsoft.com/office/officeart/2008/layout/AlternatingPictureBlocks"/>
    <dgm:cxn modelId="{75E6A45D-0B96-4D95-BB45-80997F5A4FC2}" type="presParOf" srcId="{C926350F-5E4C-4BC2-BA3E-9FD94305701E}" destId="{7509CEC6-B47F-4920-904F-9F081B0590B8}" srcOrd="0" destOrd="0" presId="urn:microsoft.com/office/officeart/2008/layout/AlternatingPictureBlocks"/>
    <dgm:cxn modelId="{310DC6A0-51FB-4B49-9B62-26BE708445A8}" type="presParOf" srcId="{7509CEC6-B47F-4920-904F-9F081B0590B8}" destId="{56A1C771-8F3B-42B0-87AF-B67A66B1D951}" srcOrd="0" destOrd="0" presId="urn:microsoft.com/office/officeart/2008/layout/AlternatingPictureBlocks"/>
    <dgm:cxn modelId="{8838EE75-8A03-4296-B2A0-46271113E35C}" type="presParOf" srcId="{7509CEC6-B47F-4920-904F-9F081B0590B8}" destId="{6DE44990-A3B7-46AE-9849-83EB3635C7BB}" srcOrd="1" destOrd="0" presId="urn:microsoft.com/office/officeart/2008/layout/AlternatingPictureBlocks"/>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6F31A860-0CE4-4E56-8122-0F56A1B14474}" type="doc">
      <dgm:prSet loTypeId="urn:microsoft.com/office/officeart/2005/8/layout/hProcess11" loCatId="process" qsTypeId="urn:microsoft.com/office/officeart/2005/8/quickstyle/simple5" qsCatId="simple" csTypeId="urn:microsoft.com/office/officeart/2005/8/colors/accent1_1" csCatId="accent1" phldr="1"/>
      <dgm:spPr/>
      <dgm:t>
        <a:bodyPr/>
        <a:lstStyle/>
        <a:p>
          <a:endParaRPr lang="en-US"/>
        </a:p>
      </dgm:t>
    </dgm:pt>
    <dgm:pt modelId="{F42C2DC2-DE48-4C5C-8831-6EA70B366E61}">
      <dgm:prSet phldrT="[Text]" custT="1"/>
      <dgm:spPr/>
      <dgm:t>
        <a:bodyPr/>
        <a:lstStyle/>
        <a:p>
          <a:pPr algn="just"/>
          <a:endParaRPr lang="en-US" sz="2800" dirty="0"/>
        </a:p>
      </dgm:t>
    </dgm:pt>
    <dgm:pt modelId="{D1DBF8C9-99C6-4C1C-BF5A-1ECB0C931AEB}" type="parTrans" cxnId="{72B32D30-0F95-4DBC-ADE2-244BA3D84ACA}">
      <dgm:prSet/>
      <dgm:spPr/>
      <dgm:t>
        <a:bodyPr/>
        <a:lstStyle/>
        <a:p>
          <a:endParaRPr lang="en-US"/>
        </a:p>
      </dgm:t>
    </dgm:pt>
    <dgm:pt modelId="{ACA50CF0-6639-4C26-91B4-754D89354295}" type="sibTrans" cxnId="{72B32D30-0F95-4DBC-ADE2-244BA3D84ACA}">
      <dgm:prSet/>
      <dgm:spPr/>
      <dgm:t>
        <a:bodyPr/>
        <a:lstStyle/>
        <a:p>
          <a:endParaRPr lang="en-US"/>
        </a:p>
      </dgm:t>
    </dgm:pt>
    <dgm:pt modelId="{59B91966-CDDC-4EB3-AB07-3EDC14F6EBA3}">
      <dgm:prSet phldrT="[Text]" custT="1"/>
      <dgm:spPr/>
      <dgm:t>
        <a:bodyPr/>
        <a:lstStyle/>
        <a:p>
          <a:pPr algn="just"/>
          <a:endParaRPr lang="en-US" sz="2800" dirty="0"/>
        </a:p>
      </dgm:t>
    </dgm:pt>
    <dgm:pt modelId="{60D696D1-477F-46D0-8459-C6EE8C8646B9}" type="parTrans" cxnId="{1C3FAD3F-514A-4EFD-9C95-1CB5B385581A}">
      <dgm:prSet/>
      <dgm:spPr/>
      <dgm:t>
        <a:bodyPr/>
        <a:lstStyle/>
        <a:p>
          <a:endParaRPr lang="en-US"/>
        </a:p>
      </dgm:t>
    </dgm:pt>
    <dgm:pt modelId="{B718CC46-99F4-4D7B-9F62-5908F7315571}" type="sibTrans" cxnId="{1C3FAD3F-514A-4EFD-9C95-1CB5B385581A}">
      <dgm:prSet/>
      <dgm:spPr/>
      <dgm:t>
        <a:bodyPr/>
        <a:lstStyle/>
        <a:p>
          <a:endParaRPr lang="en-US"/>
        </a:p>
      </dgm:t>
    </dgm:pt>
    <dgm:pt modelId="{CB2ABEB5-5F6F-4AB3-A08D-913E1A0DCBC7}" type="pres">
      <dgm:prSet presAssocID="{6F31A860-0CE4-4E56-8122-0F56A1B14474}" presName="Name0" presStyleCnt="0">
        <dgm:presLayoutVars>
          <dgm:dir/>
          <dgm:resizeHandles val="exact"/>
        </dgm:presLayoutVars>
      </dgm:prSet>
      <dgm:spPr/>
      <dgm:t>
        <a:bodyPr/>
        <a:lstStyle/>
        <a:p>
          <a:endParaRPr lang="en-US"/>
        </a:p>
      </dgm:t>
    </dgm:pt>
    <dgm:pt modelId="{77A59319-FC58-465A-81D0-98C2B65CC822}" type="pres">
      <dgm:prSet presAssocID="{6F31A860-0CE4-4E56-8122-0F56A1B14474}" presName="arrow" presStyleLbl="bgShp" presStyleIdx="0" presStyleCnt="1"/>
      <dgm:spPr>
        <a:effectLst>
          <a:outerShdw blurRad="50800" dist="38100" dir="5400000" algn="t" rotWithShape="0">
            <a:prstClr val="black">
              <a:alpha val="40000"/>
            </a:prstClr>
          </a:outerShdw>
        </a:effectLst>
      </dgm:spPr>
    </dgm:pt>
    <dgm:pt modelId="{C8FC53FC-DB30-41E9-B512-4E782F773D3A}" type="pres">
      <dgm:prSet presAssocID="{6F31A860-0CE4-4E56-8122-0F56A1B14474}" presName="points" presStyleCnt="0"/>
      <dgm:spPr/>
    </dgm:pt>
    <dgm:pt modelId="{FFE750A7-6162-476B-AB7C-B93679D5518E}" type="pres">
      <dgm:prSet presAssocID="{F42C2DC2-DE48-4C5C-8831-6EA70B366E61}" presName="compositeA" presStyleCnt="0"/>
      <dgm:spPr/>
    </dgm:pt>
    <dgm:pt modelId="{DD284B56-84A3-461E-84E9-C84A3F7B9755}" type="pres">
      <dgm:prSet presAssocID="{F42C2DC2-DE48-4C5C-8831-6EA70B366E61}" presName="textA" presStyleLbl="revTx" presStyleIdx="0" presStyleCnt="2" custScaleX="125409">
        <dgm:presLayoutVars>
          <dgm:bulletEnabled val="1"/>
        </dgm:presLayoutVars>
      </dgm:prSet>
      <dgm:spPr/>
      <dgm:t>
        <a:bodyPr/>
        <a:lstStyle/>
        <a:p>
          <a:endParaRPr lang="en-US"/>
        </a:p>
      </dgm:t>
    </dgm:pt>
    <dgm:pt modelId="{361C33CD-5FC3-44A2-AF07-0B4E1765EBA1}" type="pres">
      <dgm:prSet presAssocID="{F42C2DC2-DE48-4C5C-8831-6EA70B366E61}" presName="circleA" presStyleLbl="node1" presStyleIdx="0" presStyleCnt="2"/>
      <dgm:spPr>
        <a:effectLst>
          <a:outerShdw blurRad="50800" dist="38100" dir="5400000" algn="t" rotWithShape="0">
            <a:prstClr val="black">
              <a:alpha val="40000"/>
            </a:prstClr>
          </a:outerShdw>
        </a:effectLst>
      </dgm:spPr>
    </dgm:pt>
    <dgm:pt modelId="{FA5156AE-5D0A-4C96-934E-A6A43708AC06}" type="pres">
      <dgm:prSet presAssocID="{F42C2DC2-DE48-4C5C-8831-6EA70B366E61}" presName="spaceA" presStyleCnt="0"/>
      <dgm:spPr/>
    </dgm:pt>
    <dgm:pt modelId="{991C3C2D-FAA6-4E29-BA60-CCCE466E0874}" type="pres">
      <dgm:prSet presAssocID="{ACA50CF0-6639-4C26-91B4-754D89354295}" presName="space" presStyleCnt="0"/>
      <dgm:spPr/>
    </dgm:pt>
    <dgm:pt modelId="{0327E1FB-9B11-4CFB-B27A-DA650573F3F8}" type="pres">
      <dgm:prSet presAssocID="{59B91966-CDDC-4EB3-AB07-3EDC14F6EBA3}" presName="compositeB" presStyleCnt="0"/>
      <dgm:spPr/>
    </dgm:pt>
    <dgm:pt modelId="{5BDD46DD-BB8F-4D4E-ADA8-8EDA392A6058}" type="pres">
      <dgm:prSet presAssocID="{59B91966-CDDC-4EB3-AB07-3EDC14F6EBA3}" presName="textB" presStyleLbl="revTx" presStyleIdx="1" presStyleCnt="2" custScaleX="120534">
        <dgm:presLayoutVars>
          <dgm:bulletEnabled val="1"/>
        </dgm:presLayoutVars>
      </dgm:prSet>
      <dgm:spPr/>
      <dgm:t>
        <a:bodyPr/>
        <a:lstStyle/>
        <a:p>
          <a:endParaRPr lang="en-US"/>
        </a:p>
      </dgm:t>
    </dgm:pt>
    <dgm:pt modelId="{AB0F517D-3530-4EDA-8688-53F12A173CFC}" type="pres">
      <dgm:prSet presAssocID="{59B91966-CDDC-4EB3-AB07-3EDC14F6EBA3}" presName="circleB" presStyleLbl="node1" presStyleIdx="1" presStyleCnt="2"/>
      <dgm:spPr>
        <a:effectLst>
          <a:outerShdw blurRad="50800" dist="38100" dir="5400000" algn="t" rotWithShape="0">
            <a:prstClr val="black">
              <a:alpha val="40000"/>
            </a:prstClr>
          </a:outerShdw>
        </a:effectLst>
      </dgm:spPr>
    </dgm:pt>
    <dgm:pt modelId="{BA926A78-FE89-4297-9174-464FC477EB03}" type="pres">
      <dgm:prSet presAssocID="{59B91966-CDDC-4EB3-AB07-3EDC14F6EBA3}" presName="spaceB" presStyleCnt="0"/>
      <dgm:spPr/>
    </dgm:pt>
  </dgm:ptLst>
  <dgm:cxnLst>
    <dgm:cxn modelId="{1C3FAD3F-514A-4EFD-9C95-1CB5B385581A}" srcId="{6F31A860-0CE4-4E56-8122-0F56A1B14474}" destId="{59B91966-CDDC-4EB3-AB07-3EDC14F6EBA3}" srcOrd="1" destOrd="0" parTransId="{60D696D1-477F-46D0-8459-C6EE8C8646B9}" sibTransId="{B718CC46-99F4-4D7B-9F62-5908F7315571}"/>
    <dgm:cxn modelId="{72B32D30-0F95-4DBC-ADE2-244BA3D84ACA}" srcId="{6F31A860-0CE4-4E56-8122-0F56A1B14474}" destId="{F42C2DC2-DE48-4C5C-8831-6EA70B366E61}" srcOrd="0" destOrd="0" parTransId="{D1DBF8C9-99C6-4C1C-BF5A-1ECB0C931AEB}" sibTransId="{ACA50CF0-6639-4C26-91B4-754D89354295}"/>
    <dgm:cxn modelId="{7E0D6514-2A55-4B93-B271-43832275274F}" type="presOf" srcId="{F42C2DC2-DE48-4C5C-8831-6EA70B366E61}" destId="{DD284B56-84A3-461E-84E9-C84A3F7B9755}" srcOrd="0" destOrd="0" presId="urn:microsoft.com/office/officeart/2005/8/layout/hProcess11"/>
    <dgm:cxn modelId="{059F8D9B-8807-419D-8961-8F403C424E7F}" type="presOf" srcId="{6F31A860-0CE4-4E56-8122-0F56A1B14474}" destId="{CB2ABEB5-5F6F-4AB3-A08D-913E1A0DCBC7}" srcOrd="0" destOrd="0" presId="urn:microsoft.com/office/officeart/2005/8/layout/hProcess11"/>
    <dgm:cxn modelId="{8448760C-50C0-446D-B5CA-336E5FE4B83F}" type="presOf" srcId="{59B91966-CDDC-4EB3-AB07-3EDC14F6EBA3}" destId="{5BDD46DD-BB8F-4D4E-ADA8-8EDA392A6058}" srcOrd="0" destOrd="0" presId="urn:microsoft.com/office/officeart/2005/8/layout/hProcess11"/>
    <dgm:cxn modelId="{4381DE8F-B065-4777-814C-0B5A75C9996B}" type="presParOf" srcId="{CB2ABEB5-5F6F-4AB3-A08D-913E1A0DCBC7}" destId="{77A59319-FC58-465A-81D0-98C2B65CC822}" srcOrd="0" destOrd="0" presId="urn:microsoft.com/office/officeart/2005/8/layout/hProcess11"/>
    <dgm:cxn modelId="{38500749-7EC1-4C61-9EF7-3F1CC61F6647}" type="presParOf" srcId="{CB2ABEB5-5F6F-4AB3-A08D-913E1A0DCBC7}" destId="{C8FC53FC-DB30-41E9-B512-4E782F773D3A}" srcOrd="1" destOrd="0" presId="urn:microsoft.com/office/officeart/2005/8/layout/hProcess11"/>
    <dgm:cxn modelId="{4289A267-FA44-470D-BDBA-828A91A91B42}" type="presParOf" srcId="{C8FC53FC-DB30-41E9-B512-4E782F773D3A}" destId="{FFE750A7-6162-476B-AB7C-B93679D5518E}" srcOrd="0" destOrd="0" presId="urn:microsoft.com/office/officeart/2005/8/layout/hProcess11"/>
    <dgm:cxn modelId="{99CAD116-E9A0-435D-81FD-79D4BB4C4861}" type="presParOf" srcId="{FFE750A7-6162-476B-AB7C-B93679D5518E}" destId="{DD284B56-84A3-461E-84E9-C84A3F7B9755}" srcOrd="0" destOrd="0" presId="urn:microsoft.com/office/officeart/2005/8/layout/hProcess11"/>
    <dgm:cxn modelId="{9EF1A0EF-EFF4-4189-A78B-41D25923E60E}" type="presParOf" srcId="{FFE750A7-6162-476B-AB7C-B93679D5518E}" destId="{361C33CD-5FC3-44A2-AF07-0B4E1765EBA1}" srcOrd="1" destOrd="0" presId="urn:microsoft.com/office/officeart/2005/8/layout/hProcess11"/>
    <dgm:cxn modelId="{3B30BBC4-6E42-4115-964D-BD2D5A26F7CE}" type="presParOf" srcId="{FFE750A7-6162-476B-AB7C-B93679D5518E}" destId="{FA5156AE-5D0A-4C96-934E-A6A43708AC06}" srcOrd="2" destOrd="0" presId="urn:microsoft.com/office/officeart/2005/8/layout/hProcess11"/>
    <dgm:cxn modelId="{CA4662E7-2A04-41AF-B0A6-D63257D09AB6}" type="presParOf" srcId="{C8FC53FC-DB30-41E9-B512-4E782F773D3A}" destId="{991C3C2D-FAA6-4E29-BA60-CCCE466E0874}" srcOrd="1" destOrd="0" presId="urn:microsoft.com/office/officeart/2005/8/layout/hProcess11"/>
    <dgm:cxn modelId="{BDCD02DF-7CD0-4B87-BD5C-537CAAC187F6}" type="presParOf" srcId="{C8FC53FC-DB30-41E9-B512-4E782F773D3A}" destId="{0327E1FB-9B11-4CFB-B27A-DA650573F3F8}" srcOrd="2" destOrd="0" presId="urn:microsoft.com/office/officeart/2005/8/layout/hProcess11"/>
    <dgm:cxn modelId="{5929485A-6E81-4485-BA67-3647D5F9C7E6}" type="presParOf" srcId="{0327E1FB-9B11-4CFB-B27A-DA650573F3F8}" destId="{5BDD46DD-BB8F-4D4E-ADA8-8EDA392A6058}" srcOrd="0" destOrd="0" presId="urn:microsoft.com/office/officeart/2005/8/layout/hProcess11"/>
    <dgm:cxn modelId="{74D62A92-B1E0-4257-A13D-325E0D62D072}" type="presParOf" srcId="{0327E1FB-9B11-4CFB-B27A-DA650573F3F8}" destId="{AB0F517D-3530-4EDA-8688-53F12A173CFC}" srcOrd="1" destOrd="0" presId="urn:microsoft.com/office/officeart/2005/8/layout/hProcess11"/>
    <dgm:cxn modelId="{3D68F9E6-58E4-4673-B61B-154FEF4D5553}" type="presParOf" srcId="{0327E1FB-9B11-4CFB-B27A-DA650573F3F8}" destId="{BA926A78-FE89-4297-9174-464FC477EB03}"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6F31A860-0CE4-4E56-8122-0F56A1B14474}" type="doc">
      <dgm:prSet loTypeId="urn:microsoft.com/office/officeart/2005/8/layout/hProcess11" loCatId="process" qsTypeId="urn:microsoft.com/office/officeart/2005/8/quickstyle/simple5" qsCatId="simple" csTypeId="urn:microsoft.com/office/officeart/2005/8/colors/accent1_1" csCatId="accent1" phldr="1"/>
      <dgm:spPr/>
      <dgm:t>
        <a:bodyPr/>
        <a:lstStyle/>
        <a:p>
          <a:endParaRPr lang="en-US"/>
        </a:p>
      </dgm:t>
    </dgm:pt>
    <dgm:pt modelId="{F42C2DC2-DE48-4C5C-8831-6EA70B366E61}">
      <dgm:prSet phldrT="[Text]" custT="1"/>
      <dgm:spPr/>
      <dgm:t>
        <a:bodyPr/>
        <a:lstStyle/>
        <a:p>
          <a:pPr algn="just"/>
          <a:endParaRPr lang="en-US" sz="2000" dirty="0"/>
        </a:p>
      </dgm:t>
    </dgm:pt>
    <dgm:pt modelId="{D1DBF8C9-99C6-4C1C-BF5A-1ECB0C931AEB}" type="parTrans" cxnId="{72B32D30-0F95-4DBC-ADE2-244BA3D84ACA}">
      <dgm:prSet/>
      <dgm:spPr/>
      <dgm:t>
        <a:bodyPr/>
        <a:lstStyle/>
        <a:p>
          <a:endParaRPr lang="en-US"/>
        </a:p>
      </dgm:t>
    </dgm:pt>
    <dgm:pt modelId="{ACA50CF0-6639-4C26-91B4-754D89354295}" type="sibTrans" cxnId="{72B32D30-0F95-4DBC-ADE2-244BA3D84ACA}">
      <dgm:prSet/>
      <dgm:spPr/>
      <dgm:t>
        <a:bodyPr/>
        <a:lstStyle/>
        <a:p>
          <a:endParaRPr lang="en-US"/>
        </a:p>
      </dgm:t>
    </dgm:pt>
    <dgm:pt modelId="{59B91966-CDDC-4EB3-AB07-3EDC14F6EBA3}">
      <dgm:prSet phldrT="[Text]" custT="1"/>
      <dgm:spPr/>
      <dgm:t>
        <a:bodyPr/>
        <a:lstStyle/>
        <a:p>
          <a:pPr algn="just"/>
          <a:endParaRPr lang="en-US" sz="2400" dirty="0"/>
        </a:p>
      </dgm:t>
    </dgm:pt>
    <dgm:pt modelId="{60D696D1-477F-46D0-8459-C6EE8C8646B9}" type="parTrans" cxnId="{1C3FAD3F-514A-4EFD-9C95-1CB5B385581A}">
      <dgm:prSet/>
      <dgm:spPr/>
      <dgm:t>
        <a:bodyPr/>
        <a:lstStyle/>
        <a:p>
          <a:endParaRPr lang="en-US"/>
        </a:p>
      </dgm:t>
    </dgm:pt>
    <dgm:pt modelId="{B718CC46-99F4-4D7B-9F62-5908F7315571}" type="sibTrans" cxnId="{1C3FAD3F-514A-4EFD-9C95-1CB5B385581A}">
      <dgm:prSet/>
      <dgm:spPr/>
      <dgm:t>
        <a:bodyPr/>
        <a:lstStyle/>
        <a:p>
          <a:endParaRPr lang="en-US"/>
        </a:p>
      </dgm:t>
    </dgm:pt>
    <dgm:pt modelId="{CB2ABEB5-5F6F-4AB3-A08D-913E1A0DCBC7}" type="pres">
      <dgm:prSet presAssocID="{6F31A860-0CE4-4E56-8122-0F56A1B14474}" presName="Name0" presStyleCnt="0">
        <dgm:presLayoutVars>
          <dgm:dir/>
          <dgm:resizeHandles val="exact"/>
        </dgm:presLayoutVars>
      </dgm:prSet>
      <dgm:spPr/>
      <dgm:t>
        <a:bodyPr/>
        <a:lstStyle/>
        <a:p>
          <a:endParaRPr lang="en-US"/>
        </a:p>
      </dgm:t>
    </dgm:pt>
    <dgm:pt modelId="{77A59319-FC58-465A-81D0-98C2B65CC822}" type="pres">
      <dgm:prSet presAssocID="{6F31A860-0CE4-4E56-8122-0F56A1B14474}" presName="arrow" presStyleLbl="bgShp" presStyleIdx="0" presStyleCnt="1"/>
      <dgm:spPr>
        <a:effectLst>
          <a:outerShdw blurRad="50800" dist="38100" dir="5400000" algn="t" rotWithShape="0">
            <a:prstClr val="black">
              <a:alpha val="40000"/>
            </a:prstClr>
          </a:outerShdw>
        </a:effectLst>
      </dgm:spPr>
    </dgm:pt>
    <dgm:pt modelId="{C8FC53FC-DB30-41E9-B512-4E782F773D3A}" type="pres">
      <dgm:prSet presAssocID="{6F31A860-0CE4-4E56-8122-0F56A1B14474}" presName="points" presStyleCnt="0"/>
      <dgm:spPr/>
    </dgm:pt>
    <dgm:pt modelId="{FFE750A7-6162-476B-AB7C-B93679D5518E}" type="pres">
      <dgm:prSet presAssocID="{F42C2DC2-DE48-4C5C-8831-6EA70B366E61}" presName="compositeA" presStyleCnt="0"/>
      <dgm:spPr/>
    </dgm:pt>
    <dgm:pt modelId="{DD284B56-84A3-461E-84E9-C84A3F7B9755}" type="pres">
      <dgm:prSet presAssocID="{F42C2DC2-DE48-4C5C-8831-6EA70B366E61}" presName="textA" presStyleLbl="revTx" presStyleIdx="0" presStyleCnt="2" custScaleX="125409">
        <dgm:presLayoutVars>
          <dgm:bulletEnabled val="1"/>
        </dgm:presLayoutVars>
      </dgm:prSet>
      <dgm:spPr/>
      <dgm:t>
        <a:bodyPr/>
        <a:lstStyle/>
        <a:p>
          <a:endParaRPr lang="en-US"/>
        </a:p>
      </dgm:t>
    </dgm:pt>
    <dgm:pt modelId="{361C33CD-5FC3-44A2-AF07-0B4E1765EBA1}" type="pres">
      <dgm:prSet presAssocID="{F42C2DC2-DE48-4C5C-8831-6EA70B366E61}" presName="circleA" presStyleLbl="node1" presStyleIdx="0" presStyleCnt="2"/>
      <dgm:spPr>
        <a:effectLst>
          <a:outerShdw blurRad="50800" dist="38100" dir="5400000" algn="t" rotWithShape="0">
            <a:prstClr val="black">
              <a:alpha val="40000"/>
            </a:prstClr>
          </a:outerShdw>
        </a:effectLst>
      </dgm:spPr>
    </dgm:pt>
    <dgm:pt modelId="{FA5156AE-5D0A-4C96-934E-A6A43708AC06}" type="pres">
      <dgm:prSet presAssocID="{F42C2DC2-DE48-4C5C-8831-6EA70B366E61}" presName="spaceA" presStyleCnt="0"/>
      <dgm:spPr/>
    </dgm:pt>
    <dgm:pt modelId="{991C3C2D-FAA6-4E29-BA60-CCCE466E0874}" type="pres">
      <dgm:prSet presAssocID="{ACA50CF0-6639-4C26-91B4-754D89354295}" presName="space" presStyleCnt="0"/>
      <dgm:spPr/>
    </dgm:pt>
    <dgm:pt modelId="{0327E1FB-9B11-4CFB-B27A-DA650573F3F8}" type="pres">
      <dgm:prSet presAssocID="{59B91966-CDDC-4EB3-AB07-3EDC14F6EBA3}" presName="compositeB" presStyleCnt="0"/>
      <dgm:spPr/>
    </dgm:pt>
    <dgm:pt modelId="{5BDD46DD-BB8F-4D4E-ADA8-8EDA392A6058}" type="pres">
      <dgm:prSet presAssocID="{59B91966-CDDC-4EB3-AB07-3EDC14F6EBA3}" presName="textB" presStyleLbl="revTx" presStyleIdx="1" presStyleCnt="2" custScaleX="132018">
        <dgm:presLayoutVars>
          <dgm:bulletEnabled val="1"/>
        </dgm:presLayoutVars>
      </dgm:prSet>
      <dgm:spPr/>
      <dgm:t>
        <a:bodyPr/>
        <a:lstStyle/>
        <a:p>
          <a:endParaRPr lang="en-US"/>
        </a:p>
      </dgm:t>
    </dgm:pt>
    <dgm:pt modelId="{AB0F517D-3530-4EDA-8688-53F12A173CFC}" type="pres">
      <dgm:prSet presAssocID="{59B91966-CDDC-4EB3-AB07-3EDC14F6EBA3}" presName="circleB" presStyleLbl="node1" presStyleIdx="1" presStyleCnt="2"/>
      <dgm:spPr>
        <a:effectLst>
          <a:outerShdw blurRad="50800" dist="38100" dir="5400000" algn="t" rotWithShape="0">
            <a:prstClr val="black">
              <a:alpha val="40000"/>
            </a:prstClr>
          </a:outerShdw>
        </a:effectLst>
      </dgm:spPr>
    </dgm:pt>
    <dgm:pt modelId="{BA926A78-FE89-4297-9174-464FC477EB03}" type="pres">
      <dgm:prSet presAssocID="{59B91966-CDDC-4EB3-AB07-3EDC14F6EBA3}" presName="spaceB" presStyleCnt="0"/>
      <dgm:spPr/>
    </dgm:pt>
  </dgm:ptLst>
  <dgm:cxnLst>
    <dgm:cxn modelId="{1C3FAD3F-514A-4EFD-9C95-1CB5B385581A}" srcId="{6F31A860-0CE4-4E56-8122-0F56A1B14474}" destId="{59B91966-CDDC-4EB3-AB07-3EDC14F6EBA3}" srcOrd="1" destOrd="0" parTransId="{60D696D1-477F-46D0-8459-C6EE8C8646B9}" sibTransId="{B718CC46-99F4-4D7B-9F62-5908F7315571}"/>
    <dgm:cxn modelId="{72B32D30-0F95-4DBC-ADE2-244BA3D84ACA}" srcId="{6F31A860-0CE4-4E56-8122-0F56A1B14474}" destId="{F42C2DC2-DE48-4C5C-8831-6EA70B366E61}" srcOrd="0" destOrd="0" parTransId="{D1DBF8C9-99C6-4C1C-BF5A-1ECB0C931AEB}" sibTransId="{ACA50CF0-6639-4C26-91B4-754D89354295}"/>
    <dgm:cxn modelId="{7E0D6514-2A55-4B93-B271-43832275274F}" type="presOf" srcId="{F42C2DC2-DE48-4C5C-8831-6EA70B366E61}" destId="{DD284B56-84A3-461E-84E9-C84A3F7B9755}" srcOrd="0" destOrd="0" presId="urn:microsoft.com/office/officeart/2005/8/layout/hProcess11"/>
    <dgm:cxn modelId="{059F8D9B-8807-419D-8961-8F403C424E7F}" type="presOf" srcId="{6F31A860-0CE4-4E56-8122-0F56A1B14474}" destId="{CB2ABEB5-5F6F-4AB3-A08D-913E1A0DCBC7}" srcOrd="0" destOrd="0" presId="urn:microsoft.com/office/officeart/2005/8/layout/hProcess11"/>
    <dgm:cxn modelId="{8448760C-50C0-446D-B5CA-336E5FE4B83F}" type="presOf" srcId="{59B91966-CDDC-4EB3-AB07-3EDC14F6EBA3}" destId="{5BDD46DD-BB8F-4D4E-ADA8-8EDA392A6058}" srcOrd="0" destOrd="0" presId="urn:microsoft.com/office/officeart/2005/8/layout/hProcess11"/>
    <dgm:cxn modelId="{4381DE8F-B065-4777-814C-0B5A75C9996B}" type="presParOf" srcId="{CB2ABEB5-5F6F-4AB3-A08D-913E1A0DCBC7}" destId="{77A59319-FC58-465A-81D0-98C2B65CC822}" srcOrd="0" destOrd="0" presId="urn:microsoft.com/office/officeart/2005/8/layout/hProcess11"/>
    <dgm:cxn modelId="{38500749-7EC1-4C61-9EF7-3F1CC61F6647}" type="presParOf" srcId="{CB2ABEB5-5F6F-4AB3-A08D-913E1A0DCBC7}" destId="{C8FC53FC-DB30-41E9-B512-4E782F773D3A}" srcOrd="1" destOrd="0" presId="urn:microsoft.com/office/officeart/2005/8/layout/hProcess11"/>
    <dgm:cxn modelId="{4289A267-FA44-470D-BDBA-828A91A91B42}" type="presParOf" srcId="{C8FC53FC-DB30-41E9-B512-4E782F773D3A}" destId="{FFE750A7-6162-476B-AB7C-B93679D5518E}" srcOrd="0" destOrd="0" presId="urn:microsoft.com/office/officeart/2005/8/layout/hProcess11"/>
    <dgm:cxn modelId="{99CAD116-E9A0-435D-81FD-79D4BB4C4861}" type="presParOf" srcId="{FFE750A7-6162-476B-AB7C-B93679D5518E}" destId="{DD284B56-84A3-461E-84E9-C84A3F7B9755}" srcOrd="0" destOrd="0" presId="urn:microsoft.com/office/officeart/2005/8/layout/hProcess11"/>
    <dgm:cxn modelId="{9EF1A0EF-EFF4-4189-A78B-41D25923E60E}" type="presParOf" srcId="{FFE750A7-6162-476B-AB7C-B93679D5518E}" destId="{361C33CD-5FC3-44A2-AF07-0B4E1765EBA1}" srcOrd="1" destOrd="0" presId="urn:microsoft.com/office/officeart/2005/8/layout/hProcess11"/>
    <dgm:cxn modelId="{3B30BBC4-6E42-4115-964D-BD2D5A26F7CE}" type="presParOf" srcId="{FFE750A7-6162-476B-AB7C-B93679D5518E}" destId="{FA5156AE-5D0A-4C96-934E-A6A43708AC06}" srcOrd="2" destOrd="0" presId="urn:microsoft.com/office/officeart/2005/8/layout/hProcess11"/>
    <dgm:cxn modelId="{CA4662E7-2A04-41AF-B0A6-D63257D09AB6}" type="presParOf" srcId="{C8FC53FC-DB30-41E9-B512-4E782F773D3A}" destId="{991C3C2D-FAA6-4E29-BA60-CCCE466E0874}" srcOrd="1" destOrd="0" presId="urn:microsoft.com/office/officeart/2005/8/layout/hProcess11"/>
    <dgm:cxn modelId="{BDCD02DF-7CD0-4B87-BD5C-537CAAC187F6}" type="presParOf" srcId="{C8FC53FC-DB30-41E9-B512-4E782F773D3A}" destId="{0327E1FB-9B11-4CFB-B27A-DA650573F3F8}" srcOrd="2" destOrd="0" presId="urn:microsoft.com/office/officeart/2005/8/layout/hProcess11"/>
    <dgm:cxn modelId="{5929485A-6E81-4485-BA67-3647D5F9C7E6}" type="presParOf" srcId="{0327E1FB-9B11-4CFB-B27A-DA650573F3F8}" destId="{5BDD46DD-BB8F-4D4E-ADA8-8EDA392A6058}" srcOrd="0" destOrd="0" presId="urn:microsoft.com/office/officeart/2005/8/layout/hProcess11"/>
    <dgm:cxn modelId="{74D62A92-B1E0-4257-A13D-325E0D62D072}" type="presParOf" srcId="{0327E1FB-9B11-4CFB-B27A-DA650573F3F8}" destId="{AB0F517D-3530-4EDA-8688-53F12A173CFC}" srcOrd="1" destOrd="0" presId="urn:microsoft.com/office/officeart/2005/8/layout/hProcess11"/>
    <dgm:cxn modelId="{3D68F9E6-58E4-4673-B61B-154FEF4D5553}" type="presParOf" srcId="{0327E1FB-9B11-4CFB-B27A-DA650573F3F8}" destId="{BA926A78-FE89-4297-9174-464FC477EB03}"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6F31A860-0CE4-4E56-8122-0F56A1B14474}" type="doc">
      <dgm:prSet loTypeId="urn:microsoft.com/office/officeart/2005/8/layout/hProcess11" loCatId="process" qsTypeId="urn:microsoft.com/office/officeart/2005/8/quickstyle/simple5" qsCatId="simple" csTypeId="urn:microsoft.com/office/officeart/2005/8/colors/accent1_1" csCatId="accent1" phldr="1"/>
      <dgm:spPr/>
      <dgm:t>
        <a:bodyPr/>
        <a:lstStyle/>
        <a:p>
          <a:endParaRPr lang="en-US"/>
        </a:p>
      </dgm:t>
    </dgm:pt>
    <dgm:pt modelId="{F42C2DC2-DE48-4C5C-8831-6EA70B366E61}">
      <dgm:prSet phldrT="[Text]" custT="1"/>
      <dgm:spPr/>
      <dgm:t>
        <a:bodyPr/>
        <a:lstStyle/>
        <a:p>
          <a:pPr algn="just"/>
          <a:endParaRPr lang="en-US" sz="1800" dirty="0"/>
        </a:p>
      </dgm:t>
    </dgm:pt>
    <dgm:pt modelId="{D1DBF8C9-99C6-4C1C-BF5A-1ECB0C931AEB}" type="parTrans" cxnId="{72B32D30-0F95-4DBC-ADE2-244BA3D84ACA}">
      <dgm:prSet/>
      <dgm:spPr/>
      <dgm:t>
        <a:bodyPr/>
        <a:lstStyle/>
        <a:p>
          <a:endParaRPr lang="en-US"/>
        </a:p>
      </dgm:t>
    </dgm:pt>
    <dgm:pt modelId="{ACA50CF0-6639-4C26-91B4-754D89354295}" type="sibTrans" cxnId="{72B32D30-0F95-4DBC-ADE2-244BA3D84ACA}">
      <dgm:prSet/>
      <dgm:spPr/>
      <dgm:t>
        <a:bodyPr/>
        <a:lstStyle/>
        <a:p>
          <a:endParaRPr lang="en-US"/>
        </a:p>
      </dgm:t>
    </dgm:pt>
    <dgm:pt modelId="{59B91966-CDDC-4EB3-AB07-3EDC14F6EBA3}">
      <dgm:prSet phldrT="[Text]" custT="1"/>
      <dgm:spPr/>
      <dgm:t>
        <a:bodyPr/>
        <a:lstStyle/>
        <a:p>
          <a:pPr algn="just"/>
          <a:endParaRPr lang="en-US" sz="2400" dirty="0"/>
        </a:p>
      </dgm:t>
    </dgm:pt>
    <dgm:pt modelId="{60D696D1-477F-46D0-8459-C6EE8C8646B9}" type="parTrans" cxnId="{1C3FAD3F-514A-4EFD-9C95-1CB5B385581A}">
      <dgm:prSet/>
      <dgm:spPr/>
      <dgm:t>
        <a:bodyPr/>
        <a:lstStyle/>
        <a:p>
          <a:endParaRPr lang="en-US"/>
        </a:p>
      </dgm:t>
    </dgm:pt>
    <dgm:pt modelId="{B718CC46-99F4-4D7B-9F62-5908F7315571}" type="sibTrans" cxnId="{1C3FAD3F-514A-4EFD-9C95-1CB5B385581A}">
      <dgm:prSet/>
      <dgm:spPr/>
      <dgm:t>
        <a:bodyPr/>
        <a:lstStyle/>
        <a:p>
          <a:endParaRPr lang="en-US"/>
        </a:p>
      </dgm:t>
    </dgm:pt>
    <dgm:pt modelId="{CB2ABEB5-5F6F-4AB3-A08D-913E1A0DCBC7}" type="pres">
      <dgm:prSet presAssocID="{6F31A860-0CE4-4E56-8122-0F56A1B14474}" presName="Name0" presStyleCnt="0">
        <dgm:presLayoutVars>
          <dgm:dir/>
          <dgm:resizeHandles val="exact"/>
        </dgm:presLayoutVars>
      </dgm:prSet>
      <dgm:spPr/>
      <dgm:t>
        <a:bodyPr/>
        <a:lstStyle/>
        <a:p>
          <a:endParaRPr lang="en-US"/>
        </a:p>
      </dgm:t>
    </dgm:pt>
    <dgm:pt modelId="{77A59319-FC58-465A-81D0-98C2B65CC822}" type="pres">
      <dgm:prSet presAssocID="{6F31A860-0CE4-4E56-8122-0F56A1B14474}" presName="arrow" presStyleLbl="bgShp" presStyleIdx="0" presStyleCnt="1"/>
      <dgm:spPr>
        <a:effectLst>
          <a:outerShdw blurRad="50800" dist="38100" dir="5400000" algn="t" rotWithShape="0">
            <a:prstClr val="black">
              <a:alpha val="40000"/>
            </a:prstClr>
          </a:outerShdw>
        </a:effectLst>
      </dgm:spPr>
    </dgm:pt>
    <dgm:pt modelId="{C8FC53FC-DB30-41E9-B512-4E782F773D3A}" type="pres">
      <dgm:prSet presAssocID="{6F31A860-0CE4-4E56-8122-0F56A1B14474}" presName="points" presStyleCnt="0"/>
      <dgm:spPr/>
    </dgm:pt>
    <dgm:pt modelId="{FFE750A7-6162-476B-AB7C-B93679D5518E}" type="pres">
      <dgm:prSet presAssocID="{F42C2DC2-DE48-4C5C-8831-6EA70B366E61}" presName="compositeA" presStyleCnt="0"/>
      <dgm:spPr/>
    </dgm:pt>
    <dgm:pt modelId="{DD284B56-84A3-461E-84E9-C84A3F7B9755}" type="pres">
      <dgm:prSet presAssocID="{F42C2DC2-DE48-4C5C-8831-6EA70B366E61}" presName="textA" presStyleLbl="revTx" presStyleIdx="0" presStyleCnt="2" custScaleX="157566">
        <dgm:presLayoutVars>
          <dgm:bulletEnabled val="1"/>
        </dgm:presLayoutVars>
      </dgm:prSet>
      <dgm:spPr/>
      <dgm:t>
        <a:bodyPr/>
        <a:lstStyle/>
        <a:p>
          <a:endParaRPr lang="en-US"/>
        </a:p>
      </dgm:t>
    </dgm:pt>
    <dgm:pt modelId="{361C33CD-5FC3-44A2-AF07-0B4E1765EBA1}" type="pres">
      <dgm:prSet presAssocID="{F42C2DC2-DE48-4C5C-8831-6EA70B366E61}" presName="circleA" presStyleLbl="node1" presStyleIdx="0" presStyleCnt="2"/>
      <dgm:spPr>
        <a:effectLst>
          <a:outerShdw blurRad="50800" dist="38100" dir="5400000" algn="t" rotWithShape="0">
            <a:prstClr val="black">
              <a:alpha val="40000"/>
            </a:prstClr>
          </a:outerShdw>
        </a:effectLst>
      </dgm:spPr>
    </dgm:pt>
    <dgm:pt modelId="{FA5156AE-5D0A-4C96-934E-A6A43708AC06}" type="pres">
      <dgm:prSet presAssocID="{F42C2DC2-DE48-4C5C-8831-6EA70B366E61}" presName="spaceA" presStyleCnt="0"/>
      <dgm:spPr/>
    </dgm:pt>
    <dgm:pt modelId="{991C3C2D-FAA6-4E29-BA60-CCCE466E0874}" type="pres">
      <dgm:prSet presAssocID="{ACA50CF0-6639-4C26-91B4-754D89354295}" presName="space" presStyleCnt="0"/>
      <dgm:spPr/>
    </dgm:pt>
    <dgm:pt modelId="{0327E1FB-9B11-4CFB-B27A-DA650573F3F8}" type="pres">
      <dgm:prSet presAssocID="{59B91966-CDDC-4EB3-AB07-3EDC14F6EBA3}" presName="compositeB" presStyleCnt="0"/>
      <dgm:spPr/>
    </dgm:pt>
    <dgm:pt modelId="{5BDD46DD-BB8F-4D4E-ADA8-8EDA392A6058}" type="pres">
      <dgm:prSet presAssocID="{59B91966-CDDC-4EB3-AB07-3EDC14F6EBA3}" presName="textB" presStyleLbl="revTx" presStyleIdx="1" presStyleCnt="2" custScaleX="132018">
        <dgm:presLayoutVars>
          <dgm:bulletEnabled val="1"/>
        </dgm:presLayoutVars>
      </dgm:prSet>
      <dgm:spPr/>
      <dgm:t>
        <a:bodyPr/>
        <a:lstStyle/>
        <a:p>
          <a:endParaRPr lang="en-US"/>
        </a:p>
      </dgm:t>
    </dgm:pt>
    <dgm:pt modelId="{AB0F517D-3530-4EDA-8688-53F12A173CFC}" type="pres">
      <dgm:prSet presAssocID="{59B91966-CDDC-4EB3-AB07-3EDC14F6EBA3}" presName="circleB" presStyleLbl="node1" presStyleIdx="1" presStyleCnt="2"/>
      <dgm:spPr>
        <a:effectLst>
          <a:outerShdw blurRad="50800" dist="38100" dir="5400000" algn="t" rotWithShape="0">
            <a:prstClr val="black">
              <a:alpha val="40000"/>
            </a:prstClr>
          </a:outerShdw>
        </a:effectLst>
      </dgm:spPr>
    </dgm:pt>
    <dgm:pt modelId="{BA926A78-FE89-4297-9174-464FC477EB03}" type="pres">
      <dgm:prSet presAssocID="{59B91966-CDDC-4EB3-AB07-3EDC14F6EBA3}" presName="spaceB" presStyleCnt="0"/>
      <dgm:spPr/>
    </dgm:pt>
  </dgm:ptLst>
  <dgm:cxnLst>
    <dgm:cxn modelId="{1C3FAD3F-514A-4EFD-9C95-1CB5B385581A}" srcId="{6F31A860-0CE4-4E56-8122-0F56A1B14474}" destId="{59B91966-CDDC-4EB3-AB07-3EDC14F6EBA3}" srcOrd="1" destOrd="0" parTransId="{60D696D1-477F-46D0-8459-C6EE8C8646B9}" sibTransId="{B718CC46-99F4-4D7B-9F62-5908F7315571}"/>
    <dgm:cxn modelId="{72B32D30-0F95-4DBC-ADE2-244BA3D84ACA}" srcId="{6F31A860-0CE4-4E56-8122-0F56A1B14474}" destId="{F42C2DC2-DE48-4C5C-8831-6EA70B366E61}" srcOrd="0" destOrd="0" parTransId="{D1DBF8C9-99C6-4C1C-BF5A-1ECB0C931AEB}" sibTransId="{ACA50CF0-6639-4C26-91B4-754D89354295}"/>
    <dgm:cxn modelId="{7E0D6514-2A55-4B93-B271-43832275274F}" type="presOf" srcId="{F42C2DC2-DE48-4C5C-8831-6EA70B366E61}" destId="{DD284B56-84A3-461E-84E9-C84A3F7B9755}" srcOrd="0" destOrd="0" presId="urn:microsoft.com/office/officeart/2005/8/layout/hProcess11"/>
    <dgm:cxn modelId="{059F8D9B-8807-419D-8961-8F403C424E7F}" type="presOf" srcId="{6F31A860-0CE4-4E56-8122-0F56A1B14474}" destId="{CB2ABEB5-5F6F-4AB3-A08D-913E1A0DCBC7}" srcOrd="0" destOrd="0" presId="urn:microsoft.com/office/officeart/2005/8/layout/hProcess11"/>
    <dgm:cxn modelId="{8448760C-50C0-446D-B5CA-336E5FE4B83F}" type="presOf" srcId="{59B91966-CDDC-4EB3-AB07-3EDC14F6EBA3}" destId="{5BDD46DD-BB8F-4D4E-ADA8-8EDA392A6058}" srcOrd="0" destOrd="0" presId="urn:microsoft.com/office/officeart/2005/8/layout/hProcess11"/>
    <dgm:cxn modelId="{4381DE8F-B065-4777-814C-0B5A75C9996B}" type="presParOf" srcId="{CB2ABEB5-5F6F-4AB3-A08D-913E1A0DCBC7}" destId="{77A59319-FC58-465A-81D0-98C2B65CC822}" srcOrd="0" destOrd="0" presId="urn:microsoft.com/office/officeart/2005/8/layout/hProcess11"/>
    <dgm:cxn modelId="{38500749-7EC1-4C61-9EF7-3F1CC61F6647}" type="presParOf" srcId="{CB2ABEB5-5F6F-4AB3-A08D-913E1A0DCBC7}" destId="{C8FC53FC-DB30-41E9-B512-4E782F773D3A}" srcOrd="1" destOrd="0" presId="urn:microsoft.com/office/officeart/2005/8/layout/hProcess11"/>
    <dgm:cxn modelId="{4289A267-FA44-470D-BDBA-828A91A91B42}" type="presParOf" srcId="{C8FC53FC-DB30-41E9-B512-4E782F773D3A}" destId="{FFE750A7-6162-476B-AB7C-B93679D5518E}" srcOrd="0" destOrd="0" presId="urn:microsoft.com/office/officeart/2005/8/layout/hProcess11"/>
    <dgm:cxn modelId="{99CAD116-E9A0-435D-81FD-79D4BB4C4861}" type="presParOf" srcId="{FFE750A7-6162-476B-AB7C-B93679D5518E}" destId="{DD284B56-84A3-461E-84E9-C84A3F7B9755}" srcOrd="0" destOrd="0" presId="urn:microsoft.com/office/officeart/2005/8/layout/hProcess11"/>
    <dgm:cxn modelId="{9EF1A0EF-EFF4-4189-A78B-41D25923E60E}" type="presParOf" srcId="{FFE750A7-6162-476B-AB7C-B93679D5518E}" destId="{361C33CD-5FC3-44A2-AF07-0B4E1765EBA1}" srcOrd="1" destOrd="0" presId="urn:microsoft.com/office/officeart/2005/8/layout/hProcess11"/>
    <dgm:cxn modelId="{3B30BBC4-6E42-4115-964D-BD2D5A26F7CE}" type="presParOf" srcId="{FFE750A7-6162-476B-AB7C-B93679D5518E}" destId="{FA5156AE-5D0A-4C96-934E-A6A43708AC06}" srcOrd="2" destOrd="0" presId="urn:microsoft.com/office/officeart/2005/8/layout/hProcess11"/>
    <dgm:cxn modelId="{CA4662E7-2A04-41AF-B0A6-D63257D09AB6}" type="presParOf" srcId="{C8FC53FC-DB30-41E9-B512-4E782F773D3A}" destId="{991C3C2D-FAA6-4E29-BA60-CCCE466E0874}" srcOrd="1" destOrd="0" presId="urn:microsoft.com/office/officeart/2005/8/layout/hProcess11"/>
    <dgm:cxn modelId="{BDCD02DF-7CD0-4B87-BD5C-537CAAC187F6}" type="presParOf" srcId="{C8FC53FC-DB30-41E9-B512-4E782F773D3A}" destId="{0327E1FB-9B11-4CFB-B27A-DA650573F3F8}" srcOrd="2" destOrd="0" presId="urn:microsoft.com/office/officeart/2005/8/layout/hProcess11"/>
    <dgm:cxn modelId="{5929485A-6E81-4485-BA67-3647D5F9C7E6}" type="presParOf" srcId="{0327E1FB-9B11-4CFB-B27A-DA650573F3F8}" destId="{5BDD46DD-BB8F-4D4E-ADA8-8EDA392A6058}" srcOrd="0" destOrd="0" presId="urn:microsoft.com/office/officeart/2005/8/layout/hProcess11"/>
    <dgm:cxn modelId="{74D62A92-B1E0-4257-A13D-325E0D62D072}" type="presParOf" srcId="{0327E1FB-9B11-4CFB-B27A-DA650573F3F8}" destId="{AB0F517D-3530-4EDA-8688-53F12A173CFC}" srcOrd="1" destOrd="0" presId="urn:microsoft.com/office/officeart/2005/8/layout/hProcess11"/>
    <dgm:cxn modelId="{3D68F9E6-58E4-4673-B61B-154FEF4D5553}" type="presParOf" srcId="{0327E1FB-9B11-4CFB-B27A-DA650573F3F8}" destId="{BA926A78-FE89-4297-9174-464FC477EB03}"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6F31A860-0CE4-4E56-8122-0F56A1B14474}" type="doc">
      <dgm:prSet loTypeId="urn:microsoft.com/office/officeart/2005/8/layout/hProcess11" loCatId="process" qsTypeId="urn:microsoft.com/office/officeart/2005/8/quickstyle/simple5" qsCatId="simple" csTypeId="urn:microsoft.com/office/officeart/2005/8/colors/accent1_1" csCatId="accent1" phldr="1"/>
      <dgm:spPr/>
      <dgm:t>
        <a:bodyPr/>
        <a:lstStyle/>
        <a:p>
          <a:endParaRPr lang="en-US"/>
        </a:p>
      </dgm:t>
    </dgm:pt>
    <dgm:pt modelId="{F42C2DC2-DE48-4C5C-8831-6EA70B366E61}">
      <dgm:prSet phldrT="[Text]" custT="1"/>
      <dgm:spPr/>
      <dgm:t>
        <a:bodyPr/>
        <a:lstStyle/>
        <a:p>
          <a:pPr algn="just"/>
          <a:endParaRPr lang="en-US" sz="1800" dirty="0"/>
        </a:p>
      </dgm:t>
    </dgm:pt>
    <dgm:pt modelId="{D1DBF8C9-99C6-4C1C-BF5A-1ECB0C931AEB}" type="parTrans" cxnId="{72B32D30-0F95-4DBC-ADE2-244BA3D84ACA}">
      <dgm:prSet/>
      <dgm:spPr/>
      <dgm:t>
        <a:bodyPr/>
        <a:lstStyle/>
        <a:p>
          <a:endParaRPr lang="en-US"/>
        </a:p>
      </dgm:t>
    </dgm:pt>
    <dgm:pt modelId="{ACA50CF0-6639-4C26-91B4-754D89354295}" type="sibTrans" cxnId="{72B32D30-0F95-4DBC-ADE2-244BA3D84ACA}">
      <dgm:prSet/>
      <dgm:spPr/>
      <dgm:t>
        <a:bodyPr/>
        <a:lstStyle/>
        <a:p>
          <a:endParaRPr lang="en-US"/>
        </a:p>
      </dgm:t>
    </dgm:pt>
    <dgm:pt modelId="{59B91966-CDDC-4EB3-AB07-3EDC14F6EBA3}">
      <dgm:prSet phldrT="[Text]" custT="1"/>
      <dgm:spPr/>
      <dgm:t>
        <a:bodyPr/>
        <a:lstStyle/>
        <a:p>
          <a:pPr algn="just"/>
          <a:endParaRPr lang="en-US" sz="2000" dirty="0"/>
        </a:p>
      </dgm:t>
    </dgm:pt>
    <dgm:pt modelId="{60D696D1-477F-46D0-8459-C6EE8C8646B9}" type="parTrans" cxnId="{1C3FAD3F-514A-4EFD-9C95-1CB5B385581A}">
      <dgm:prSet/>
      <dgm:spPr/>
      <dgm:t>
        <a:bodyPr/>
        <a:lstStyle/>
        <a:p>
          <a:endParaRPr lang="en-US"/>
        </a:p>
      </dgm:t>
    </dgm:pt>
    <dgm:pt modelId="{B718CC46-99F4-4D7B-9F62-5908F7315571}" type="sibTrans" cxnId="{1C3FAD3F-514A-4EFD-9C95-1CB5B385581A}">
      <dgm:prSet/>
      <dgm:spPr/>
      <dgm:t>
        <a:bodyPr/>
        <a:lstStyle/>
        <a:p>
          <a:endParaRPr lang="en-US"/>
        </a:p>
      </dgm:t>
    </dgm:pt>
    <dgm:pt modelId="{7FFC3C49-6DBD-43FC-9406-4B3E1B11B8BA}">
      <dgm:prSet phldrT="[Text]" custT="1"/>
      <dgm:spPr/>
      <dgm:t>
        <a:bodyPr/>
        <a:lstStyle/>
        <a:p>
          <a:pPr algn="just"/>
          <a:endParaRPr lang="en-US" sz="2000" dirty="0"/>
        </a:p>
      </dgm:t>
    </dgm:pt>
    <dgm:pt modelId="{D61987AD-0939-4FAB-A237-ED06E0D42450}" type="parTrans" cxnId="{E5A5EE13-AA92-4531-898C-847850123539}">
      <dgm:prSet/>
      <dgm:spPr/>
      <dgm:t>
        <a:bodyPr/>
        <a:lstStyle/>
        <a:p>
          <a:endParaRPr lang="en-US"/>
        </a:p>
      </dgm:t>
    </dgm:pt>
    <dgm:pt modelId="{A37FC83B-D214-4742-BFFD-142C63B20D93}" type="sibTrans" cxnId="{E5A5EE13-AA92-4531-898C-847850123539}">
      <dgm:prSet/>
      <dgm:spPr/>
      <dgm:t>
        <a:bodyPr/>
        <a:lstStyle/>
        <a:p>
          <a:endParaRPr lang="en-US"/>
        </a:p>
      </dgm:t>
    </dgm:pt>
    <dgm:pt modelId="{CB2ABEB5-5F6F-4AB3-A08D-913E1A0DCBC7}" type="pres">
      <dgm:prSet presAssocID="{6F31A860-0CE4-4E56-8122-0F56A1B14474}" presName="Name0" presStyleCnt="0">
        <dgm:presLayoutVars>
          <dgm:dir/>
          <dgm:resizeHandles val="exact"/>
        </dgm:presLayoutVars>
      </dgm:prSet>
      <dgm:spPr/>
      <dgm:t>
        <a:bodyPr/>
        <a:lstStyle/>
        <a:p>
          <a:endParaRPr lang="en-US"/>
        </a:p>
      </dgm:t>
    </dgm:pt>
    <dgm:pt modelId="{77A59319-FC58-465A-81D0-98C2B65CC822}" type="pres">
      <dgm:prSet presAssocID="{6F31A860-0CE4-4E56-8122-0F56A1B14474}" presName="arrow" presStyleLbl="bgShp" presStyleIdx="0" presStyleCnt="1"/>
      <dgm:spPr>
        <a:effectLst>
          <a:outerShdw blurRad="50800" dist="38100" dir="5400000" algn="t" rotWithShape="0">
            <a:prstClr val="black">
              <a:alpha val="40000"/>
            </a:prstClr>
          </a:outerShdw>
        </a:effectLst>
      </dgm:spPr>
    </dgm:pt>
    <dgm:pt modelId="{C8FC53FC-DB30-41E9-B512-4E782F773D3A}" type="pres">
      <dgm:prSet presAssocID="{6F31A860-0CE4-4E56-8122-0F56A1B14474}" presName="points" presStyleCnt="0"/>
      <dgm:spPr/>
    </dgm:pt>
    <dgm:pt modelId="{FFE750A7-6162-476B-AB7C-B93679D5518E}" type="pres">
      <dgm:prSet presAssocID="{F42C2DC2-DE48-4C5C-8831-6EA70B366E61}" presName="compositeA" presStyleCnt="0"/>
      <dgm:spPr/>
    </dgm:pt>
    <dgm:pt modelId="{DD284B56-84A3-461E-84E9-C84A3F7B9755}" type="pres">
      <dgm:prSet presAssocID="{F42C2DC2-DE48-4C5C-8831-6EA70B366E61}" presName="textA" presStyleLbl="revTx" presStyleIdx="0" presStyleCnt="3" custScaleX="157566">
        <dgm:presLayoutVars>
          <dgm:bulletEnabled val="1"/>
        </dgm:presLayoutVars>
      </dgm:prSet>
      <dgm:spPr/>
      <dgm:t>
        <a:bodyPr/>
        <a:lstStyle/>
        <a:p>
          <a:endParaRPr lang="en-US"/>
        </a:p>
      </dgm:t>
    </dgm:pt>
    <dgm:pt modelId="{361C33CD-5FC3-44A2-AF07-0B4E1765EBA1}" type="pres">
      <dgm:prSet presAssocID="{F42C2DC2-DE48-4C5C-8831-6EA70B366E61}" presName="circleA" presStyleLbl="node1" presStyleIdx="0" presStyleCnt="3"/>
      <dgm:spPr>
        <a:effectLst>
          <a:outerShdw blurRad="50800" dist="38100" dir="5400000" algn="t" rotWithShape="0">
            <a:prstClr val="black">
              <a:alpha val="40000"/>
            </a:prstClr>
          </a:outerShdw>
        </a:effectLst>
      </dgm:spPr>
    </dgm:pt>
    <dgm:pt modelId="{FA5156AE-5D0A-4C96-934E-A6A43708AC06}" type="pres">
      <dgm:prSet presAssocID="{F42C2DC2-DE48-4C5C-8831-6EA70B366E61}" presName="spaceA" presStyleCnt="0"/>
      <dgm:spPr/>
    </dgm:pt>
    <dgm:pt modelId="{991C3C2D-FAA6-4E29-BA60-CCCE466E0874}" type="pres">
      <dgm:prSet presAssocID="{ACA50CF0-6639-4C26-91B4-754D89354295}" presName="space" presStyleCnt="0"/>
      <dgm:spPr/>
    </dgm:pt>
    <dgm:pt modelId="{0327E1FB-9B11-4CFB-B27A-DA650573F3F8}" type="pres">
      <dgm:prSet presAssocID="{59B91966-CDDC-4EB3-AB07-3EDC14F6EBA3}" presName="compositeB" presStyleCnt="0"/>
      <dgm:spPr/>
    </dgm:pt>
    <dgm:pt modelId="{5BDD46DD-BB8F-4D4E-ADA8-8EDA392A6058}" type="pres">
      <dgm:prSet presAssocID="{59B91966-CDDC-4EB3-AB07-3EDC14F6EBA3}" presName="textB" presStyleLbl="revTx" presStyleIdx="1" presStyleCnt="3" custScaleX="132018">
        <dgm:presLayoutVars>
          <dgm:bulletEnabled val="1"/>
        </dgm:presLayoutVars>
      </dgm:prSet>
      <dgm:spPr/>
      <dgm:t>
        <a:bodyPr/>
        <a:lstStyle/>
        <a:p>
          <a:endParaRPr lang="en-US"/>
        </a:p>
      </dgm:t>
    </dgm:pt>
    <dgm:pt modelId="{AB0F517D-3530-4EDA-8688-53F12A173CFC}" type="pres">
      <dgm:prSet presAssocID="{59B91966-CDDC-4EB3-AB07-3EDC14F6EBA3}" presName="circleB" presStyleLbl="node1" presStyleIdx="1" presStyleCnt="3"/>
      <dgm:spPr>
        <a:effectLst>
          <a:outerShdw blurRad="50800" dist="38100" dir="5400000" algn="t" rotWithShape="0">
            <a:prstClr val="black">
              <a:alpha val="40000"/>
            </a:prstClr>
          </a:outerShdw>
        </a:effectLst>
      </dgm:spPr>
    </dgm:pt>
    <dgm:pt modelId="{BA926A78-FE89-4297-9174-464FC477EB03}" type="pres">
      <dgm:prSet presAssocID="{59B91966-CDDC-4EB3-AB07-3EDC14F6EBA3}" presName="spaceB" presStyleCnt="0"/>
      <dgm:spPr/>
    </dgm:pt>
    <dgm:pt modelId="{0C016B7E-A5BD-4CFA-BFCB-58BB42181004}" type="pres">
      <dgm:prSet presAssocID="{B718CC46-99F4-4D7B-9F62-5908F7315571}" presName="space" presStyleCnt="0"/>
      <dgm:spPr/>
    </dgm:pt>
    <dgm:pt modelId="{7317EEA0-418B-4C46-AA1F-0B5EB8F1E323}" type="pres">
      <dgm:prSet presAssocID="{7FFC3C49-6DBD-43FC-9406-4B3E1B11B8BA}" presName="compositeA" presStyleCnt="0"/>
      <dgm:spPr/>
    </dgm:pt>
    <dgm:pt modelId="{28C56111-35BD-473F-9188-69D58995B8EB}" type="pres">
      <dgm:prSet presAssocID="{7FFC3C49-6DBD-43FC-9406-4B3E1B11B8BA}" presName="textA" presStyleLbl="revTx" presStyleIdx="2" presStyleCnt="3" custScaleX="134498">
        <dgm:presLayoutVars>
          <dgm:bulletEnabled val="1"/>
        </dgm:presLayoutVars>
      </dgm:prSet>
      <dgm:spPr/>
      <dgm:t>
        <a:bodyPr/>
        <a:lstStyle/>
        <a:p>
          <a:endParaRPr lang="en-US"/>
        </a:p>
      </dgm:t>
    </dgm:pt>
    <dgm:pt modelId="{DBE1FF4E-1782-47A7-A711-71E74AD85771}" type="pres">
      <dgm:prSet presAssocID="{7FFC3C49-6DBD-43FC-9406-4B3E1B11B8BA}" presName="circleA" presStyleLbl="node1" presStyleIdx="2" presStyleCnt="3"/>
      <dgm:spPr/>
    </dgm:pt>
    <dgm:pt modelId="{5F1215AA-78DC-4766-9503-B01FC44A6FA5}" type="pres">
      <dgm:prSet presAssocID="{7FFC3C49-6DBD-43FC-9406-4B3E1B11B8BA}" presName="spaceA" presStyleCnt="0"/>
      <dgm:spPr/>
    </dgm:pt>
  </dgm:ptLst>
  <dgm:cxnLst>
    <dgm:cxn modelId="{1C3FAD3F-514A-4EFD-9C95-1CB5B385581A}" srcId="{6F31A860-0CE4-4E56-8122-0F56A1B14474}" destId="{59B91966-CDDC-4EB3-AB07-3EDC14F6EBA3}" srcOrd="1" destOrd="0" parTransId="{60D696D1-477F-46D0-8459-C6EE8C8646B9}" sibTransId="{B718CC46-99F4-4D7B-9F62-5908F7315571}"/>
    <dgm:cxn modelId="{E5A5EE13-AA92-4531-898C-847850123539}" srcId="{6F31A860-0CE4-4E56-8122-0F56A1B14474}" destId="{7FFC3C49-6DBD-43FC-9406-4B3E1B11B8BA}" srcOrd="2" destOrd="0" parTransId="{D61987AD-0939-4FAB-A237-ED06E0D42450}" sibTransId="{A37FC83B-D214-4742-BFFD-142C63B20D93}"/>
    <dgm:cxn modelId="{D26B7074-DBF0-4523-9ECC-2EF7ACDE2CB6}" type="presOf" srcId="{7FFC3C49-6DBD-43FC-9406-4B3E1B11B8BA}" destId="{28C56111-35BD-473F-9188-69D58995B8EB}" srcOrd="0" destOrd="0" presId="urn:microsoft.com/office/officeart/2005/8/layout/hProcess11"/>
    <dgm:cxn modelId="{72B32D30-0F95-4DBC-ADE2-244BA3D84ACA}" srcId="{6F31A860-0CE4-4E56-8122-0F56A1B14474}" destId="{F42C2DC2-DE48-4C5C-8831-6EA70B366E61}" srcOrd="0" destOrd="0" parTransId="{D1DBF8C9-99C6-4C1C-BF5A-1ECB0C931AEB}" sibTransId="{ACA50CF0-6639-4C26-91B4-754D89354295}"/>
    <dgm:cxn modelId="{7E0D6514-2A55-4B93-B271-43832275274F}" type="presOf" srcId="{F42C2DC2-DE48-4C5C-8831-6EA70B366E61}" destId="{DD284B56-84A3-461E-84E9-C84A3F7B9755}" srcOrd="0" destOrd="0" presId="urn:microsoft.com/office/officeart/2005/8/layout/hProcess11"/>
    <dgm:cxn modelId="{059F8D9B-8807-419D-8961-8F403C424E7F}" type="presOf" srcId="{6F31A860-0CE4-4E56-8122-0F56A1B14474}" destId="{CB2ABEB5-5F6F-4AB3-A08D-913E1A0DCBC7}" srcOrd="0" destOrd="0" presId="urn:microsoft.com/office/officeart/2005/8/layout/hProcess11"/>
    <dgm:cxn modelId="{8448760C-50C0-446D-B5CA-336E5FE4B83F}" type="presOf" srcId="{59B91966-CDDC-4EB3-AB07-3EDC14F6EBA3}" destId="{5BDD46DD-BB8F-4D4E-ADA8-8EDA392A6058}" srcOrd="0" destOrd="0" presId="urn:microsoft.com/office/officeart/2005/8/layout/hProcess11"/>
    <dgm:cxn modelId="{4381DE8F-B065-4777-814C-0B5A75C9996B}" type="presParOf" srcId="{CB2ABEB5-5F6F-4AB3-A08D-913E1A0DCBC7}" destId="{77A59319-FC58-465A-81D0-98C2B65CC822}" srcOrd="0" destOrd="0" presId="urn:microsoft.com/office/officeart/2005/8/layout/hProcess11"/>
    <dgm:cxn modelId="{38500749-7EC1-4C61-9EF7-3F1CC61F6647}" type="presParOf" srcId="{CB2ABEB5-5F6F-4AB3-A08D-913E1A0DCBC7}" destId="{C8FC53FC-DB30-41E9-B512-4E782F773D3A}" srcOrd="1" destOrd="0" presId="urn:microsoft.com/office/officeart/2005/8/layout/hProcess11"/>
    <dgm:cxn modelId="{4289A267-FA44-470D-BDBA-828A91A91B42}" type="presParOf" srcId="{C8FC53FC-DB30-41E9-B512-4E782F773D3A}" destId="{FFE750A7-6162-476B-AB7C-B93679D5518E}" srcOrd="0" destOrd="0" presId="urn:microsoft.com/office/officeart/2005/8/layout/hProcess11"/>
    <dgm:cxn modelId="{99CAD116-E9A0-435D-81FD-79D4BB4C4861}" type="presParOf" srcId="{FFE750A7-6162-476B-AB7C-B93679D5518E}" destId="{DD284B56-84A3-461E-84E9-C84A3F7B9755}" srcOrd="0" destOrd="0" presId="urn:microsoft.com/office/officeart/2005/8/layout/hProcess11"/>
    <dgm:cxn modelId="{9EF1A0EF-EFF4-4189-A78B-41D25923E60E}" type="presParOf" srcId="{FFE750A7-6162-476B-AB7C-B93679D5518E}" destId="{361C33CD-5FC3-44A2-AF07-0B4E1765EBA1}" srcOrd="1" destOrd="0" presId="urn:microsoft.com/office/officeart/2005/8/layout/hProcess11"/>
    <dgm:cxn modelId="{3B30BBC4-6E42-4115-964D-BD2D5A26F7CE}" type="presParOf" srcId="{FFE750A7-6162-476B-AB7C-B93679D5518E}" destId="{FA5156AE-5D0A-4C96-934E-A6A43708AC06}" srcOrd="2" destOrd="0" presId="urn:microsoft.com/office/officeart/2005/8/layout/hProcess11"/>
    <dgm:cxn modelId="{CA4662E7-2A04-41AF-B0A6-D63257D09AB6}" type="presParOf" srcId="{C8FC53FC-DB30-41E9-B512-4E782F773D3A}" destId="{991C3C2D-FAA6-4E29-BA60-CCCE466E0874}" srcOrd="1" destOrd="0" presId="urn:microsoft.com/office/officeart/2005/8/layout/hProcess11"/>
    <dgm:cxn modelId="{BDCD02DF-7CD0-4B87-BD5C-537CAAC187F6}" type="presParOf" srcId="{C8FC53FC-DB30-41E9-B512-4E782F773D3A}" destId="{0327E1FB-9B11-4CFB-B27A-DA650573F3F8}" srcOrd="2" destOrd="0" presId="urn:microsoft.com/office/officeart/2005/8/layout/hProcess11"/>
    <dgm:cxn modelId="{5929485A-6E81-4485-BA67-3647D5F9C7E6}" type="presParOf" srcId="{0327E1FB-9B11-4CFB-B27A-DA650573F3F8}" destId="{5BDD46DD-BB8F-4D4E-ADA8-8EDA392A6058}" srcOrd="0" destOrd="0" presId="urn:microsoft.com/office/officeart/2005/8/layout/hProcess11"/>
    <dgm:cxn modelId="{74D62A92-B1E0-4257-A13D-325E0D62D072}" type="presParOf" srcId="{0327E1FB-9B11-4CFB-B27A-DA650573F3F8}" destId="{AB0F517D-3530-4EDA-8688-53F12A173CFC}" srcOrd="1" destOrd="0" presId="urn:microsoft.com/office/officeart/2005/8/layout/hProcess11"/>
    <dgm:cxn modelId="{3D68F9E6-58E4-4673-B61B-154FEF4D5553}" type="presParOf" srcId="{0327E1FB-9B11-4CFB-B27A-DA650573F3F8}" destId="{BA926A78-FE89-4297-9174-464FC477EB03}" srcOrd="2" destOrd="0" presId="urn:microsoft.com/office/officeart/2005/8/layout/hProcess11"/>
    <dgm:cxn modelId="{A72766EE-09B8-4603-A55D-70E045DA2A30}" type="presParOf" srcId="{C8FC53FC-DB30-41E9-B512-4E782F773D3A}" destId="{0C016B7E-A5BD-4CFA-BFCB-58BB42181004}" srcOrd="3" destOrd="0" presId="urn:microsoft.com/office/officeart/2005/8/layout/hProcess11"/>
    <dgm:cxn modelId="{E9A59AC8-AE26-429F-A0D7-7BA51387A1B1}" type="presParOf" srcId="{C8FC53FC-DB30-41E9-B512-4E782F773D3A}" destId="{7317EEA0-418B-4C46-AA1F-0B5EB8F1E323}" srcOrd="4" destOrd="0" presId="urn:microsoft.com/office/officeart/2005/8/layout/hProcess11"/>
    <dgm:cxn modelId="{259DDFCA-5C79-4E48-A4B7-6330A12949A8}" type="presParOf" srcId="{7317EEA0-418B-4C46-AA1F-0B5EB8F1E323}" destId="{28C56111-35BD-473F-9188-69D58995B8EB}" srcOrd="0" destOrd="0" presId="urn:microsoft.com/office/officeart/2005/8/layout/hProcess11"/>
    <dgm:cxn modelId="{EC613F4B-9952-4CA0-BFF5-39949C94FEFA}" type="presParOf" srcId="{7317EEA0-418B-4C46-AA1F-0B5EB8F1E323}" destId="{DBE1FF4E-1782-47A7-A711-71E74AD85771}" srcOrd="1" destOrd="0" presId="urn:microsoft.com/office/officeart/2005/8/layout/hProcess11"/>
    <dgm:cxn modelId="{3FAD5166-3847-4B1E-8B49-846841597017}" type="presParOf" srcId="{7317EEA0-418B-4C46-AA1F-0B5EB8F1E323}" destId="{5F1215AA-78DC-4766-9503-B01FC44A6FA5}"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8C068F-B1E2-4BAF-B314-5D708D98A216}" type="doc">
      <dgm:prSet loTypeId="urn:microsoft.com/office/officeart/2008/layout/AlternatingPictureBlocks" loCatId="list" qsTypeId="urn:microsoft.com/office/officeart/2005/8/quickstyle/simple5" qsCatId="simple" csTypeId="urn:microsoft.com/office/officeart/2005/8/colors/accent1_5" csCatId="accent1" phldr="1"/>
      <dgm:spPr/>
    </dgm:pt>
    <dgm:pt modelId="{3434ECAA-C32E-473B-AA32-CF4C08FBBC2E}">
      <dgm:prSet phldrT="[Text]"/>
      <dgm:spPr>
        <a:effectLst>
          <a:outerShdw blurRad="50800" dist="38100" dir="2700000" algn="tl" rotWithShape="0">
            <a:prstClr val="black">
              <a:alpha val="40000"/>
            </a:prstClr>
          </a:outerShdw>
        </a:effectLst>
      </dgm:spPr>
      <dgm:t>
        <a:bodyPr/>
        <a:lstStyle/>
        <a:p>
          <a:r>
            <a:rPr lang="en-US" dirty="0"/>
            <a:t>Authority</a:t>
          </a:r>
        </a:p>
      </dgm:t>
    </dgm:pt>
    <dgm:pt modelId="{87842386-B0CB-4B6C-A8A7-80850F0D763F}" type="parTrans" cxnId="{38056654-BA7B-46DB-A88F-BE25B5AFE18A}">
      <dgm:prSet/>
      <dgm:spPr/>
      <dgm:t>
        <a:bodyPr/>
        <a:lstStyle/>
        <a:p>
          <a:endParaRPr lang="en-US"/>
        </a:p>
      </dgm:t>
    </dgm:pt>
    <dgm:pt modelId="{17F31379-A9BE-4F33-825D-375BC7ACE133}" type="sibTrans" cxnId="{38056654-BA7B-46DB-A88F-BE25B5AFE18A}">
      <dgm:prSet/>
      <dgm:spPr/>
      <dgm:t>
        <a:bodyPr/>
        <a:lstStyle/>
        <a:p>
          <a:endParaRPr lang="en-US"/>
        </a:p>
      </dgm:t>
    </dgm:pt>
    <dgm:pt modelId="{38AE5414-7D8F-4CB6-9B51-A6E388DE2025}">
      <dgm:prSet phldrT="[Text]"/>
      <dgm:spPr>
        <a:effectLst>
          <a:outerShdw blurRad="50800" dist="38100" dir="2700000" algn="tl" rotWithShape="0">
            <a:prstClr val="black">
              <a:alpha val="40000"/>
            </a:prstClr>
          </a:outerShdw>
        </a:effectLst>
      </dgm:spPr>
      <dgm:t>
        <a:bodyPr/>
        <a:lstStyle/>
        <a:p>
          <a:r>
            <a:rPr lang="en-US" dirty="0"/>
            <a:t>The Church</a:t>
          </a:r>
        </a:p>
      </dgm:t>
    </dgm:pt>
    <dgm:pt modelId="{28BF5267-D8D0-40FA-9B54-4FB94FD4492E}" type="parTrans" cxnId="{AE753077-6DB2-40B9-9D8D-F51A68A46F4E}">
      <dgm:prSet/>
      <dgm:spPr/>
      <dgm:t>
        <a:bodyPr/>
        <a:lstStyle/>
        <a:p>
          <a:endParaRPr lang="en-US"/>
        </a:p>
      </dgm:t>
    </dgm:pt>
    <dgm:pt modelId="{E7DEE3F9-48BB-495F-8E29-0FD2756C74C5}" type="sibTrans" cxnId="{AE753077-6DB2-40B9-9D8D-F51A68A46F4E}">
      <dgm:prSet/>
      <dgm:spPr/>
      <dgm:t>
        <a:bodyPr/>
        <a:lstStyle/>
        <a:p>
          <a:endParaRPr lang="en-US"/>
        </a:p>
      </dgm:t>
    </dgm:pt>
    <dgm:pt modelId="{5EA79B93-F660-45C4-A6DC-1B6EE11FFE09}">
      <dgm:prSet phldrT="[Text]"/>
      <dgm:spPr>
        <a:effectLst>
          <a:outerShdw blurRad="50800" dist="38100" dir="2700000" algn="tl" rotWithShape="0">
            <a:prstClr val="black">
              <a:alpha val="40000"/>
            </a:prstClr>
          </a:outerShdw>
        </a:effectLst>
      </dgm:spPr>
      <dgm:t>
        <a:bodyPr/>
        <a:lstStyle/>
        <a:p>
          <a:r>
            <a:rPr lang="en-US" dirty="0"/>
            <a:t>Marvelous Work</a:t>
          </a:r>
        </a:p>
      </dgm:t>
    </dgm:pt>
    <dgm:pt modelId="{06D0BAEF-A0FB-405C-8795-F5B1198D6C22}" type="parTrans" cxnId="{04C329B3-E5BD-4674-A849-60E862BEC1F1}">
      <dgm:prSet/>
      <dgm:spPr/>
      <dgm:t>
        <a:bodyPr/>
        <a:lstStyle/>
        <a:p>
          <a:endParaRPr lang="en-US"/>
        </a:p>
      </dgm:t>
    </dgm:pt>
    <dgm:pt modelId="{B7C33C8C-6DD2-43DC-AFE1-389A45AFFF09}" type="sibTrans" cxnId="{04C329B3-E5BD-4674-A849-60E862BEC1F1}">
      <dgm:prSet/>
      <dgm:spPr/>
      <dgm:t>
        <a:bodyPr/>
        <a:lstStyle/>
        <a:p>
          <a:endParaRPr lang="en-US"/>
        </a:p>
      </dgm:t>
    </dgm:pt>
    <dgm:pt modelId="{C926350F-5E4C-4BC2-BA3E-9FD94305701E}" type="pres">
      <dgm:prSet presAssocID="{BB8C068F-B1E2-4BAF-B314-5D708D98A216}" presName="linearFlow" presStyleCnt="0">
        <dgm:presLayoutVars>
          <dgm:dir/>
          <dgm:resizeHandles val="exact"/>
        </dgm:presLayoutVars>
      </dgm:prSet>
      <dgm:spPr/>
    </dgm:pt>
    <dgm:pt modelId="{805E7C81-BD07-41D3-9E3D-B4EE8289A669}" type="pres">
      <dgm:prSet presAssocID="{3434ECAA-C32E-473B-AA32-CF4C08FBBC2E}" presName="comp" presStyleCnt="0"/>
      <dgm:spPr/>
    </dgm:pt>
    <dgm:pt modelId="{A2C176F4-7FCD-42E4-9D9E-90BA6F7CEE5D}" type="pres">
      <dgm:prSet presAssocID="{3434ECAA-C32E-473B-AA32-CF4C08FBBC2E}" presName="rect2" presStyleLbl="node1" presStyleIdx="0" presStyleCnt="3">
        <dgm:presLayoutVars>
          <dgm:bulletEnabled val="1"/>
        </dgm:presLayoutVars>
      </dgm:prSet>
      <dgm:spPr/>
      <dgm:t>
        <a:bodyPr/>
        <a:lstStyle/>
        <a:p>
          <a:endParaRPr lang="en-US"/>
        </a:p>
      </dgm:t>
    </dgm:pt>
    <dgm:pt modelId="{74236F32-90CE-4857-9681-0B6557A8F318}" type="pres">
      <dgm:prSet presAssocID="{3434ECAA-C32E-473B-AA32-CF4C08FBBC2E}" presName="rect1" presStyleLbl="ln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64000" r="-64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9035F7F-DE37-4FEE-A6B3-9A85A65192E5}" type="pres">
      <dgm:prSet presAssocID="{17F31379-A9BE-4F33-825D-375BC7ACE133}" presName="sibTrans" presStyleCnt="0"/>
      <dgm:spPr/>
    </dgm:pt>
    <dgm:pt modelId="{0DE506E0-AEA4-4714-8508-2014EE35B08C}" type="pres">
      <dgm:prSet presAssocID="{38AE5414-7D8F-4CB6-9B51-A6E388DE2025}" presName="comp" presStyleCnt="0"/>
      <dgm:spPr/>
    </dgm:pt>
    <dgm:pt modelId="{479CCBA3-765A-4A1E-AC99-61F9AA03C742}" type="pres">
      <dgm:prSet presAssocID="{38AE5414-7D8F-4CB6-9B51-A6E388DE2025}" presName="rect2" presStyleLbl="node1" presStyleIdx="1" presStyleCnt="3">
        <dgm:presLayoutVars>
          <dgm:bulletEnabled val="1"/>
        </dgm:presLayoutVars>
      </dgm:prSet>
      <dgm:spPr/>
      <dgm:t>
        <a:bodyPr/>
        <a:lstStyle/>
        <a:p>
          <a:endParaRPr lang="en-US"/>
        </a:p>
      </dgm:t>
    </dgm:pt>
    <dgm:pt modelId="{76E71EC1-221F-4B8E-A816-E07F9AD37BEC}" type="pres">
      <dgm:prSet presAssocID="{38AE5414-7D8F-4CB6-9B51-A6E388DE2025}" presName="rect1" presStyleLbl="lnNode1" presStyleIdx="1"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51000" r="-51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0C2081D-1EE9-405C-A0C0-9DE6993CE07D}" type="pres">
      <dgm:prSet presAssocID="{E7DEE3F9-48BB-495F-8E29-0FD2756C74C5}" presName="sibTrans" presStyleCnt="0"/>
      <dgm:spPr/>
    </dgm:pt>
    <dgm:pt modelId="{7509CEC6-B47F-4920-904F-9F081B0590B8}" type="pres">
      <dgm:prSet presAssocID="{5EA79B93-F660-45C4-A6DC-1B6EE11FFE09}" presName="comp" presStyleCnt="0"/>
      <dgm:spPr/>
    </dgm:pt>
    <dgm:pt modelId="{56A1C771-8F3B-42B0-87AF-B67A66B1D951}" type="pres">
      <dgm:prSet presAssocID="{5EA79B93-F660-45C4-A6DC-1B6EE11FFE09}" presName="rect2" presStyleLbl="node1" presStyleIdx="2" presStyleCnt="3">
        <dgm:presLayoutVars>
          <dgm:bulletEnabled val="1"/>
        </dgm:presLayoutVars>
      </dgm:prSet>
      <dgm:spPr/>
      <dgm:t>
        <a:bodyPr/>
        <a:lstStyle/>
        <a:p>
          <a:endParaRPr lang="en-US"/>
        </a:p>
      </dgm:t>
    </dgm:pt>
    <dgm:pt modelId="{6DE44990-A3B7-46AE-9849-83EB3635C7BB}" type="pres">
      <dgm:prSet presAssocID="{5EA79B93-F660-45C4-A6DC-1B6EE11FFE09}" presName="rect1" presStyleLbl="lnNode1" presStyleIdx="2" presStyleCnt="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15000" b="-15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Lst>
  <dgm:cxnLst>
    <dgm:cxn modelId="{38056654-BA7B-46DB-A88F-BE25B5AFE18A}" srcId="{BB8C068F-B1E2-4BAF-B314-5D708D98A216}" destId="{3434ECAA-C32E-473B-AA32-CF4C08FBBC2E}" srcOrd="0" destOrd="0" parTransId="{87842386-B0CB-4B6C-A8A7-80850F0D763F}" sibTransId="{17F31379-A9BE-4F33-825D-375BC7ACE133}"/>
    <dgm:cxn modelId="{5D89CD4C-5612-4B4A-88EE-8555DB863B08}" type="presOf" srcId="{BB8C068F-B1E2-4BAF-B314-5D708D98A216}" destId="{C926350F-5E4C-4BC2-BA3E-9FD94305701E}" srcOrd="0" destOrd="0" presId="urn:microsoft.com/office/officeart/2008/layout/AlternatingPictureBlocks"/>
    <dgm:cxn modelId="{5136ECC6-960D-41AE-BC5F-9FA1C609FAFE}" type="presOf" srcId="{3434ECAA-C32E-473B-AA32-CF4C08FBBC2E}" destId="{A2C176F4-7FCD-42E4-9D9E-90BA6F7CEE5D}" srcOrd="0" destOrd="0" presId="urn:microsoft.com/office/officeart/2008/layout/AlternatingPictureBlocks"/>
    <dgm:cxn modelId="{9DCBFCE4-A82B-4F9D-BE59-CD8D764ACEA9}" type="presOf" srcId="{5EA79B93-F660-45C4-A6DC-1B6EE11FFE09}" destId="{56A1C771-8F3B-42B0-87AF-B67A66B1D951}" srcOrd="0" destOrd="0" presId="urn:microsoft.com/office/officeart/2008/layout/AlternatingPictureBlocks"/>
    <dgm:cxn modelId="{AE753077-6DB2-40B9-9D8D-F51A68A46F4E}" srcId="{BB8C068F-B1E2-4BAF-B314-5D708D98A216}" destId="{38AE5414-7D8F-4CB6-9B51-A6E388DE2025}" srcOrd="1" destOrd="0" parTransId="{28BF5267-D8D0-40FA-9B54-4FB94FD4492E}" sibTransId="{E7DEE3F9-48BB-495F-8E29-0FD2756C74C5}"/>
    <dgm:cxn modelId="{F0308BE3-19B1-4F12-BAE4-8982CB0E9D29}" type="presOf" srcId="{38AE5414-7D8F-4CB6-9B51-A6E388DE2025}" destId="{479CCBA3-765A-4A1E-AC99-61F9AA03C742}" srcOrd="0" destOrd="0" presId="urn:microsoft.com/office/officeart/2008/layout/AlternatingPictureBlocks"/>
    <dgm:cxn modelId="{04C329B3-E5BD-4674-A849-60E862BEC1F1}" srcId="{BB8C068F-B1E2-4BAF-B314-5D708D98A216}" destId="{5EA79B93-F660-45C4-A6DC-1B6EE11FFE09}" srcOrd="2" destOrd="0" parTransId="{06D0BAEF-A0FB-405C-8795-F5B1198D6C22}" sibTransId="{B7C33C8C-6DD2-43DC-AFE1-389A45AFFF09}"/>
    <dgm:cxn modelId="{B4A9FF87-C25B-4765-ADF6-D90611C64EDD}" type="presParOf" srcId="{C926350F-5E4C-4BC2-BA3E-9FD94305701E}" destId="{805E7C81-BD07-41D3-9E3D-B4EE8289A669}" srcOrd="0" destOrd="0" presId="urn:microsoft.com/office/officeart/2008/layout/AlternatingPictureBlocks"/>
    <dgm:cxn modelId="{108AAD49-0C7D-4EB1-B521-B620E2021520}" type="presParOf" srcId="{805E7C81-BD07-41D3-9E3D-B4EE8289A669}" destId="{A2C176F4-7FCD-42E4-9D9E-90BA6F7CEE5D}" srcOrd="0" destOrd="0" presId="urn:microsoft.com/office/officeart/2008/layout/AlternatingPictureBlocks"/>
    <dgm:cxn modelId="{989F476A-D029-4D03-823D-B1D25FAEF914}" type="presParOf" srcId="{805E7C81-BD07-41D3-9E3D-B4EE8289A669}" destId="{74236F32-90CE-4857-9681-0B6557A8F318}" srcOrd="1" destOrd="0" presId="urn:microsoft.com/office/officeart/2008/layout/AlternatingPictureBlocks"/>
    <dgm:cxn modelId="{56B2A221-7D5C-421F-8331-1F17DA93859B}" type="presParOf" srcId="{C926350F-5E4C-4BC2-BA3E-9FD94305701E}" destId="{09035F7F-DE37-4FEE-A6B3-9A85A65192E5}" srcOrd="1" destOrd="0" presId="urn:microsoft.com/office/officeart/2008/layout/AlternatingPictureBlocks"/>
    <dgm:cxn modelId="{13BB822B-92AA-4C8A-871F-11816548E145}" type="presParOf" srcId="{C926350F-5E4C-4BC2-BA3E-9FD94305701E}" destId="{0DE506E0-AEA4-4714-8508-2014EE35B08C}" srcOrd="2" destOrd="0" presId="urn:microsoft.com/office/officeart/2008/layout/AlternatingPictureBlocks"/>
    <dgm:cxn modelId="{C10A0056-9D8B-40FE-BACC-8FF9F2D0A9F5}" type="presParOf" srcId="{0DE506E0-AEA4-4714-8508-2014EE35B08C}" destId="{479CCBA3-765A-4A1E-AC99-61F9AA03C742}" srcOrd="0" destOrd="0" presId="urn:microsoft.com/office/officeart/2008/layout/AlternatingPictureBlocks"/>
    <dgm:cxn modelId="{653F7A24-0E9F-4E9D-B81D-F24740A815A2}" type="presParOf" srcId="{0DE506E0-AEA4-4714-8508-2014EE35B08C}" destId="{76E71EC1-221F-4B8E-A816-E07F9AD37BEC}" srcOrd="1" destOrd="0" presId="urn:microsoft.com/office/officeart/2008/layout/AlternatingPictureBlocks"/>
    <dgm:cxn modelId="{537FDBCF-A0F6-4E2F-8BCF-8503D267AEA4}" type="presParOf" srcId="{C926350F-5E4C-4BC2-BA3E-9FD94305701E}" destId="{90C2081D-1EE9-405C-A0C0-9DE6993CE07D}" srcOrd="3" destOrd="0" presId="urn:microsoft.com/office/officeart/2008/layout/AlternatingPictureBlocks"/>
    <dgm:cxn modelId="{75E6A45D-0B96-4D95-BB45-80997F5A4FC2}" type="presParOf" srcId="{C926350F-5E4C-4BC2-BA3E-9FD94305701E}" destId="{7509CEC6-B47F-4920-904F-9F081B0590B8}" srcOrd="4" destOrd="0" presId="urn:microsoft.com/office/officeart/2008/layout/AlternatingPictureBlocks"/>
    <dgm:cxn modelId="{310DC6A0-51FB-4B49-9B62-26BE708445A8}" type="presParOf" srcId="{7509CEC6-B47F-4920-904F-9F081B0590B8}" destId="{56A1C771-8F3B-42B0-87AF-B67A66B1D951}" srcOrd="0" destOrd="0" presId="urn:microsoft.com/office/officeart/2008/layout/AlternatingPictureBlocks"/>
    <dgm:cxn modelId="{8838EE75-8A03-4296-B2A0-46271113E35C}" type="presParOf" srcId="{7509CEC6-B47F-4920-904F-9F081B0590B8}" destId="{6DE44990-A3B7-46AE-9849-83EB3635C7BB}" srcOrd="1" destOrd="0" presId="urn:microsoft.com/office/officeart/2008/layout/AlternatingPictureBlock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6F31A860-0CE4-4E56-8122-0F56A1B14474}" type="doc">
      <dgm:prSet loTypeId="urn:microsoft.com/office/officeart/2005/8/layout/hProcess11" loCatId="process" qsTypeId="urn:microsoft.com/office/officeart/2005/8/quickstyle/simple5" qsCatId="simple" csTypeId="urn:microsoft.com/office/officeart/2005/8/colors/accent1_1" csCatId="accent1" phldr="1"/>
      <dgm:spPr/>
      <dgm:t>
        <a:bodyPr/>
        <a:lstStyle/>
        <a:p>
          <a:endParaRPr lang="en-US"/>
        </a:p>
      </dgm:t>
    </dgm:pt>
    <dgm:pt modelId="{F42C2DC2-DE48-4C5C-8831-6EA70B366E61}">
      <dgm:prSet phldrT="[Text]" custT="1"/>
      <dgm:spPr/>
      <dgm:t>
        <a:bodyPr/>
        <a:lstStyle/>
        <a:p>
          <a:pPr algn="just"/>
          <a:endParaRPr lang="en-US" sz="1800" dirty="0"/>
        </a:p>
      </dgm:t>
    </dgm:pt>
    <dgm:pt modelId="{D1DBF8C9-99C6-4C1C-BF5A-1ECB0C931AEB}" type="parTrans" cxnId="{72B32D30-0F95-4DBC-ADE2-244BA3D84ACA}">
      <dgm:prSet/>
      <dgm:spPr/>
      <dgm:t>
        <a:bodyPr/>
        <a:lstStyle/>
        <a:p>
          <a:endParaRPr lang="en-US"/>
        </a:p>
      </dgm:t>
    </dgm:pt>
    <dgm:pt modelId="{ACA50CF0-6639-4C26-91B4-754D89354295}" type="sibTrans" cxnId="{72B32D30-0F95-4DBC-ADE2-244BA3D84ACA}">
      <dgm:prSet/>
      <dgm:spPr/>
      <dgm:t>
        <a:bodyPr/>
        <a:lstStyle/>
        <a:p>
          <a:endParaRPr lang="en-US"/>
        </a:p>
      </dgm:t>
    </dgm:pt>
    <dgm:pt modelId="{CB2ABEB5-5F6F-4AB3-A08D-913E1A0DCBC7}" type="pres">
      <dgm:prSet presAssocID="{6F31A860-0CE4-4E56-8122-0F56A1B14474}" presName="Name0" presStyleCnt="0">
        <dgm:presLayoutVars>
          <dgm:dir/>
          <dgm:resizeHandles val="exact"/>
        </dgm:presLayoutVars>
      </dgm:prSet>
      <dgm:spPr/>
      <dgm:t>
        <a:bodyPr/>
        <a:lstStyle/>
        <a:p>
          <a:endParaRPr lang="en-US"/>
        </a:p>
      </dgm:t>
    </dgm:pt>
    <dgm:pt modelId="{77A59319-FC58-465A-81D0-98C2B65CC822}" type="pres">
      <dgm:prSet presAssocID="{6F31A860-0CE4-4E56-8122-0F56A1B14474}" presName="arrow" presStyleLbl="bgShp" presStyleIdx="0" presStyleCnt="1"/>
      <dgm:spPr>
        <a:effectLst>
          <a:outerShdw blurRad="50800" dist="38100" dir="5400000" algn="t" rotWithShape="0">
            <a:prstClr val="black">
              <a:alpha val="40000"/>
            </a:prstClr>
          </a:outerShdw>
        </a:effectLst>
      </dgm:spPr>
    </dgm:pt>
    <dgm:pt modelId="{C8FC53FC-DB30-41E9-B512-4E782F773D3A}" type="pres">
      <dgm:prSet presAssocID="{6F31A860-0CE4-4E56-8122-0F56A1B14474}" presName="points" presStyleCnt="0"/>
      <dgm:spPr/>
    </dgm:pt>
    <dgm:pt modelId="{FFE750A7-6162-476B-AB7C-B93679D5518E}" type="pres">
      <dgm:prSet presAssocID="{F42C2DC2-DE48-4C5C-8831-6EA70B366E61}" presName="compositeA" presStyleCnt="0"/>
      <dgm:spPr/>
    </dgm:pt>
    <dgm:pt modelId="{DD284B56-84A3-461E-84E9-C84A3F7B9755}" type="pres">
      <dgm:prSet presAssocID="{F42C2DC2-DE48-4C5C-8831-6EA70B366E61}" presName="textA" presStyleLbl="revTx" presStyleIdx="0" presStyleCnt="1" custScaleX="157566">
        <dgm:presLayoutVars>
          <dgm:bulletEnabled val="1"/>
        </dgm:presLayoutVars>
      </dgm:prSet>
      <dgm:spPr/>
      <dgm:t>
        <a:bodyPr/>
        <a:lstStyle/>
        <a:p>
          <a:endParaRPr lang="en-US"/>
        </a:p>
      </dgm:t>
    </dgm:pt>
    <dgm:pt modelId="{361C33CD-5FC3-44A2-AF07-0B4E1765EBA1}" type="pres">
      <dgm:prSet presAssocID="{F42C2DC2-DE48-4C5C-8831-6EA70B366E61}" presName="circleA" presStyleLbl="node1" presStyleIdx="0" presStyleCnt="1"/>
      <dgm:spPr>
        <a:effectLst>
          <a:outerShdw blurRad="50800" dist="38100" dir="5400000" algn="t" rotWithShape="0">
            <a:prstClr val="black">
              <a:alpha val="40000"/>
            </a:prstClr>
          </a:outerShdw>
        </a:effectLst>
      </dgm:spPr>
    </dgm:pt>
    <dgm:pt modelId="{FA5156AE-5D0A-4C96-934E-A6A43708AC06}" type="pres">
      <dgm:prSet presAssocID="{F42C2DC2-DE48-4C5C-8831-6EA70B366E61}" presName="spaceA" presStyleCnt="0"/>
      <dgm:spPr/>
    </dgm:pt>
  </dgm:ptLst>
  <dgm:cxnLst>
    <dgm:cxn modelId="{72B32D30-0F95-4DBC-ADE2-244BA3D84ACA}" srcId="{6F31A860-0CE4-4E56-8122-0F56A1B14474}" destId="{F42C2DC2-DE48-4C5C-8831-6EA70B366E61}" srcOrd="0" destOrd="0" parTransId="{D1DBF8C9-99C6-4C1C-BF5A-1ECB0C931AEB}" sibTransId="{ACA50CF0-6639-4C26-91B4-754D89354295}"/>
    <dgm:cxn modelId="{7E0D6514-2A55-4B93-B271-43832275274F}" type="presOf" srcId="{F42C2DC2-DE48-4C5C-8831-6EA70B366E61}" destId="{DD284B56-84A3-461E-84E9-C84A3F7B9755}" srcOrd="0" destOrd="0" presId="urn:microsoft.com/office/officeart/2005/8/layout/hProcess11"/>
    <dgm:cxn modelId="{059F8D9B-8807-419D-8961-8F403C424E7F}" type="presOf" srcId="{6F31A860-0CE4-4E56-8122-0F56A1B14474}" destId="{CB2ABEB5-5F6F-4AB3-A08D-913E1A0DCBC7}" srcOrd="0" destOrd="0" presId="urn:microsoft.com/office/officeart/2005/8/layout/hProcess11"/>
    <dgm:cxn modelId="{4381DE8F-B065-4777-814C-0B5A75C9996B}" type="presParOf" srcId="{CB2ABEB5-5F6F-4AB3-A08D-913E1A0DCBC7}" destId="{77A59319-FC58-465A-81D0-98C2B65CC822}" srcOrd="0" destOrd="0" presId="urn:microsoft.com/office/officeart/2005/8/layout/hProcess11"/>
    <dgm:cxn modelId="{38500749-7EC1-4C61-9EF7-3F1CC61F6647}" type="presParOf" srcId="{CB2ABEB5-5F6F-4AB3-A08D-913E1A0DCBC7}" destId="{C8FC53FC-DB30-41E9-B512-4E782F773D3A}" srcOrd="1" destOrd="0" presId="urn:microsoft.com/office/officeart/2005/8/layout/hProcess11"/>
    <dgm:cxn modelId="{4289A267-FA44-470D-BDBA-828A91A91B42}" type="presParOf" srcId="{C8FC53FC-DB30-41E9-B512-4E782F773D3A}" destId="{FFE750A7-6162-476B-AB7C-B93679D5518E}" srcOrd="0" destOrd="0" presId="urn:microsoft.com/office/officeart/2005/8/layout/hProcess11"/>
    <dgm:cxn modelId="{99CAD116-E9A0-435D-81FD-79D4BB4C4861}" type="presParOf" srcId="{FFE750A7-6162-476B-AB7C-B93679D5518E}" destId="{DD284B56-84A3-461E-84E9-C84A3F7B9755}" srcOrd="0" destOrd="0" presId="urn:microsoft.com/office/officeart/2005/8/layout/hProcess11"/>
    <dgm:cxn modelId="{9EF1A0EF-EFF4-4189-A78B-41D25923E60E}" type="presParOf" srcId="{FFE750A7-6162-476B-AB7C-B93679D5518E}" destId="{361C33CD-5FC3-44A2-AF07-0B4E1765EBA1}" srcOrd="1" destOrd="0" presId="urn:microsoft.com/office/officeart/2005/8/layout/hProcess11"/>
    <dgm:cxn modelId="{3B30BBC4-6E42-4115-964D-BD2D5A26F7CE}" type="presParOf" srcId="{FFE750A7-6162-476B-AB7C-B93679D5518E}" destId="{FA5156AE-5D0A-4C96-934E-A6A43708AC06}"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6F31A860-0CE4-4E56-8122-0F56A1B14474}" type="doc">
      <dgm:prSet loTypeId="urn:microsoft.com/office/officeart/2005/8/layout/hProcess11" loCatId="process" qsTypeId="urn:microsoft.com/office/officeart/2005/8/quickstyle/simple5" qsCatId="simple" csTypeId="urn:microsoft.com/office/officeart/2005/8/colors/accent2_1" csCatId="accent2" phldr="1"/>
      <dgm:spPr/>
      <dgm:t>
        <a:bodyPr/>
        <a:lstStyle/>
        <a:p>
          <a:endParaRPr lang="en-US"/>
        </a:p>
      </dgm:t>
    </dgm:pt>
    <dgm:pt modelId="{59B91966-CDDC-4EB3-AB07-3EDC14F6EBA3}">
      <dgm:prSet phldrT="[Text]" custT="1"/>
      <dgm:spPr/>
      <dgm:t>
        <a:bodyPr/>
        <a:lstStyle/>
        <a:p>
          <a:pPr algn="just"/>
          <a:endParaRPr lang="en-US" sz="2400" dirty="0"/>
        </a:p>
      </dgm:t>
    </dgm:pt>
    <dgm:pt modelId="{60D696D1-477F-46D0-8459-C6EE8C8646B9}" type="parTrans" cxnId="{1C3FAD3F-514A-4EFD-9C95-1CB5B385581A}">
      <dgm:prSet/>
      <dgm:spPr/>
      <dgm:t>
        <a:bodyPr/>
        <a:lstStyle/>
        <a:p>
          <a:endParaRPr lang="en-US"/>
        </a:p>
      </dgm:t>
    </dgm:pt>
    <dgm:pt modelId="{B718CC46-99F4-4D7B-9F62-5908F7315571}" type="sibTrans" cxnId="{1C3FAD3F-514A-4EFD-9C95-1CB5B385581A}">
      <dgm:prSet/>
      <dgm:spPr/>
      <dgm:t>
        <a:bodyPr/>
        <a:lstStyle/>
        <a:p>
          <a:endParaRPr lang="en-US"/>
        </a:p>
      </dgm:t>
    </dgm:pt>
    <dgm:pt modelId="{F42C2DC2-DE48-4C5C-8831-6EA70B366E61}">
      <dgm:prSet phldrT="[Text]" custT="1"/>
      <dgm:spPr/>
      <dgm:t>
        <a:bodyPr/>
        <a:lstStyle/>
        <a:p>
          <a:pPr algn="just"/>
          <a:endParaRPr lang="en-US" sz="1800" dirty="0"/>
        </a:p>
      </dgm:t>
    </dgm:pt>
    <dgm:pt modelId="{ACA50CF0-6639-4C26-91B4-754D89354295}" type="sibTrans" cxnId="{72B32D30-0F95-4DBC-ADE2-244BA3D84ACA}">
      <dgm:prSet/>
      <dgm:spPr/>
      <dgm:t>
        <a:bodyPr/>
        <a:lstStyle/>
        <a:p>
          <a:endParaRPr lang="en-US"/>
        </a:p>
      </dgm:t>
    </dgm:pt>
    <dgm:pt modelId="{D1DBF8C9-99C6-4C1C-BF5A-1ECB0C931AEB}" type="parTrans" cxnId="{72B32D30-0F95-4DBC-ADE2-244BA3D84ACA}">
      <dgm:prSet/>
      <dgm:spPr/>
      <dgm:t>
        <a:bodyPr/>
        <a:lstStyle/>
        <a:p>
          <a:endParaRPr lang="en-US"/>
        </a:p>
      </dgm:t>
    </dgm:pt>
    <dgm:pt modelId="{CB2ABEB5-5F6F-4AB3-A08D-913E1A0DCBC7}" type="pres">
      <dgm:prSet presAssocID="{6F31A860-0CE4-4E56-8122-0F56A1B14474}" presName="Name0" presStyleCnt="0">
        <dgm:presLayoutVars>
          <dgm:dir/>
          <dgm:resizeHandles val="exact"/>
        </dgm:presLayoutVars>
      </dgm:prSet>
      <dgm:spPr/>
      <dgm:t>
        <a:bodyPr/>
        <a:lstStyle/>
        <a:p>
          <a:endParaRPr lang="en-US"/>
        </a:p>
      </dgm:t>
    </dgm:pt>
    <dgm:pt modelId="{77A59319-FC58-465A-81D0-98C2B65CC822}" type="pres">
      <dgm:prSet presAssocID="{6F31A860-0CE4-4E56-8122-0F56A1B14474}" presName="arrow" presStyleLbl="bgShp" presStyleIdx="0" presStyleCnt="1" custLinFactNeighborY="-82418"/>
      <dgm:spPr/>
    </dgm:pt>
    <dgm:pt modelId="{C8FC53FC-DB30-41E9-B512-4E782F773D3A}" type="pres">
      <dgm:prSet presAssocID="{6F31A860-0CE4-4E56-8122-0F56A1B14474}" presName="points" presStyleCnt="0"/>
      <dgm:spPr/>
    </dgm:pt>
    <dgm:pt modelId="{FFE750A7-6162-476B-AB7C-B93679D5518E}" type="pres">
      <dgm:prSet presAssocID="{F42C2DC2-DE48-4C5C-8831-6EA70B366E61}" presName="compositeA" presStyleCnt="0"/>
      <dgm:spPr/>
    </dgm:pt>
    <dgm:pt modelId="{DD284B56-84A3-461E-84E9-C84A3F7B9755}" type="pres">
      <dgm:prSet presAssocID="{F42C2DC2-DE48-4C5C-8831-6EA70B366E61}" presName="textA" presStyleLbl="revTx" presStyleIdx="0" presStyleCnt="2" custScaleX="157566">
        <dgm:presLayoutVars>
          <dgm:bulletEnabled val="1"/>
        </dgm:presLayoutVars>
      </dgm:prSet>
      <dgm:spPr/>
      <dgm:t>
        <a:bodyPr/>
        <a:lstStyle/>
        <a:p>
          <a:endParaRPr lang="en-US"/>
        </a:p>
      </dgm:t>
    </dgm:pt>
    <dgm:pt modelId="{361C33CD-5FC3-44A2-AF07-0B4E1765EBA1}" type="pres">
      <dgm:prSet presAssocID="{F42C2DC2-DE48-4C5C-8831-6EA70B366E61}" presName="circleA" presStyleLbl="node1" presStyleIdx="0" presStyleCnt="2" custLinFactY="-129670" custLinFactNeighborY="-200000"/>
      <dgm:spPr/>
    </dgm:pt>
    <dgm:pt modelId="{FA5156AE-5D0A-4C96-934E-A6A43708AC06}" type="pres">
      <dgm:prSet presAssocID="{F42C2DC2-DE48-4C5C-8831-6EA70B366E61}" presName="spaceA" presStyleCnt="0"/>
      <dgm:spPr/>
    </dgm:pt>
    <dgm:pt modelId="{991C3C2D-FAA6-4E29-BA60-CCCE466E0874}" type="pres">
      <dgm:prSet presAssocID="{ACA50CF0-6639-4C26-91B4-754D89354295}" presName="space" presStyleCnt="0"/>
      <dgm:spPr/>
    </dgm:pt>
    <dgm:pt modelId="{0327E1FB-9B11-4CFB-B27A-DA650573F3F8}" type="pres">
      <dgm:prSet presAssocID="{59B91966-CDDC-4EB3-AB07-3EDC14F6EBA3}" presName="compositeB" presStyleCnt="0"/>
      <dgm:spPr/>
    </dgm:pt>
    <dgm:pt modelId="{5BDD46DD-BB8F-4D4E-ADA8-8EDA392A6058}" type="pres">
      <dgm:prSet presAssocID="{59B91966-CDDC-4EB3-AB07-3EDC14F6EBA3}" presName="textB" presStyleLbl="revTx" presStyleIdx="1" presStyleCnt="2" custScaleX="132018">
        <dgm:presLayoutVars>
          <dgm:bulletEnabled val="1"/>
        </dgm:presLayoutVars>
      </dgm:prSet>
      <dgm:spPr/>
      <dgm:t>
        <a:bodyPr/>
        <a:lstStyle/>
        <a:p>
          <a:endParaRPr lang="en-US"/>
        </a:p>
      </dgm:t>
    </dgm:pt>
    <dgm:pt modelId="{AB0F517D-3530-4EDA-8688-53F12A173CFC}" type="pres">
      <dgm:prSet presAssocID="{59B91966-CDDC-4EB3-AB07-3EDC14F6EBA3}" presName="circleB" presStyleLbl="node1" presStyleIdx="1" presStyleCnt="2" custLinFactY="-129670" custLinFactNeighborY="-200000"/>
      <dgm:spPr/>
    </dgm:pt>
    <dgm:pt modelId="{BA926A78-FE89-4297-9174-464FC477EB03}" type="pres">
      <dgm:prSet presAssocID="{59B91966-CDDC-4EB3-AB07-3EDC14F6EBA3}" presName="spaceB" presStyleCnt="0"/>
      <dgm:spPr/>
    </dgm:pt>
  </dgm:ptLst>
  <dgm:cxnLst>
    <dgm:cxn modelId="{1C3FAD3F-514A-4EFD-9C95-1CB5B385581A}" srcId="{6F31A860-0CE4-4E56-8122-0F56A1B14474}" destId="{59B91966-CDDC-4EB3-AB07-3EDC14F6EBA3}" srcOrd="1" destOrd="0" parTransId="{60D696D1-477F-46D0-8459-C6EE8C8646B9}" sibTransId="{B718CC46-99F4-4D7B-9F62-5908F7315571}"/>
    <dgm:cxn modelId="{72B32D30-0F95-4DBC-ADE2-244BA3D84ACA}" srcId="{6F31A860-0CE4-4E56-8122-0F56A1B14474}" destId="{F42C2DC2-DE48-4C5C-8831-6EA70B366E61}" srcOrd="0" destOrd="0" parTransId="{D1DBF8C9-99C6-4C1C-BF5A-1ECB0C931AEB}" sibTransId="{ACA50CF0-6639-4C26-91B4-754D89354295}"/>
    <dgm:cxn modelId="{7E0D6514-2A55-4B93-B271-43832275274F}" type="presOf" srcId="{F42C2DC2-DE48-4C5C-8831-6EA70B366E61}" destId="{DD284B56-84A3-461E-84E9-C84A3F7B9755}" srcOrd="0" destOrd="0" presId="urn:microsoft.com/office/officeart/2005/8/layout/hProcess11"/>
    <dgm:cxn modelId="{059F8D9B-8807-419D-8961-8F403C424E7F}" type="presOf" srcId="{6F31A860-0CE4-4E56-8122-0F56A1B14474}" destId="{CB2ABEB5-5F6F-4AB3-A08D-913E1A0DCBC7}" srcOrd="0" destOrd="0" presId="urn:microsoft.com/office/officeart/2005/8/layout/hProcess11"/>
    <dgm:cxn modelId="{8448760C-50C0-446D-B5CA-336E5FE4B83F}" type="presOf" srcId="{59B91966-CDDC-4EB3-AB07-3EDC14F6EBA3}" destId="{5BDD46DD-BB8F-4D4E-ADA8-8EDA392A6058}" srcOrd="0" destOrd="0" presId="urn:microsoft.com/office/officeart/2005/8/layout/hProcess11"/>
    <dgm:cxn modelId="{4381DE8F-B065-4777-814C-0B5A75C9996B}" type="presParOf" srcId="{CB2ABEB5-5F6F-4AB3-A08D-913E1A0DCBC7}" destId="{77A59319-FC58-465A-81D0-98C2B65CC822}" srcOrd="0" destOrd="0" presId="urn:microsoft.com/office/officeart/2005/8/layout/hProcess11"/>
    <dgm:cxn modelId="{38500749-7EC1-4C61-9EF7-3F1CC61F6647}" type="presParOf" srcId="{CB2ABEB5-5F6F-4AB3-A08D-913E1A0DCBC7}" destId="{C8FC53FC-DB30-41E9-B512-4E782F773D3A}" srcOrd="1" destOrd="0" presId="urn:microsoft.com/office/officeart/2005/8/layout/hProcess11"/>
    <dgm:cxn modelId="{4289A267-FA44-470D-BDBA-828A91A91B42}" type="presParOf" srcId="{C8FC53FC-DB30-41E9-B512-4E782F773D3A}" destId="{FFE750A7-6162-476B-AB7C-B93679D5518E}" srcOrd="0" destOrd="0" presId="urn:microsoft.com/office/officeart/2005/8/layout/hProcess11"/>
    <dgm:cxn modelId="{99CAD116-E9A0-435D-81FD-79D4BB4C4861}" type="presParOf" srcId="{FFE750A7-6162-476B-AB7C-B93679D5518E}" destId="{DD284B56-84A3-461E-84E9-C84A3F7B9755}" srcOrd="0" destOrd="0" presId="urn:microsoft.com/office/officeart/2005/8/layout/hProcess11"/>
    <dgm:cxn modelId="{9EF1A0EF-EFF4-4189-A78B-41D25923E60E}" type="presParOf" srcId="{FFE750A7-6162-476B-AB7C-B93679D5518E}" destId="{361C33CD-5FC3-44A2-AF07-0B4E1765EBA1}" srcOrd="1" destOrd="0" presId="urn:microsoft.com/office/officeart/2005/8/layout/hProcess11"/>
    <dgm:cxn modelId="{3B30BBC4-6E42-4115-964D-BD2D5A26F7CE}" type="presParOf" srcId="{FFE750A7-6162-476B-AB7C-B93679D5518E}" destId="{FA5156AE-5D0A-4C96-934E-A6A43708AC06}" srcOrd="2" destOrd="0" presId="urn:microsoft.com/office/officeart/2005/8/layout/hProcess11"/>
    <dgm:cxn modelId="{CA4662E7-2A04-41AF-B0A6-D63257D09AB6}" type="presParOf" srcId="{C8FC53FC-DB30-41E9-B512-4E782F773D3A}" destId="{991C3C2D-FAA6-4E29-BA60-CCCE466E0874}" srcOrd="1" destOrd="0" presId="urn:microsoft.com/office/officeart/2005/8/layout/hProcess11"/>
    <dgm:cxn modelId="{BDCD02DF-7CD0-4B87-BD5C-537CAAC187F6}" type="presParOf" srcId="{C8FC53FC-DB30-41E9-B512-4E782F773D3A}" destId="{0327E1FB-9B11-4CFB-B27A-DA650573F3F8}" srcOrd="2" destOrd="0" presId="urn:microsoft.com/office/officeart/2005/8/layout/hProcess11"/>
    <dgm:cxn modelId="{5929485A-6E81-4485-BA67-3647D5F9C7E6}" type="presParOf" srcId="{0327E1FB-9B11-4CFB-B27A-DA650573F3F8}" destId="{5BDD46DD-BB8F-4D4E-ADA8-8EDA392A6058}" srcOrd="0" destOrd="0" presId="urn:microsoft.com/office/officeart/2005/8/layout/hProcess11"/>
    <dgm:cxn modelId="{74D62A92-B1E0-4257-A13D-325E0D62D072}" type="presParOf" srcId="{0327E1FB-9B11-4CFB-B27A-DA650573F3F8}" destId="{AB0F517D-3530-4EDA-8688-53F12A173CFC}" srcOrd="1" destOrd="0" presId="urn:microsoft.com/office/officeart/2005/8/layout/hProcess11"/>
    <dgm:cxn modelId="{3D68F9E6-58E4-4673-B61B-154FEF4D5553}" type="presParOf" srcId="{0327E1FB-9B11-4CFB-B27A-DA650573F3F8}" destId="{BA926A78-FE89-4297-9174-464FC477EB03}"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6F31A860-0CE4-4E56-8122-0F56A1B14474}" type="doc">
      <dgm:prSet loTypeId="urn:microsoft.com/office/officeart/2005/8/layout/hProcess11" loCatId="process" qsTypeId="urn:microsoft.com/office/officeart/2005/8/quickstyle/simple5" qsCatId="simple" csTypeId="urn:microsoft.com/office/officeart/2005/8/colors/accent2_1" csCatId="accent2" phldr="1"/>
      <dgm:spPr/>
      <dgm:t>
        <a:bodyPr/>
        <a:lstStyle/>
        <a:p>
          <a:endParaRPr lang="en-US"/>
        </a:p>
      </dgm:t>
    </dgm:pt>
    <dgm:pt modelId="{59B91966-CDDC-4EB3-AB07-3EDC14F6EBA3}">
      <dgm:prSet phldrT="[Text]" custT="1"/>
      <dgm:spPr/>
      <dgm:t>
        <a:bodyPr/>
        <a:lstStyle/>
        <a:p>
          <a:pPr algn="just"/>
          <a:endParaRPr lang="en-US" sz="2400" dirty="0"/>
        </a:p>
      </dgm:t>
    </dgm:pt>
    <dgm:pt modelId="{60D696D1-477F-46D0-8459-C6EE8C8646B9}" type="parTrans" cxnId="{1C3FAD3F-514A-4EFD-9C95-1CB5B385581A}">
      <dgm:prSet/>
      <dgm:spPr/>
      <dgm:t>
        <a:bodyPr/>
        <a:lstStyle/>
        <a:p>
          <a:endParaRPr lang="en-US"/>
        </a:p>
      </dgm:t>
    </dgm:pt>
    <dgm:pt modelId="{B718CC46-99F4-4D7B-9F62-5908F7315571}" type="sibTrans" cxnId="{1C3FAD3F-514A-4EFD-9C95-1CB5B385581A}">
      <dgm:prSet/>
      <dgm:spPr/>
      <dgm:t>
        <a:bodyPr/>
        <a:lstStyle/>
        <a:p>
          <a:endParaRPr lang="en-US"/>
        </a:p>
      </dgm:t>
    </dgm:pt>
    <dgm:pt modelId="{F42C2DC2-DE48-4C5C-8831-6EA70B366E61}">
      <dgm:prSet phldrT="[Text]" custT="1"/>
      <dgm:spPr/>
      <dgm:t>
        <a:bodyPr/>
        <a:lstStyle/>
        <a:p>
          <a:pPr algn="just"/>
          <a:endParaRPr lang="en-US" sz="1800" dirty="0"/>
        </a:p>
      </dgm:t>
    </dgm:pt>
    <dgm:pt modelId="{ACA50CF0-6639-4C26-91B4-754D89354295}" type="sibTrans" cxnId="{72B32D30-0F95-4DBC-ADE2-244BA3D84ACA}">
      <dgm:prSet/>
      <dgm:spPr/>
      <dgm:t>
        <a:bodyPr/>
        <a:lstStyle/>
        <a:p>
          <a:endParaRPr lang="en-US"/>
        </a:p>
      </dgm:t>
    </dgm:pt>
    <dgm:pt modelId="{D1DBF8C9-99C6-4C1C-BF5A-1ECB0C931AEB}" type="parTrans" cxnId="{72B32D30-0F95-4DBC-ADE2-244BA3D84ACA}">
      <dgm:prSet/>
      <dgm:spPr/>
      <dgm:t>
        <a:bodyPr/>
        <a:lstStyle/>
        <a:p>
          <a:endParaRPr lang="en-US"/>
        </a:p>
      </dgm:t>
    </dgm:pt>
    <dgm:pt modelId="{CB2ABEB5-5F6F-4AB3-A08D-913E1A0DCBC7}" type="pres">
      <dgm:prSet presAssocID="{6F31A860-0CE4-4E56-8122-0F56A1B14474}" presName="Name0" presStyleCnt="0">
        <dgm:presLayoutVars>
          <dgm:dir/>
          <dgm:resizeHandles val="exact"/>
        </dgm:presLayoutVars>
      </dgm:prSet>
      <dgm:spPr/>
      <dgm:t>
        <a:bodyPr/>
        <a:lstStyle/>
        <a:p>
          <a:endParaRPr lang="en-US"/>
        </a:p>
      </dgm:t>
    </dgm:pt>
    <dgm:pt modelId="{77A59319-FC58-465A-81D0-98C2B65CC822}" type="pres">
      <dgm:prSet presAssocID="{6F31A860-0CE4-4E56-8122-0F56A1B14474}" presName="arrow" presStyleLbl="bgShp" presStyleIdx="0" presStyleCnt="1" custLinFactNeighborY="-82418"/>
      <dgm:spPr/>
    </dgm:pt>
    <dgm:pt modelId="{C8FC53FC-DB30-41E9-B512-4E782F773D3A}" type="pres">
      <dgm:prSet presAssocID="{6F31A860-0CE4-4E56-8122-0F56A1B14474}" presName="points" presStyleCnt="0"/>
      <dgm:spPr/>
    </dgm:pt>
    <dgm:pt modelId="{FFE750A7-6162-476B-AB7C-B93679D5518E}" type="pres">
      <dgm:prSet presAssocID="{F42C2DC2-DE48-4C5C-8831-6EA70B366E61}" presName="compositeA" presStyleCnt="0"/>
      <dgm:spPr/>
    </dgm:pt>
    <dgm:pt modelId="{DD284B56-84A3-461E-84E9-C84A3F7B9755}" type="pres">
      <dgm:prSet presAssocID="{F42C2DC2-DE48-4C5C-8831-6EA70B366E61}" presName="textA" presStyleLbl="revTx" presStyleIdx="0" presStyleCnt="2" custScaleX="157566">
        <dgm:presLayoutVars>
          <dgm:bulletEnabled val="1"/>
        </dgm:presLayoutVars>
      </dgm:prSet>
      <dgm:spPr/>
      <dgm:t>
        <a:bodyPr/>
        <a:lstStyle/>
        <a:p>
          <a:endParaRPr lang="en-US"/>
        </a:p>
      </dgm:t>
    </dgm:pt>
    <dgm:pt modelId="{361C33CD-5FC3-44A2-AF07-0B4E1765EBA1}" type="pres">
      <dgm:prSet presAssocID="{F42C2DC2-DE48-4C5C-8831-6EA70B366E61}" presName="circleA" presStyleLbl="node1" presStyleIdx="0" presStyleCnt="2" custLinFactY="-129670" custLinFactNeighborY="-200000"/>
      <dgm:spPr/>
    </dgm:pt>
    <dgm:pt modelId="{FA5156AE-5D0A-4C96-934E-A6A43708AC06}" type="pres">
      <dgm:prSet presAssocID="{F42C2DC2-DE48-4C5C-8831-6EA70B366E61}" presName="spaceA" presStyleCnt="0"/>
      <dgm:spPr/>
    </dgm:pt>
    <dgm:pt modelId="{991C3C2D-FAA6-4E29-BA60-CCCE466E0874}" type="pres">
      <dgm:prSet presAssocID="{ACA50CF0-6639-4C26-91B4-754D89354295}" presName="space" presStyleCnt="0"/>
      <dgm:spPr/>
    </dgm:pt>
    <dgm:pt modelId="{0327E1FB-9B11-4CFB-B27A-DA650573F3F8}" type="pres">
      <dgm:prSet presAssocID="{59B91966-CDDC-4EB3-AB07-3EDC14F6EBA3}" presName="compositeB" presStyleCnt="0"/>
      <dgm:spPr/>
    </dgm:pt>
    <dgm:pt modelId="{5BDD46DD-BB8F-4D4E-ADA8-8EDA392A6058}" type="pres">
      <dgm:prSet presAssocID="{59B91966-CDDC-4EB3-AB07-3EDC14F6EBA3}" presName="textB" presStyleLbl="revTx" presStyleIdx="1" presStyleCnt="2" custScaleX="132018">
        <dgm:presLayoutVars>
          <dgm:bulletEnabled val="1"/>
        </dgm:presLayoutVars>
      </dgm:prSet>
      <dgm:spPr/>
      <dgm:t>
        <a:bodyPr/>
        <a:lstStyle/>
        <a:p>
          <a:endParaRPr lang="en-US"/>
        </a:p>
      </dgm:t>
    </dgm:pt>
    <dgm:pt modelId="{AB0F517D-3530-4EDA-8688-53F12A173CFC}" type="pres">
      <dgm:prSet presAssocID="{59B91966-CDDC-4EB3-AB07-3EDC14F6EBA3}" presName="circleB" presStyleLbl="node1" presStyleIdx="1" presStyleCnt="2" custLinFactY="-129670" custLinFactNeighborY="-200000"/>
      <dgm:spPr/>
    </dgm:pt>
    <dgm:pt modelId="{BA926A78-FE89-4297-9174-464FC477EB03}" type="pres">
      <dgm:prSet presAssocID="{59B91966-CDDC-4EB3-AB07-3EDC14F6EBA3}" presName="spaceB" presStyleCnt="0"/>
      <dgm:spPr/>
    </dgm:pt>
  </dgm:ptLst>
  <dgm:cxnLst>
    <dgm:cxn modelId="{1C3FAD3F-514A-4EFD-9C95-1CB5B385581A}" srcId="{6F31A860-0CE4-4E56-8122-0F56A1B14474}" destId="{59B91966-CDDC-4EB3-AB07-3EDC14F6EBA3}" srcOrd="1" destOrd="0" parTransId="{60D696D1-477F-46D0-8459-C6EE8C8646B9}" sibTransId="{B718CC46-99F4-4D7B-9F62-5908F7315571}"/>
    <dgm:cxn modelId="{72B32D30-0F95-4DBC-ADE2-244BA3D84ACA}" srcId="{6F31A860-0CE4-4E56-8122-0F56A1B14474}" destId="{F42C2DC2-DE48-4C5C-8831-6EA70B366E61}" srcOrd="0" destOrd="0" parTransId="{D1DBF8C9-99C6-4C1C-BF5A-1ECB0C931AEB}" sibTransId="{ACA50CF0-6639-4C26-91B4-754D89354295}"/>
    <dgm:cxn modelId="{7E0D6514-2A55-4B93-B271-43832275274F}" type="presOf" srcId="{F42C2DC2-DE48-4C5C-8831-6EA70B366E61}" destId="{DD284B56-84A3-461E-84E9-C84A3F7B9755}" srcOrd="0" destOrd="0" presId="urn:microsoft.com/office/officeart/2005/8/layout/hProcess11"/>
    <dgm:cxn modelId="{059F8D9B-8807-419D-8961-8F403C424E7F}" type="presOf" srcId="{6F31A860-0CE4-4E56-8122-0F56A1B14474}" destId="{CB2ABEB5-5F6F-4AB3-A08D-913E1A0DCBC7}" srcOrd="0" destOrd="0" presId="urn:microsoft.com/office/officeart/2005/8/layout/hProcess11"/>
    <dgm:cxn modelId="{8448760C-50C0-446D-B5CA-336E5FE4B83F}" type="presOf" srcId="{59B91966-CDDC-4EB3-AB07-3EDC14F6EBA3}" destId="{5BDD46DD-BB8F-4D4E-ADA8-8EDA392A6058}" srcOrd="0" destOrd="0" presId="urn:microsoft.com/office/officeart/2005/8/layout/hProcess11"/>
    <dgm:cxn modelId="{4381DE8F-B065-4777-814C-0B5A75C9996B}" type="presParOf" srcId="{CB2ABEB5-5F6F-4AB3-A08D-913E1A0DCBC7}" destId="{77A59319-FC58-465A-81D0-98C2B65CC822}" srcOrd="0" destOrd="0" presId="urn:microsoft.com/office/officeart/2005/8/layout/hProcess11"/>
    <dgm:cxn modelId="{38500749-7EC1-4C61-9EF7-3F1CC61F6647}" type="presParOf" srcId="{CB2ABEB5-5F6F-4AB3-A08D-913E1A0DCBC7}" destId="{C8FC53FC-DB30-41E9-B512-4E782F773D3A}" srcOrd="1" destOrd="0" presId="urn:microsoft.com/office/officeart/2005/8/layout/hProcess11"/>
    <dgm:cxn modelId="{4289A267-FA44-470D-BDBA-828A91A91B42}" type="presParOf" srcId="{C8FC53FC-DB30-41E9-B512-4E782F773D3A}" destId="{FFE750A7-6162-476B-AB7C-B93679D5518E}" srcOrd="0" destOrd="0" presId="urn:microsoft.com/office/officeart/2005/8/layout/hProcess11"/>
    <dgm:cxn modelId="{99CAD116-E9A0-435D-81FD-79D4BB4C4861}" type="presParOf" srcId="{FFE750A7-6162-476B-AB7C-B93679D5518E}" destId="{DD284B56-84A3-461E-84E9-C84A3F7B9755}" srcOrd="0" destOrd="0" presId="urn:microsoft.com/office/officeart/2005/8/layout/hProcess11"/>
    <dgm:cxn modelId="{9EF1A0EF-EFF4-4189-A78B-41D25923E60E}" type="presParOf" srcId="{FFE750A7-6162-476B-AB7C-B93679D5518E}" destId="{361C33CD-5FC3-44A2-AF07-0B4E1765EBA1}" srcOrd="1" destOrd="0" presId="urn:microsoft.com/office/officeart/2005/8/layout/hProcess11"/>
    <dgm:cxn modelId="{3B30BBC4-6E42-4115-964D-BD2D5A26F7CE}" type="presParOf" srcId="{FFE750A7-6162-476B-AB7C-B93679D5518E}" destId="{FA5156AE-5D0A-4C96-934E-A6A43708AC06}" srcOrd="2" destOrd="0" presId="urn:microsoft.com/office/officeart/2005/8/layout/hProcess11"/>
    <dgm:cxn modelId="{CA4662E7-2A04-41AF-B0A6-D63257D09AB6}" type="presParOf" srcId="{C8FC53FC-DB30-41E9-B512-4E782F773D3A}" destId="{991C3C2D-FAA6-4E29-BA60-CCCE466E0874}" srcOrd="1" destOrd="0" presId="urn:microsoft.com/office/officeart/2005/8/layout/hProcess11"/>
    <dgm:cxn modelId="{BDCD02DF-7CD0-4B87-BD5C-537CAAC187F6}" type="presParOf" srcId="{C8FC53FC-DB30-41E9-B512-4E782F773D3A}" destId="{0327E1FB-9B11-4CFB-B27A-DA650573F3F8}" srcOrd="2" destOrd="0" presId="urn:microsoft.com/office/officeart/2005/8/layout/hProcess11"/>
    <dgm:cxn modelId="{5929485A-6E81-4485-BA67-3647D5F9C7E6}" type="presParOf" srcId="{0327E1FB-9B11-4CFB-B27A-DA650573F3F8}" destId="{5BDD46DD-BB8F-4D4E-ADA8-8EDA392A6058}" srcOrd="0" destOrd="0" presId="urn:microsoft.com/office/officeart/2005/8/layout/hProcess11"/>
    <dgm:cxn modelId="{74D62A92-B1E0-4257-A13D-325E0D62D072}" type="presParOf" srcId="{0327E1FB-9B11-4CFB-B27A-DA650573F3F8}" destId="{AB0F517D-3530-4EDA-8688-53F12A173CFC}" srcOrd="1" destOrd="0" presId="urn:microsoft.com/office/officeart/2005/8/layout/hProcess11"/>
    <dgm:cxn modelId="{3D68F9E6-58E4-4673-B61B-154FEF4D5553}" type="presParOf" srcId="{0327E1FB-9B11-4CFB-B27A-DA650573F3F8}" destId="{BA926A78-FE89-4297-9174-464FC477EB03}"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6F31A860-0CE4-4E56-8122-0F56A1B14474}" type="doc">
      <dgm:prSet loTypeId="urn:microsoft.com/office/officeart/2005/8/layout/hProcess11" loCatId="process" qsTypeId="urn:microsoft.com/office/officeart/2005/8/quickstyle/simple5" qsCatId="simple" csTypeId="urn:microsoft.com/office/officeart/2005/8/colors/accent2_1" csCatId="accent2" phldr="1"/>
      <dgm:spPr/>
      <dgm:t>
        <a:bodyPr/>
        <a:lstStyle/>
        <a:p>
          <a:endParaRPr lang="en-US"/>
        </a:p>
      </dgm:t>
    </dgm:pt>
    <dgm:pt modelId="{F42C2DC2-DE48-4C5C-8831-6EA70B366E61}">
      <dgm:prSet phldrT="[Text]" custT="1"/>
      <dgm:spPr/>
      <dgm:t>
        <a:bodyPr/>
        <a:lstStyle/>
        <a:p>
          <a:pPr algn="just"/>
          <a:endParaRPr lang="en-US" sz="1800" dirty="0"/>
        </a:p>
      </dgm:t>
    </dgm:pt>
    <dgm:pt modelId="{ACA50CF0-6639-4C26-91B4-754D89354295}" type="sibTrans" cxnId="{72B32D30-0F95-4DBC-ADE2-244BA3D84ACA}">
      <dgm:prSet/>
      <dgm:spPr/>
      <dgm:t>
        <a:bodyPr/>
        <a:lstStyle/>
        <a:p>
          <a:endParaRPr lang="en-US"/>
        </a:p>
      </dgm:t>
    </dgm:pt>
    <dgm:pt modelId="{D1DBF8C9-99C6-4C1C-BF5A-1ECB0C931AEB}" type="parTrans" cxnId="{72B32D30-0F95-4DBC-ADE2-244BA3D84ACA}">
      <dgm:prSet/>
      <dgm:spPr/>
      <dgm:t>
        <a:bodyPr/>
        <a:lstStyle/>
        <a:p>
          <a:endParaRPr lang="en-US"/>
        </a:p>
      </dgm:t>
    </dgm:pt>
    <dgm:pt modelId="{CB2ABEB5-5F6F-4AB3-A08D-913E1A0DCBC7}" type="pres">
      <dgm:prSet presAssocID="{6F31A860-0CE4-4E56-8122-0F56A1B14474}" presName="Name0" presStyleCnt="0">
        <dgm:presLayoutVars>
          <dgm:dir/>
          <dgm:resizeHandles val="exact"/>
        </dgm:presLayoutVars>
      </dgm:prSet>
      <dgm:spPr/>
      <dgm:t>
        <a:bodyPr/>
        <a:lstStyle/>
        <a:p>
          <a:endParaRPr lang="en-US"/>
        </a:p>
      </dgm:t>
    </dgm:pt>
    <dgm:pt modelId="{77A59319-FC58-465A-81D0-98C2B65CC822}" type="pres">
      <dgm:prSet presAssocID="{6F31A860-0CE4-4E56-8122-0F56A1B14474}" presName="arrow" presStyleLbl="bgShp" presStyleIdx="0" presStyleCnt="1" custLinFactNeighborY="-82418"/>
      <dgm:spPr/>
    </dgm:pt>
    <dgm:pt modelId="{C8FC53FC-DB30-41E9-B512-4E782F773D3A}" type="pres">
      <dgm:prSet presAssocID="{6F31A860-0CE4-4E56-8122-0F56A1B14474}" presName="points" presStyleCnt="0"/>
      <dgm:spPr/>
    </dgm:pt>
    <dgm:pt modelId="{FFE750A7-6162-476B-AB7C-B93679D5518E}" type="pres">
      <dgm:prSet presAssocID="{F42C2DC2-DE48-4C5C-8831-6EA70B366E61}" presName="compositeA" presStyleCnt="0"/>
      <dgm:spPr/>
    </dgm:pt>
    <dgm:pt modelId="{DD284B56-84A3-461E-84E9-C84A3F7B9755}" type="pres">
      <dgm:prSet presAssocID="{F42C2DC2-DE48-4C5C-8831-6EA70B366E61}" presName="textA" presStyleLbl="revTx" presStyleIdx="0" presStyleCnt="1" custScaleX="157566">
        <dgm:presLayoutVars>
          <dgm:bulletEnabled val="1"/>
        </dgm:presLayoutVars>
      </dgm:prSet>
      <dgm:spPr/>
      <dgm:t>
        <a:bodyPr/>
        <a:lstStyle/>
        <a:p>
          <a:endParaRPr lang="en-US"/>
        </a:p>
      </dgm:t>
    </dgm:pt>
    <dgm:pt modelId="{361C33CD-5FC3-44A2-AF07-0B4E1765EBA1}" type="pres">
      <dgm:prSet presAssocID="{F42C2DC2-DE48-4C5C-8831-6EA70B366E61}" presName="circleA" presStyleLbl="node1" presStyleIdx="0" presStyleCnt="1" custLinFactY="-129670" custLinFactNeighborY="-200000"/>
      <dgm:spPr/>
    </dgm:pt>
    <dgm:pt modelId="{FA5156AE-5D0A-4C96-934E-A6A43708AC06}" type="pres">
      <dgm:prSet presAssocID="{F42C2DC2-DE48-4C5C-8831-6EA70B366E61}" presName="spaceA" presStyleCnt="0"/>
      <dgm:spPr/>
    </dgm:pt>
  </dgm:ptLst>
  <dgm:cxnLst>
    <dgm:cxn modelId="{72B32D30-0F95-4DBC-ADE2-244BA3D84ACA}" srcId="{6F31A860-0CE4-4E56-8122-0F56A1B14474}" destId="{F42C2DC2-DE48-4C5C-8831-6EA70B366E61}" srcOrd="0" destOrd="0" parTransId="{D1DBF8C9-99C6-4C1C-BF5A-1ECB0C931AEB}" sibTransId="{ACA50CF0-6639-4C26-91B4-754D89354295}"/>
    <dgm:cxn modelId="{7E0D6514-2A55-4B93-B271-43832275274F}" type="presOf" srcId="{F42C2DC2-DE48-4C5C-8831-6EA70B366E61}" destId="{DD284B56-84A3-461E-84E9-C84A3F7B9755}" srcOrd="0" destOrd="0" presId="urn:microsoft.com/office/officeart/2005/8/layout/hProcess11"/>
    <dgm:cxn modelId="{059F8D9B-8807-419D-8961-8F403C424E7F}" type="presOf" srcId="{6F31A860-0CE4-4E56-8122-0F56A1B14474}" destId="{CB2ABEB5-5F6F-4AB3-A08D-913E1A0DCBC7}" srcOrd="0" destOrd="0" presId="urn:microsoft.com/office/officeart/2005/8/layout/hProcess11"/>
    <dgm:cxn modelId="{4381DE8F-B065-4777-814C-0B5A75C9996B}" type="presParOf" srcId="{CB2ABEB5-5F6F-4AB3-A08D-913E1A0DCBC7}" destId="{77A59319-FC58-465A-81D0-98C2B65CC822}" srcOrd="0" destOrd="0" presId="urn:microsoft.com/office/officeart/2005/8/layout/hProcess11"/>
    <dgm:cxn modelId="{38500749-7EC1-4C61-9EF7-3F1CC61F6647}" type="presParOf" srcId="{CB2ABEB5-5F6F-4AB3-A08D-913E1A0DCBC7}" destId="{C8FC53FC-DB30-41E9-B512-4E782F773D3A}" srcOrd="1" destOrd="0" presId="urn:microsoft.com/office/officeart/2005/8/layout/hProcess11"/>
    <dgm:cxn modelId="{4289A267-FA44-470D-BDBA-828A91A91B42}" type="presParOf" srcId="{C8FC53FC-DB30-41E9-B512-4E782F773D3A}" destId="{FFE750A7-6162-476B-AB7C-B93679D5518E}" srcOrd="0" destOrd="0" presId="urn:microsoft.com/office/officeart/2005/8/layout/hProcess11"/>
    <dgm:cxn modelId="{99CAD116-E9A0-435D-81FD-79D4BB4C4861}" type="presParOf" srcId="{FFE750A7-6162-476B-AB7C-B93679D5518E}" destId="{DD284B56-84A3-461E-84E9-C84A3F7B9755}" srcOrd="0" destOrd="0" presId="urn:microsoft.com/office/officeart/2005/8/layout/hProcess11"/>
    <dgm:cxn modelId="{9EF1A0EF-EFF4-4189-A78B-41D25923E60E}" type="presParOf" srcId="{FFE750A7-6162-476B-AB7C-B93679D5518E}" destId="{361C33CD-5FC3-44A2-AF07-0B4E1765EBA1}" srcOrd="1" destOrd="0" presId="urn:microsoft.com/office/officeart/2005/8/layout/hProcess11"/>
    <dgm:cxn modelId="{3B30BBC4-6E42-4115-964D-BD2D5A26F7CE}" type="presParOf" srcId="{FFE750A7-6162-476B-AB7C-B93679D5518E}" destId="{FA5156AE-5D0A-4C96-934E-A6A43708AC06}"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5F9EDB6F-42D7-4628-B88E-6FC906E216E3}" type="doc">
      <dgm:prSet loTypeId="urn:microsoft.com/office/officeart/2005/8/layout/vList3" loCatId="picture" qsTypeId="urn:microsoft.com/office/officeart/2005/8/quickstyle/simple5" qsCatId="simple" csTypeId="urn:microsoft.com/office/officeart/2005/8/colors/accent1_2" csCatId="accent1" phldr="1"/>
      <dgm:spPr/>
      <dgm:t>
        <a:bodyPr/>
        <a:lstStyle/>
        <a:p>
          <a:endParaRPr lang="en-US"/>
        </a:p>
      </dgm:t>
    </dgm:pt>
    <dgm:pt modelId="{5D5E5F2C-BD73-446A-88A3-A825A9B67933}">
      <dgm:prSet phldrT="[Text]"/>
      <dgm:spPr>
        <a:gradFill rotWithShape="0">
          <a:gsLst>
            <a:gs pos="0">
              <a:schemeClr val="accent6"/>
            </a:gs>
            <a:gs pos="50000">
              <a:schemeClr val="accent6"/>
            </a:gs>
            <a:gs pos="100000">
              <a:schemeClr val="accent6"/>
            </a:gs>
          </a:gsLst>
        </a:gradFill>
      </dgm:spPr>
      <dgm:t>
        <a:bodyPr/>
        <a:lstStyle/>
        <a:p>
          <a:r>
            <a:rPr lang="en-US" dirty="0"/>
            <a:t>Malachi</a:t>
          </a:r>
        </a:p>
      </dgm:t>
    </dgm:pt>
    <dgm:pt modelId="{7D167968-5491-470F-BAA8-E9A209D5285B}" type="parTrans" cxnId="{EC39E8C5-9FE2-4C3D-9023-3ADC0978DF0C}">
      <dgm:prSet/>
      <dgm:spPr/>
      <dgm:t>
        <a:bodyPr/>
        <a:lstStyle/>
        <a:p>
          <a:endParaRPr lang="en-US"/>
        </a:p>
      </dgm:t>
    </dgm:pt>
    <dgm:pt modelId="{6A9828B9-3266-40AE-A45A-D628B8B2B3E6}" type="sibTrans" cxnId="{EC39E8C5-9FE2-4C3D-9023-3ADC0978DF0C}">
      <dgm:prSet/>
      <dgm:spPr/>
      <dgm:t>
        <a:bodyPr/>
        <a:lstStyle/>
        <a:p>
          <a:endParaRPr lang="en-US"/>
        </a:p>
      </dgm:t>
    </dgm:pt>
    <dgm:pt modelId="{88C80546-D928-4366-8807-9A70FE6BD3FC}" type="pres">
      <dgm:prSet presAssocID="{5F9EDB6F-42D7-4628-B88E-6FC906E216E3}" presName="linearFlow" presStyleCnt="0">
        <dgm:presLayoutVars>
          <dgm:dir/>
          <dgm:resizeHandles val="exact"/>
        </dgm:presLayoutVars>
      </dgm:prSet>
      <dgm:spPr/>
      <dgm:t>
        <a:bodyPr/>
        <a:lstStyle/>
        <a:p>
          <a:endParaRPr lang="en-US"/>
        </a:p>
      </dgm:t>
    </dgm:pt>
    <dgm:pt modelId="{D25B7626-E1E2-4209-A27D-41BBD4E07A6A}" type="pres">
      <dgm:prSet presAssocID="{5D5E5F2C-BD73-446A-88A3-A825A9B67933}" presName="composite" presStyleCnt="0"/>
      <dgm:spPr/>
    </dgm:pt>
    <dgm:pt modelId="{94B57365-535E-4934-8D14-CB0CF4934B1E}" type="pres">
      <dgm:prSet presAssocID="{5D5E5F2C-BD73-446A-88A3-A825A9B67933}" presName="imgShp" presStyleLbl="fgImgPlac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7000" r="-27000"/>
          </a:stretch>
        </a:blipFill>
      </dgm:spPr>
    </dgm:pt>
    <dgm:pt modelId="{FBB3FF6F-5536-47B7-AA4B-B6A67EA28DEF}" type="pres">
      <dgm:prSet presAssocID="{5D5E5F2C-BD73-446A-88A3-A825A9B67933}" presName="txShp" presStyleLbl="node1" presStyleIdx="0" presStyleCnt="1">
        <dgm:presLayoutVars>
          <dgm:bulletEnabled val="1"/>
        </dgm:presLayoutVars>
      </dgm:prSet>
      <dgm:spPr/>
      <dgm:t>
        <a:bodyPr/>
        <a:lstStyle/>
        <a:p>
          <a:endParaRPr lang="en-US"/>
        </a:p>
      </dgm:t>
    </dgm:pt>
  </dgm:ptLst>
  <dgm:cxnLst>
    <dgm:cxn modelId="{E55E6B66-B698-448E-A8CD-0FDC6305DE78}" type="presOf" srcId="{5D5E5F2C-BD73-446A-88A3-A825A9B67933}" destId="{FBB3FF6F-5536-47B7-AA4B-B6A67EA28DEF}" srcOrd="0" destOrd="0" presId="urn:microsoft.com/office/officeart/2005/8/layout/vList3"/>
    <dgm:cxn modelId="{80CB5ED5-ADAC-4655-87CE-652B7AC4C621}" type="presOf" srcId="{5F9EDB6F-42D7-4628-B88E-6FC906E216E3}" destId="{88C80546-D928-4366-8807-9A70FE6BD3FC}" srcOrd="0" destOrd="0" presId="urn:microsoft.com/office/officeart/2005/8/layout/vList3"/>
    <dgm:cxn modelId="{EC39E8C5-9FE2-4C3D-9023-3ADC0978DF0C}" srcId="{5F9EDB6F-42D7-4628-B88E-6FC906E216E3}" destId="{5D5E5F2C-BD73-446A-88A3-A825A9B67933}" srcOrd="0" destOrd="0" parTransId="{7D167968-5491-470F-BAA8-E9A209D5285B}" sibTransId="{6A9828B9-3266-40AE-A45A-D628B8B2B3E6}"/>
    <dgm:cxn modelId="{04AD37B8-DAEB-4A94-A40E-3485EC5026DC}" type="presParOf" srcId="{88C80546-D928-4366-8807-9A70FE6BD3FC}" destId="{D25B7626-E1E2-4209-A27D-41BBD4E07A6A}" srcOrd="0" destOrd="0" presId="urn:microsoft.com/office/officeart/2005/8/layout/vList3"/>
    <dgm:cxn modelId="{FBFA67EF-9FBE-4906-A9A2-FFBDAB847146}" type="presParOf" srcId="{D25B7626-E1E2-4209-A27D-41BBD4E07A6A}" destId="{94B57365-535E-4934-8D14-CB0CF4934B1E}" srcOrd="0" destOrd="0" presId="urn:microsoft.com/office/officeart/2005/8/layout/vList3"/>
    <dgm:cxn modelId="{1D43FA90-466B-44FC-BDED-E9445E02A24F}" type="presParOf" srcId="{D25B7626-E1E2-4209-A27D-41BBD4E07A6A}" destId="{FBB3FF6F-5536-47B7-AA4B-B6A67EA28DEF}" srcOrd="1" destOrd="0" presId="urn:microsoft.com/office/officeart/2005/8/layout/vList3"/>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5F9EDB6F-42D7-4628-B88E-6FC906E216E3}" type="doc">
      <dgm:prSet loTypeId="urn:microsoft.com/office/officeart/2005/8/layout/vList3" loCatId="picture" qsTypeId="urn:microsoft.com/office/officeart/2005/8/quickstyle/simple5" qsCatId="simple" csTypeId="urn:microsoft.com/office/officeart/2005/8/colors/accent0_1" csCatId="mainScheme" phldr="1"/>
      <dgm:spPr/>
      <dgm:t>
        <a:bodyPr/>
        <a:lstStyle/>
        <a:p>
          <a:endParaRPr lang="en-US"/>
        </a:p>
      </dgm:t>
    </dgm:pt>
    <dgm:pt modelId="{5D5E5F2C-BD73-446A-88A3-A825A9B67933}">
      <dgm:prSet phldrT="[Text]"/>
      <dgm:spPr/>
      <dgm:t>
        <a:bodyPr/>
        <a:lstStyle/>
        <a:p>
          <a:r>
            <a:rPr lang="en-US" dirty="0"/>
            <a:t>Matthew</a:t>
          </a:r>
        </a:p>
      </dgm:t>
    </dgm:pt>
    <dgm:pt modelId="{7D167968-5491-470F-BAA8-E9A209D5285B}" type="parTrans" cxnId="{EC39E8C5-9FE2-4C3D-9023-3ADC0978DF0C}">
      <dgm:prSet/>
      <dgm:spPr/>
      <dgm:t>
        <a:bodyPr/>
        <a:lstStyle/>
        <a:p>
          <a:endParaRPr lang="en-US"/>
        </a:p>
      </dgm:t>
    </dgm:pt>
    <dgm:pt modelId="{6A9828B9-3266-40AE-A45A-D628B8B2B3E6}" type="sibTrans" cxnId="{EC39E8C5-9FE2-4C3D-9023-3ADC0978DF0C}">
      <dgm:prSet/>
      <dgm:spPr/>
      <dgm:t>
        <a:bodyPr/>
        <a:lstStyle/>
        <a:p>
          <a:endParaRPr lang="en-US"/>
        </a:p>
      </dgm:t>
    </dgm:pt>
    <dgm:pt modelId="{1665DE5D-FF1F-46A8-BB6F-713F2891B6F4}">
      <dgm:prSet phldrT="[Text]"/>
      <dgm:spPr/>
      <dgm:t>
        <a:bodyPr/>
        <a:lstStyle/>
        <a:p>
          <a:r>
            <a:rPr lang="en-US" dirty="0"/>
            <a:t>Mark</a:t>
          </a:r>
        </a:p>
      </dgm:t>
    </dgm:pt>
    <dgm:pt modelId="{60A59842-D46A-46B5-B38B-D21A47D4EC7F}" type="parTrans" cxnId="{E54E2DE0-3E28-44D9-BDE1-836C337828A0}">
      <dgm:prSet/>
      <dgm:spPr/>
      <dgm:t>
        <a:bodyPr/>
        <a:lstStyle/>
        <a:p>
          <a:endParaRPr lang="en-US"/>
        </a:p>
      </dgm:t>
    </dgm:pt>
    <dgm:pt modelId="{1FED1C56-2840-49F2-A1DB-CD9E36B2DDAD}" type="sibTrans" cxnId="{E54E2DE0-3E28-44D9-BDE1-836C337828A0}">
      <dgm:prSet/>
      <dgm:spPr/>
      <dgm:t>
        <a:bodyPr/>
        <a:lstStyle/>
        <a:p>
          <a:endParaRPr lang="en-US"/>
        </a:p>
      </dgm:t>
    </dgm:pt>
    <dgm:pt modelId="{D005C451-9401-4B12-BE32-5A8CE18CAD3A}">
      <dgm:prSet phldrT="[Text]"/>
      <dgm:spPr/>
      <dgm:t>
        <a:bodyPr/>
        <a:lstStyle/>
        <a:p>
          <a:r>
            <a:rPr lang="en-US" dirty="0"/>
            <a:t>Luke</a:t>
          </a:r>
        </a:p>
      </dgm:t>
    </dgm:pt>
    <dgm:pt modelId="{637F9FE6-6D6A-4E5C-BD73-8AC61BFB6297}" type="parTrans" cxnId="{E58BC03F-D5A2-4BB8-BA4C-B094A09D1546}">
      <dgm:prSet/>
      <dgm:spPr/>
      <dgm:t>
        <a:bodyPr/>
        <a:lstStyle/>
        <a:p>
          <a:endParaRPr lang="en-US"/>
        </a:p>
      </dgm:t>
    </dgm:pt>
    <dgm:pt modelId="{92531704-3FEA-45AE-BE4D-857F18EF3451}" type="sibTrans" cxnId="{E58BC03F-D5A2-4BB8-BA4C-B094A09D1546}">
      <dgm:prSet/>
      <dgm:spPr/>
      <dgm:t>
        <a:bodyPr/>
        <a:lstStyle/>
        <a:p>
          <a:endParaRPr lang="en-US"/>
        </a:p>
      </dgm:t>
    </dgm:pt>
    <dgm:pt modelId="{2901FDBE-15E5-45A1-811C-D03F97B9AA9C}">
      <dgm:prSet phldrT="[Text]"/>
      <dgm:spPr/>
      <dgm:t>
        <a:bodyPr/>
        <a:lstStyle/>
        <a:p>
          <a:r>
            <a:rPr lang="en-US" dirty="0"/>
            <a:t>John</a:t>
          </a:r>
        </a:p>
      </dgm:t>
    </dgm:pt>
    <dgm:pt modelId="{F2D46577-6DDE-4166-988D-C69869698104}" type="parTrans" cxnId="{D98BF49E-C83C-4272-A558-44FC622F3193}">
      <dgm:prSet/>
      <dgm:spPr/>
      <dgm:t>
        <a:bodyPr/>
        <a:lstStyle/>
        <a:p>
          <a:endParaRPr lang="en-US"/>
        </a:p>
      </dgm:t>
    </dgm:pt>
    <dgm:pt modelId="{CE19DA75-4232-4EAE-A13C-C1B96B44E3CF}" type="sibTrans" cxnId="{D98BF49E-C83C-4272-A558-44FC622F3193}">
      <dgm:prSet/>
      <dgm:spPr/>
      <dgm:t>
        <a:bodyPr/>
        <a:lstStyle/>
        <a:p>
          <a:endParaRPr lang="en-US"/>
        </a:p>
      </dgm:t>
    </dgm:pt>
    <dgm:pt modelId="{88C80546-D928-4366-8807-9A70FE6BD3FC}" type="pres">
      <dgm:prSet presAssocID="{5F9EDB6F-42D7-4628-B88E-6FC906E216E3}" presName="linearFlow" presStyleCnt="0">
        <dgm:presLayoutVars>
          <dgm:dir/>
          <dgm:resizeHandles val="exact"/>
        </dgm:presLayoutVars>
      </dgm:prSet>
      <dgm:spPr/>
      <dgm:t>
        <a:bodyPr/>
        <a:lstStyle/>
        <a:p>
          <a:endParaRPr lang="en-US"/>
        </a:p>
      </dgm:t>
    </dgm:pt>
    <dgm:pt modelId="{D25B7626-E1E2-4209-A27D-41BBD4E07A6A}" type="pres">
      <dgm:prSet presAssocID="{5D5E5F2C-BD73-446A-88A3-A825A9B67933}" presName="composite" presStyleCnt="0"/>
      <dgm:spPr/>
    </dgm:pt>
    <dgm:pt modelId="{94B57365-535E-4934-8D14-CB0CF4934B1E}" type="pres">
      <dgm:prSet presAssocID="{5D5E5F2C-BD73-446A-88A3-A825A9B67933}" presName="imgShp"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7000" r="-27000"/>
          </a:stretch>
        </a:blipFill>
      </dgm:spPr>
    </dgm:pt>
    <dgm:pt modelId="{FBB3FF6F-5536-47B7-AA4B-B6A67EA28DEF}" type="pres">
      <dgm:prSet presAssocID="{5D5E5F2C-BD73-446A-88A3-A825A9B67933}" presName="txShp" presStyleLbl="node1" presStyleIdx="0" presStyleCnt="4">
        <dgm:presLayoutVars>
          <dgm:bulletEnabled val="1"/>
        </dgm:presLayoutVars>
      </dgm:prSet>
      <dgm:spPr/>
      <dgm:t>
        <a:bodyPr/>
        <a:lstStyle/>
        <a:p>
          <a:endParaRPr lang="en-US"/>
        </a:p>
      </dgm:t>
    </dgm:pt>
    <dgm:pt modelId="{60ED8D77-5EB8-4F14-AA0A-EB37B4268585}" type="pres">
      <dgm:prSet presAssocID="{6A9828B9-3266-40AE-A45A-D628B8B2B3E6}" presName="spacing" presStyleCnt="0"/>
      <dgm:spPr/>
    </dgm:pt>
    <dgm:pt modelId="{CE2C5311-F9FA-4763-8A9C-FD2DCD50FB4D}" type="pres">
      <dgm:prSet presAssocID="{1665DE5D-FF1F-46A8-BB6F-713F2891B6F4}" presName="composite" presStyleCnt="0"/>
      <dgm:spPr/>
    </dgm:pt>
    <dgm:pt modelId="{391B65F9-BC22-4615-B45B-E3FB1B2F90C8}" type="pres">
      <dgm:prSet presAssocID="{1665DE5D-FF1F-46A8-BB6F-713F2891B6F4}" presName="imgShp" presStyleLbl="fgImgPlace1" presStyleIdx="1" presStyleCnt="4"/>
      <dgm:spPr>
        <a:blipFill rotWithShape="1">
          <a:blip xmlns:r="http://schemas.openxmlformats.org/officeDocument/2006/relationships" r:embed="rId2"/>
          <a:stretch>
            <a:fillRect/>
          </a:stretch>
        </a:blipFill>
      </dgm:spPr>
    </dgm:pt>
    <dgm:pt modelId="{9088546B-31B2-4B04-A9ED-C5E2EAD783B5}" type="pres">
      <dgm:prSet presAssocID="{1665DE5D-FF1F-46A8-BB6F-713F2891B6F4}" presName="txShp" presStyleLbl="node1" presStyleIdx="1" presStyleCnt="4">
        <dgm:presLayoutVars>
          <dgm:bulletEnabled val="1"/>
        </dgm:presLayoutVars>
      </dgm:prSet>
      <dgm:spPr/>
      <dgm:t>
        <a:bodyPr/>
        <a:lstStyle/>
        <a:p>
          <a:endParaRPr lang="en-US"/>
        </a:p>
      </dgm:t>
    </dgm:pt>
    <dgm:pt modelId="{DEDE96EB-6633-4550-BFE2-0C3C1B8C1316}" type="pres">
      <dgm:prSet presAssocID="{1FED1C56-2840-49F2-A1DB-CD9E36B2DDAD}" presName="spacing" presStyleCnt="0"/>
      <dgm:spPr/>
    </dgm:pt>
    <dgm:pt modelId="{34BE51BD-1B94-4EDE-B150-2E3D9ECE4E9B}" type="pres">
      <dgm:prSet presAssocID="{D005C451-9401-4B12-BE32-5A8CE18CAD3A}" presName="composite" presStyleCnt="0"/>
      <dgm:spPr/>
    </dgm:pt>
    <dgm:pt modelId="{967B7490-3845-4464-8F32-90B63D9A07C6}" type="pres">
      <dgm:prSet presAssocID="{D005C451-9401-4B12-BE32-5A8CE18CAD3A}" presName="imgShp" presStyleLbl="fgImgPlace1" presStyleIdx="2" presStyleCnt="4"/>
      <dgm:spPr>
        <a:blipFill rotWithShape="1">
          <a:blip xmlns:r="http://schemas.openxmlformats.org/officeDocument/2006/relationships" r:embed="rId2"/>
          <a:stretch>
            <a:fillRect/>
          </a:stretch>
        </a:blipFill>
      </dgm:spPr>
    </dgm:pt>
    <dgm:pt modelId="{2BB9AD13-30AA-4F6D-B8BF-62D4B71CDCF7}" type="pres">
      <dgm:prSet presAssocID="{D005C451-9401-4B12-BE32-5A8CE18CAD3A}" presName="txShp" presStyleLbl="node1" presStyleIdx="2" presStyleCnt="4">
        <dgm:presLayoutVars>
          <dgm:bulletEnabled val="1"/>
        </dgm:presLayoutVars>
      </dgm:prSet>
      <dgm:spPr/>
      <dgm:t>
        <a:bodyPr/>
        <a:lstStyle/>
        <a:p>
          <a:endParaRPr lang="en-US"/>
        </a:p>
      </dgm:t>
    </dgm:pt>
    <dgm:pt modelId="{D363B2B4-772B-45AC-84F3-333BD9243DB4}" type="pres">
      <dgm:prSet presAssocID="{92531704-3FEA-45AE-BE4D-857F18EF3451}" presName="spacing" presStyleCnt="0"/>
      <dgm:spPr/>
    </dgm:pt>
    <dgm:pt modelId="{D9113E7C-4201-46D5-BCC9-7623E4F775CD}" type="pres">
      <dgm:prSet presAssocID="{2901FDBE-15E5-45A1-811C-D03F97B9AA9C}" presName="composite" presStyleCnt="0"/>
      <dgm:spPr/>
    </dgm:pt>
    <dgm:pt modelId="{0606C812-1084-40E6-A4F6-AAAE65201FA9}" type="pres">
      <dgm:prSet presAssocID="{2901FDBE-15E5-45A1-811C-D03F97B9AA9C}" presName="imgShp" presStyleLbl="fgImgPlace1" presStyleIdx="3" presStyleCnt="4"/>
      <dgm:spPr>
        <a:blipFill rotWithShape="1">
          <a:blip xmlns:r="http://schemas.openxmlformats.org/officeDocument/2006/relationships" r:embed="rId2"/>
          <a:stretch>
            <a:fillRect/>
          </a:stretch>
        </a:blipFill>
      </dgm:spPr>
    </dgm:pt>
    <dgm:pt modelId="{49A2851D-DE62-46E9-B371-2E03E9B60A9F}" type="pres">
      <dgm:prSet presAssocID="{2901FDBE-15E5-45A1-811C-D03F97B9AA9C}" presName="txShp" presStyleLbl="node1" presStyleIdx="3" presStyleCnt="4">
        <dgm:presLayoutVars>
          <dgm:bulletEnabled val="1"/>
        </dgm:presLayoutVars>
      </dgm:prSet>
      <dgm:spPr/>
      <dgm:t>
        <a:bodyPr/>
        <a:lstStyle/>
        <a:p>
          <a:endParaRPr lang="en-US"/>
        </a:p>
      </dgm:t>
    </dgm:pt>
  </dgm:ptLst>
  <dgm:cxnLst>
    <dgm:cxn modelId="{A5D7223D-47D1-4537-B7A2-3FEC0D64C1F1}" type="presOf" srcId="{D005C451-9401-4B12-BE32-5A8CE18CAD3A}" destId="{2BB9AD13-30AA-4F6D-B8BF-62D4B71CDCF7}" srcOrd="0" destOrd="0" presId="urn:microsoft.com/office/officeart/2005/8/layout/vList3"/>
    <dgm:cxn modelId="{EC39E8C5-9FE2-4C3D-9023-3ADC0978DF0C}" srcId="{5F9EDB6F-42D7-4628-B88E-6FC906E216E3}" destId="{5D5E5F2C-BD73-446A-88A3-A825A9B67933}" srcOrd="0" destOrd="0" parTransId="{7D167968-5491-470F-BAA8-E9A209D5285B}" sibTransId="{6A9828B9-3266-40AE-A45A-D628B8B2B3E6}"/>
    <dgm:cxn modelId="{83938E15-F101-49B9-A53F-CC1E3112D4EC}" type="presOf" srcId="{2901FDBE-15E5-45A1-811C-D03F97B9AA9C}" destId="{49A2851D-DE62-46E9-B371-2E03E9B60A9F}" srcOrd="0" destOrd="0" presId="urn:microsoft.com/office/officeart/2005/8/layout/vList3"/>
    <dgm:cxn modelId="{E55E6B66-B698-448E-A8CD-0FDC6305DE78}" type="presOf" srcId="{5D5E5F2C-BD73-446A-88A3-A825A9B67933}" destId="{FBB3FF6F-5536-47B7-AA4B-B6A67EA28DEF}" srcOrd="0" destOrd="0" presId="urn:microsoft.com/office/officeart/2005/8/layout/vList3"/>
    <dgm:cxn modelId="{80CB5ED5-ADAC-4655-87CE-652B7AC4C621}" type="presOf" srcId="{5F9EDB6F-42D7-4628-B88E-6FC906E216E3}" destId="{88C80546-D928-4366-8807-9A70FE6BD3FC}" srcOrd="0" destOrd="0" presId="urn:microsoft.com/office/officeart/2005/8/layout/vList3"/>
    <dgm:cxn modelId="{A2B19188-C6A7-42F2-B2A9-96D78FD0EA42}" type="presOf" srcId="{1665DE5D-FF1F-46A8-BB6F-713F2891B6F4}" destId="{9088546B-31B2-4B04-A9ED-C5E2EAD783B5}" srcOrd="0" destOrd="0" presId="urn:microsoft.com/office/officeart/2005/8/layout/vList3"/>
    <dgm:cxn modelId="{E54E2DE0-3E28-44D9-BDE1-836C337828A0}" srcId="{5F9EDB6F-42D7-4628-B88E-6FC906E216E3}" destId="{1665DE5D-FF1F-46A8-BB6F-713F2891B6F4}" srcOrd="1" destOrd="0" parTransId="{60A59842-D46A-46B5-B38B-D21A47D4EC7F}" sibTransId="{1FED1C56-2840-49F2-A1DB-CD9E36B2DDAD}"/>
    <dgm:cxn modelId="{E58BC03F-D5A2-4BB8-BA4C-B094A09D1546}" srcId="{5F9EDB6F-42D7-4628-B88E-6FC906E216E3}" destId="{D005C451-9401-4B12-BE32-5A8CE18CAD3A}" srcOrd="2" destOrd="0" parTransId="{637F9FE6-6D6A-4E5C-BD73-8AC61BFB6297}" sibTransId="{92531704-3FEA-45AE-BE4D-857F18EF3451}"/>
    <dgm:cxn modelId="{D98BF49E-C83C-4272-A558-44FC622F3193}" srcId="{5F9EDB6F-42D7-4628-B88E-6FC906E216E3}" destId="{2901FDBE-15E5-45A1-811C-D03F97B9AA9C}" srcOrd="3" destOrd="0" parTransId="{F2D46577-6DDE-4166-988D-C69869698104}" sibTransId="{CE19DA75-4232-4EAE-A13C-C1B96B44E3CF}"/>
    <dgm:cxn modelId="{04AD37B8-DAEB-4A94-A40E-3485EC5026DC}" type="presParOf" srcId="{88C80546-D928-4366-8807-9A70FE6BD3FC}" destId="{D25B7626-E1E2-4209-A27D-41BBD4E07A6A}" srcOrd="0" destOrd="0" presId="urn:microsoft.com/office/officeart/2005/8/layout/vList3"/>
    <dgm:cxn modelId="{FBFA67EF-9FBE-4906-A9A2-FFBDAB847146}" type="presParOf" srcId="{D25B7626-E1E2-4209-A27D-41BBD4E07A6A}" destId="{94B57365-535E-4934-8D14-CB0CF4934B1E}" srcOrd="0" destOrd="0" presId="urn:microsoft.com/office/officeart/2005/8/layout/vList3"/>
    <dgm:cxn modelId="{1D43FA90-466B-44FC-BDED-E9445E02A24F}" type="presParOf" srcId="{D25B7626-E1E2-4209-A27D-41BBD4E07A6A}" destId="{FBB3FF6F-5536-47B7-AA4B-B6A67EA28DEF}" srcOrd="1" destOrd="0" presId="urn:microsoft.com/office/officeart/2005/8/layout/vList3"/>
    <dgm:cxn modelId="{DCBDB72B-9104-4D90-A787-D7F21660F54E}" type="presParOf" srcId="{88C80546-D928-4366-8807-9A70FE6BD3FC}" destId="{60ED8D77-5EB8-4F14-AA0A-EB37B4268585}" srcOrd="1" destOrd="0" presId="urn:microsoft.com/office/officeart/2005/8/layout/vList3"/>
    <dgm:cxn modelId="{E68002D2-04FC-4764-B415-A3140F3148F9}" type="presParOf" srcId="{88C80546-D928-4366-8807-9A70FE6BD3FC}" destId="{CE2C5311-F9FA-4763-8A9C-FD2DCD50FB4D}" srcOrd="2" destOrd="0" presId="urn:microsoft.com/office/officeart/2005/8/layout/vList3"/>
    <dgm:cxn modelId="{A81B7AFF-2F0B-49E4-86C1-F3F5A128E787}" type="presParOf" srcId="{CE2C5311-F9FA-4763-8A9C-FD2DCD50FB4D}" destId="{391B65F9-BC22-4615-B45B-E3FB1B2F90C8}" srcOrd="0" destOrd="0" presId="urn:microsoft.com/office/officeart/2005/8/layout/vList3"/>
    <dgm:cxn modelId="{1B73F4C0-C7C4-427C-BF1B-67A4D2B5F950}" type="presParOf" srcId="{CE2C5311-F9FA-4763-8A9C-FD2DCD50FB4D}" destId="{9088546B-31B2-4B04-A9ED-C5E2EAD783B5}" srcOrd="1" destOrd="0" presId="urn:microsoft.com/office/officeart/2005/8/layout/vList3"/>
    <dgm:cxn modelId="{431A7244-3057-4ECF-A72D-3624EAF444CA}" type="presParOf" srcId="{88C80546-D928-4366-8807-9A70FE6BD3FC}" destId="{DEDE96EB-6633-4550-BFE2-0C3C1B8C1316}" srcOrd="3" destOrd="0" presId="urn:microsoft.com/office/officeart/2005/8/layout/vList3"/>
    <dgm:cxn modelId="{00420DC8-9D47-4AF8-9488-31163A1C9502}" type="presParOf" srcId="{88C80546-D928-4366-8807-9A70FE6BD3FC}" destId="{34BE51BD-1B94-4EDE-B150-2E3D9ECE4E9B}" srcOrd="4" destOrd="0" presId="urn:microsoft.com/office/officeart/2005/8/layout/vList3"/>
    <dgm:cxn modelId="{D47ADEFA-BECE-4392-8AD2-46E4B00E35E1}" type="presParOf" srcId="{34BE51BD-1B94-4EDE-B150-2E3D9ECE4E9B}" destId="{967B7490-3845-4464-8F32-90B63D9A07C6}" srcOrd="0" destOrd="0" presId="urn:microsoft.com/office/officeart/2005/8/layout/vList3"/>
    <dgm:cxn modelId="{0BFBB02E-3B85-4AE9-9550-10A7666E41EF}" type="presParOf" srcId="{34BE51BD-1B94-4EDE-B150-2E3D9ECE4E9B}" destId="{2BB9AD13-30AA-4F6D-B8BF-62D4B71CDCF7}" srcOrd="1" destOrd="0" presId="urn:microsoft.com/office/officeart/2005/8/layout/vList3"/>
    <dgm:cxn modelId="{4B6E5315-45E7-47FD-9701-DB2458732E6A}" type="presParOf" srcId="{88C80546-D928-4366-8807-9A70FE6BD3FC}" destId="{D363B2B4-772B-45AC-84F3-333BD9243DB4}" srcOrd="5" destOrd="0" presId="urn:microsoft.com/office/officeart/2005/8/layout/vList3"/>
    <dgm:cxn modelId="{1FF28463-7268-4848-A634-AFA433DAD535}" type="presParOf" srcId="{88C80546-D928-4366-8807-9A70FE6BD3FC}" destId="{D9113E7C-4201-46D5-BCC9-7623E4F775CD}" srcOrd="6" destOrd="0" presId="urn:microsoft.com/office/officeart/2005/8/layout/vList3"/>
    <dgm:cxn modelId="{EA5C0751-E47D-49C4-99AC-1D11345B0D2B}" type="presParOf" srcId="{D9113E7C-4201-46D5-BCC9-7623E4F775CD}" destId="{0606C812-1084-40E6-A4F6-AAAE65201FA9}" srcOrd="0" destOrd="0" presId="urn:microsoft.com/office/officeart/2005/8/layout/vList3"/>
    <dgm:cxn modelId="{C5143E65-E3AD-47F8-AE18-F08BD0FF8475}" type="presParOf" srcId="{D9113E7C-4201-46D5-BCC9-7623E4F775CD}" destId="{49A2851D-DE62-46E9-B371-2E03E9B60A9F}" srcOrd="1" destOrd="0" presId="urn:microsoft.com/office/officeart/2005/8/layout/vList3"/>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5F9EDB6F-42D7-4628-B88E-6FC906E216E3}" type="doc">
      <dgm:prSet loTypeId="urn:microsoft.com/office/officeart/2005/8/layout/vList3" loCatId="picture" qsTypeId="urn:microsoft.com/office/officeart/2005/8/quickstyle/simple5" qsCatId="simple" csTypeId="urn:microsoft.com/office/officeart/2005/8/colors/accent1_2" csCatId="accent1" phldr="1"/>
      <dgm:spPr/>
      <dgm:t>
        <a:bodyPr/>
        <a:lstStyle/>
        <a:p>
          <a:endParaRPr lang="en-US"/>
        </a:p>
      </dgm:t>
    </dgm:pt>
    <dgm:pt modelId="{5D5E5F2C-BD73-446A-88A3-A825A9B67933}">
      <dgm:prSet phldrT="[Text]"/>
      <dgm:spPr>
        <a:gradFill rotWithShape="0">
          <a:gsLst>
            <a:gs pos="0">
              <a:schemeClr val="accent4"/>
            </a:gs>
            <a:gs pos="50000">
              <a:schemeClr val="accent4"/>
            </a:gs>
            <a:gs pos="100000">
              <a:schemeClr val="accent4"/>
            </a:gs>
          </a:gsLst>
        </a:gradFill>
      </dgm:spPr>
      <dgm:t>
        <a:bodyPr/>
        <a:lstStyle/>
        <a:p>
          <a:r>
            <a:rPr lang="en-US" dirty="0"/>
            <a:t>Revelation</a:t>
          </a:r>
        </a:p>
      </dgm:t>
    </dgm:pt>
    <dgm:pt modelId="{7D167968-5491-470F-BAA8-E9A209D5285B}" type="parTrans" cxnId="{EC39E8C5-9FE2-4C3D-9023-3ADC0978DF0C}">
      <dgm:prSet/>
      <dgm:spPr/>
      <dgm:t>
        <a:bodyPr/>
        <a:lstStyle/>
        <a:p>
          <a:endParaRPr lang="en-US"/>
        </a:p>
      </dgm:t>
    </dgm:pt>
    <dgm:pt modelId="{6A9828B9-3266-40AE-A45A-D628B8B2B3E6}" type="sibTrans" cxnId="{EC39E8C5-9FE2-4C3D-9023-3ADC0978DF0C}">
      <dgm:prSet/>
      <dgm:spPr/>
      <dgm:t>
        <a:bodyPr/>
        <a:lstStyle/>
        <a:p>
          <a:endParaRPr lang="en-US"/>
        </a:p>
      </dgm:t>
    </dgm:pt>
    <dgm:pt modelId="{88C80546-D928-4366-8807-9A70FE6BD3FC}" type="pres">
      <dgm:prSet presAssocID="{5F9EDB6F-42D7-4628-B88E-6FC906E216E3}" presName="linearFlow" presStyleCnt="0">
        <dgm:presLayoutVars>
          <dgm:dir/>
          <dgm:resizeHandles val="exact"/>
        </dgm:presLayoutVars>
      </dgm:prSet>
      <dgm:spPr/>
      <dgm:t>
        <a:bodyPr/>
        <a:lstStyle/>
        <a:p>
          <a:endParaRPr lang="en-US"/>
        </a:p>
      </dgm:t>
    </dgm:pt>
    <dgm:pt modelId="{D25B7626-E1E2-4209-A27D-41BBD4E07A6A}" type="pres">
      <dgm:prSet presAssocID="{5D5E5F2C-BD73-446A-88A3-A825A9B67933}" presName="composite" presStyleCnt="0"/>
      <dgm:spPr/>
    </dgm:pt>
    <dgm:pt modelId="{94B57365-535E-4934-8D14-CB0CF4934B1E}" type="pres">
      <dgm:prSet presAssocID="{5D5E5F2C-BD73-446A-88A3-A825A9B67933}" presName="imgShp" presStyleLbl="fgImgPlac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7000" r="-27000"/>
          </a:stretch>
        </a:blipFill>
      </dgm:spPr>
    </dgm:pt>
    <dgm:pt modelId="{FBB3FF6F-5536-47B7-AA4B-B6A67EA28DEF}" type="pres">
      <dgm:prSet presAssocID="{5D5E5F2C-BD73-446A-88A3-A825A9B67933}" presName="txShp" presStyleLbl="node1" presStyleIdx="0" presStyleCnt="1">
        <dgm:presLayoutVars>
          <dgm:bulletEnabled val="1"/>
        </dgm:presLayoutVars>
      </dgm:prSet>
      <dgm:spPr/>
      <dgm:t>
        <a:bodyPr/>
        <a:lstStyle/>
        <a:p>
          <a:endParaRPr lang="en-US"/>
        </a:p>
      </dgm:t>
    </dgm:pt>
  </dgm:ptLst>
  <dgm:cxnLst>
    <dgm:cxn modelId="{E55E6B66-B698-448E-A8CD-0FDC6305DE78}" type="presOf" srcId="{5D5E5F2C-BD73-446A-88A3-A825A9B67933}" destId="{FBB3FF6F-5536-47B7-AA4B-B6A67EA28DEF}" srcOrd="0" destOrd="0" presId="urn:microsoft.com/office/officeart/2005/8/layout/vList3"/>
    <dgm:cxn modelId="{80CB5ED5-ADAC-4655-87CE-652B7AC4C621}" type="presOf" srcId="{5F9EDB6F-42D7-4628-B88E-6FC906E216E3}" destId="{88C80546-D928-4366-8807-9A70FE6BD3FC}" srcOrd="0" destOrd="0" presId="urn:microsoft.com/office/officeart/2005/8/layout/vList3"/>
    <dgm:cxn modelId="{EC39E8C5-9FE2-4C3D-9023-3ADC0978DF0C}" srcId="{5F9EDB6F-42D7-4628-B88E-6FC906E216E3}" destId="{5D5E5F2C-BD73-446A-88A3-A825A9B67933}" srcOrd="0" destOrd="0" parTransId="{7D167968-5491-470F-BAA8-E9A209D5285B}" sibTransId="{6A9828B9-3266-40AE-A45A-D628B8B2B3E6}"/>
    <dgm:cxn modelId="{04AD37B8-DAEB-4A94-A40E-3485EC5026DC}" type="presParOf" srcId="{88C80546-D928-4366-8807-9A70FE6BD3FC}" destId="{D25B7626-E1E2-4209-A27D-41BBD4E07A6A}" srcOrd="0" destOrd="0" presId="urn:microsoft.com/office/officeart/2005/8/layout/vList3"/>
    <dgm:cxn modelId="{FBFA67EF-9FBE-4906-A9A2-FFBDAB847146}" type="presParOf" srcId="{D25B7626-E1E2-4209-A27D-41BBD4E07A6A}" destId="{94B57365-535E-4934-8D14-CB0CF4934B1E}" srcOrd="0" destOrd="0" presId="urn:microsoft.com/office/officeart/2005/8/layout/vList3"/>
    <dgm:cxn modelId="{1D43FA90-466B-44FC-BDED-E9445E02A24F}" type="presParOf" srcId="{D25B7626-E1E2-4209-A27D-41BBD4E07A6A}" destId="{FBB3FF6F-5536-47B7-AA4B-B6A67EA28DEF}" srcOrd="1" destOrd="0" presId="urn:microsoft.com/office/officeart/2005/8/layout/vList3"/>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5F9EDB6F-42D7-4628-B88E-6FC906E216E3}" type="doc">
      <dgm:prSet loTypeId="urn:microsoft.com/office/officeart/2005/8/layout/vList3" loCatId="picture" qsTypeId="urn:microsoft.com/office/officeart/2005/8/quickstyle/simple5" qsCatId="simple" csTypeId="urn:microsoft.com/office/officeart/2005/8/colors/accent0_1" csCatId="mainScheme" phldr="1"/>
      <dgm:spPr/>
      <dgm:t>
        <a:bodyPr/>
        <a:lstStyle/>
        <a:p>
          <a:endParaRPr lang="en-US"/>
        </a:p>
      </dgm:t>
    </dgm:pt>
    <dgm:pt modelId="{5D5E5F2C-BD73-446A-88A3-A825A9B67933}">
      <dgm:prSet phldrT="[Text]"/>
      <dgm:spPr/>
      <dgm:t>
        <a:bodyPr/>
        <a:lstStyle/>
        <a:p>
          <a:r>
            <a:rPr lang="en-US" dirty="0"/>
            <a:t>Barnabas</a:t>
          </a:r>
        </a:p>
      </dgm:t>
    </dgm:pt>
    <dgm:pt modelId="{7D167968-5491-470F-BAA8-E9A209D5285B}" type="parTrans" cxnId="{EC39E8C5-9FE2-4C3D-9023-3ADC0978DF0C}">
      <dgm:prSet/>
      <dgm:spPr/>
      <dgm:t>
        <a:bodyPr/>
        <a:lstStyle/>
        <a:p>
          <a:endParaRPr lang="en-US"/>
        </a:p>
      </dgm:t>
    </dgm:pt>
    <dgm:pt modelId="{6A9828B9-3266-40AE-A45A-D628B8B2B3E6}" type="sibTrans" cxnId="{EC39E8C5-9FE2-4C3D-9023-3ADC0978DF0C}">
      <dgm:prSet/>
      <dgm:spPr/>
      <dgm:t>
        <a:bodyPr/>
        <a:lstStyle/>
        <a:p>
          <a:endParaRPr lang="en-US"/>
        </a:p>
      </dgm:t>
    </dgm:pt>
    <dgm:pt modelId="{1665DE5D-FF1F-46A8-BB6F-713F2891B6F4}">
      <dgm:prSet phldrT="[Text]"/>
      <dgm:spPr/>
      <dgm:t>
        <a:bodyPr/>
        <a:lstStyle/>
        <a:p>
          <a:r>
            <a:rPr lang="en-US" dirty="0" err="1"/>
            <a:t>Didache</a:t>
          </a:r>
          <a:endParaRPr lang="en-US" dirty="0"/>
        </a:p>
      </dgm:t>
    </dgm:pt>
    <dgm:pt modelId="{60A59842-D46A-46B5-B38B-D21A47D4EC7F}" type="parTrans" cxnId="{E54E2DE0-3E28-44D9-BDE1-836C337828A0}">
      <dgm:prSet/>
      <dgm:spPr/>
      <dgm:t>
        <a:bodyPr/>
        <a:lstStyle/>
        <a:p>
          <a:endParaRPr lang="en-US"/>
        </a:p>
      </dgm:t>
    </dgm:pt>
    <dgm:pt modelId="{1FED1C56-2840-49F2-A1DB-CD9E36B2DDAD}" type="sibTrans" cxnId="{E54E2DE0-3E28-44D9-BDE1-836C337828A0}">
      <dgm:prSet/>
      <dgm:spPr/>
      <dgm:t>
        <a:bodyPr/>
        <a:lstStyle/>
        <a:p>
          <a:endParaRPr lang="en-US"/>
        </a:p>
      </dgm:t>
    </dgm:pt>
    <dgm:pt modelId="{D005C451-9401-4B12-BE32-5A8CE18CAD3A}">
      <dgm:prSet phldrT="[Text]"/>
      <dgm:spPr/>
      <dgm:t>
        <a:bodyPr/>
        <a:lstStyle/>
        <a:p>
          <a:r>
            <a:rPr lang="en-US" dirty="0"/>
            <a:t>Clement</a:t>
          </a:r>
        </a:p>
      </dgm:t>
    </dgm:pt>
    <dgm:pt modelId="{637F9FE6-6D6A-4E5C-BD73-8AC61BFB6297}" type="parTrans" cxnId="{E58BC03F-D5A2-4BB8-BA4C-B094A09D1546}">
      <dgm:prSet/>
      <dgm:spPr/>
      <dgm:t>
        <a:bodyPr/>
        <a:lstStyle/>
        <a:p>
          <a:endParaRPr lang="en-US"/>
        </a:p>
      </dgm:t>
    </dgm:pt>
    <dgm:pt modelId="{92531704-3FEA-45AE-BE4D-857F18EF3451}" type="sibTrans" cxnId="{E58BC03F-D5A2-4BB8-BA4C-B094A09D1546}">
      <dgm:prSet/>
      <dgm:spPr/>
      <dgm:t>
        <a:bodyPr/>
        <a:lstStyle/>
        <a:p>
          <a:endParaRPr lang="en-US"/>
        </a:p>
      </dgm:t>
    </dgm:pt>
    <dgm:pt modelId="{88C80546-D928-4366-8807-9A70FE6BD3FC}" type="pres">
      <dgm:prSet presAssocID="{5F9EDB6F-42D7-4628-B88E-6FC906E216E3}" presName="linearFlow" presStyleCnt="0">
        <dgm:presLayoutVars>
          <dgm:dir/>
          <dgm:resizeHandles val="exact"/>
        </dgm:presLayoutVars>
      </dgm:prSet>
      <dgm:spPr/>
      <dgm:t>
        <a:bodyPr/>
        <a:lstStyle/>
        <a:p>
          <a:endParaRPr lang="en-US"/>
        </a:p>
      </dgm:t>
    </dgm:pt>
    <dgm:pt modelId="{D25B7626-E1E2-4209-A27D-41BBD4E07A6A}" type="pres">
      <dgm:prSet presAssocID="{5D5E5F2C-BD73-446A-88A3-A825A9B67933}" presName="composite" presStyleCnt="0"/>
      <dgm:spPr/>
    </dgm:pt>
    <dgm:pt modelId="{94B57365-535E-4934-8D14-CB0CF4934B1E}" type="pres">
      <dgm:prSet presAssocID="{5D5E5F2C-BD73-446A-88A3-A825A9B67933}" presName="imgShp"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7000" r="-27000"/>
          </a:stretch>
        </a:blipFill>
      </dgm:spPr>
    </dgm:pt>
    <dgm:pt modelId="{FBB3FF6F-5536-47B7-AA4B-B6A67EA28DEF}" type="pres">
      <dgm:prSet presAssocID="{5D5E5F2C-BD73-446A-88A3-A825A9B67933}" presName="txShp" presStyleLbl="node1" presStyleIdx="0" presStyleCnt="3">
        <dgm:presLayoutVars>
          <dgm:bulletEnabled val="1"/>
        </dgm:presLayoutVars>
      </dgm:prSet>
      <dgm:spPr/>
      <dgm:t>
        <a:bodyPr/>
        <a:lstStyle/>
        <a:p>
          <a:endParaRPr lang="en-US"/>
        </a:p>
      </dgm:t>
    </dgm:pt>
    <dgm:pt modelId="{60ED8D77-5EB8-4F14-AA0A-EB37B4268585}" type="pres">
      <dgm:prSet presAssocID="{6A9828B9-3266-40AE-A45A-D628B8B2B3E6}" presName="spacing" presStyleCnt="0"/>
      <dgm:spPr/>
    </dgm:pt>
    <dgm:pt modelId="{CE2C5311-F9FA-4763-8A9C-FD2DCD50FB4D}" type="pres">
      <dgm:prSet presAssocID="{1665DE5D-FF1F-46A8-BB6F-713F2891B6F4}" presName="composite" presStyleCnt="0"/>
      <dgm:spPr/>
    </dgm:pt>
    <dgm:pt modelId="{391B65F9-BC22-4615-B45B-E3FB1B2F90C8}" type="pres">
      <dgm:prSet presAssocID="{1665DE5D-FF1F-46A8-BB6F-713F2891B6F4}" presName="imgShp" presStyleLbl="fgImgPlace1" presStyleIdx="1" presStyleCnt="3"/>
      <dgm:spPr>
        <a:blipFill rotWithShape="1">
          <a:blip xmlns:r="http://schemas.openxmlformats.org/officeDocument/2006/relationships" r:embed="rId2"/>
          <a:stretch>
            <a:fillRect/>
          </a:stretch>
        </a:blipFill>
      </dgm:spPr>
    </dgm:pt>
    <dgm:pt modelId="{9088546B-31B2-4B04-A9ED-C5E2EAD783B5}" type="pres">
      <dgm:prSet presAssocID="{1665DE5D-FF1F-46A8-BB6F-713F2891B6F4}" presName="txShp" presStyleLbl="node1" presStyleIdx="1" presStyleCnt="3">
        <dgm:presLayoutVars>
          <dgm:bulletEnabled val="1"/>
        </dgm:presLayoutVars>
      </dgm:prSet>
      <dgm:spPr/>
      <dgm:t>
        <a:bodyPr/>
        <a:lstStyle/>
        <a:p>
          <a:endParaRPr lang="en-US"/>
        </a:p>
      </dgm:t>
    </dgm:pt>
    <dgm:pt modelId="{DEDE96EB-6633-4550-BFE2-0C3C1B8C1316}" type="pres">
      <dgm:prSet presAssocID="{1FED1C56-2840-49F2-A1DB-CD9E36B2DDAD}" presName="spacing" presStyleCnt="0"/>
      <dgm:spPr/>
    </dgm:pt>
    <dgm:pt modelId="{34BE51BD-1B94-4EDE-B150-2E3D9ECE4E9B}" type="pres">
      <dgm:prSet presAssocID="{D005C451-9401-4B12-BE32-5A8CE18CAD3A}" presName="composite" presStyleCnt="0"/>
      <dgm:spPr/>
    </dgm:pt>
    <dgm:pt modelId="{967B7490-3845-4464-8F32-90B63D9A07C6}" type="pres">
      <dgm:prSet presAssocID="{D005C451-9401-4B12-BE32-5A8CE18CAD3A}" presName="imgShp" presStyleLbl="fgImgPlace1" presStyleIdx="2" presStyleCnt="3"/>
      <dgm:spPr>
        <a:blipFill rotWithShape="1">
          <a:blip xmlns:r="http://schemas.openxmlformats.org/officeDocument/2006/relationships" r:embed="rId2"/>
          <a:stretch>
            <a:fillRect/>
          </a:stretch>
        </a:blipFill>
      </dgm:spPr>
    </dgm:pt>
    <dgm:pt modelId="{2BB9AD13-30AA-4F6D-B8BF-62D4B71CDCF7}" type="pres">
      <dgm:prSet presAssocID="{D005C451-9401-4B12-BE32-5A8CE18CAD3A}" presName="txShp" presStyleLbl="node1" presStyleIdx="2" presStyleCnt="3">
        <dgm:presLayoutVars>
          <dgm:bulletEnabled val="1"/>
        </dgm:presLayoutVars>
      </dgm:prSet>
      <dgm:spPr/>
      <dgm:t>
        <a:bodyPr/>
        <a:lstStyle/>
        <a:p>
          <a:endParaRPr lang="en-US"/>
        </a:p>
      </dgm:t>
    </dgm:pt>
  </dgm:ptLst>
  <dgm:cxnLst>
    <dgm:cxn modelId="{A2B19188-C6A7-42F2-B2A9-96D78FD0EA42}" type="presOf" srcId="{1665DE5D-FF1F-46A8-BB6F-713F2891B6F4}" destId="{9088546B-31B2-4B04-A9ED-C5E2EAD783B5}" srcOrd="0" destOrd="0" presId="urn:microsoft.com/office/officeart/2005/8/layout/vList3"/>
    <dgm:cxn modelId="{E55E6B66-B698-448E-A8CD-0FDC6305DE78}" type="presOf" srcId="{5D5E5F2C-BD73-446A-88A3-A825A9B67933}" destId="{FBB3FF6F-5536-47B7-AA4B-B6A67EA28DEF}" srcOrd="0" destOrd="0" presId="urn:microsoft.com/office/officeart/2005/8/layout/vList3"/>
    <dgm:cxn modelId="{E54E2DE0-3E28-44D9-BDE1-836C337828A0}" srcId="{5F9EDB6F-42D7-4628-B88E-6FC906E216E3}" destId="{1665DE5D-FF1F-46A8-BB6F-713F2891B6F4}" srcOrd="1" destOrd="0" parTransId="{60A59842-D46A-46B5-B38B-D21A47D4EC7F}" sibTransId="{1FED1C56-2840-49F2-A1DB-CD9E36B2DDAD}"/>
    <dgm:cxn modelId="{A5D7223D-47D1-4537-B7A2-3FEC0D64C1F1}" type="presOf" srcId="{D005C451-9401-4B12-BE32-5A8CE18CAD3A}" destId="{2BB9AD13-30AA-4F6D-B8BF-62D4B71CDCF7}" srcOrd="0" destOrd="0" presId="urn:microsoft.com/office/officeart/2005/8/layout/vList3"/>
    <dgm:cxn modelId="{80CB5ED5-ADAC-4655-87CE-652B7AC4C621}" type="presOf" srcId="{5F9EDB6F-42D7-4628-B88E-6FC906E216E3}" destId="{88C80546-D928-4366-8807-9A70FE6BD3FC}" srcOrd="0" destOrd="0" presId="urn:microsoft.com/office/officeart/2005/8/layout/vList3"/>
    <dgm:cxn modelId="{EC39E8C5-9FE2-4C3D-9023-3ADC0978DF0C}" srcId="{5F9EDB6F-42D7-4628-B88E-6FC906E216E3}" destId="{5D5E5F2C-BD73-446A-88A3-A825A9B67933}" srcOrd="0" destOrd="0" parTransId="{7D167968-5491-470F-BAA8-E9A209D5285B}" sibTransId="{6A9828B9-3266-40AE-A45A-D628B8B2B3E6}"/>
    <dgm:cxn modelId="{E58BC03F-D5A2-4BB8-BA4C-B094A09D1546}" srcId="{5F9EDB6F-42D7-4628-B88E-6FC906E216E3}" destId="{D005C451-9401-4B12-BE32-5A8CE18CAD3A}" srcOrd="2" destOrd="0" parTransId="{637F9FE6-6D6A-4E5C-BD73-8AC61BFB6297}" sibTransId="{92531704-3FEA-45AE-BE4D-857F18EF3451}"/>
    <dgm:cxn modelId="{04AD37B8-DAEB-4A94-A40E-3485EC5026DC}" type="presParOf" srcId="{88C80546-D928-4366-8807-9A70FE6BD3FC}" destId="{D25B7626-E1E2-4209-A27D-41BBD4E07A6A}" srcOrd="0" destOrd="0" presId="urn:microsoft.com/office/officeart/2005/8/layout/vList3"/>
    <dgm:cxn modelId="{FBFA67EF-9FBE-4906-A9A2-FFBDAB847146}" type="presParOf" srcId="{D25B7626-E1E2-4209-A27D-41BBD4E07A6A}" destId="{94B57365-535E-4934-8D14-CB0CF4934B1E}" srcOrd="0" destOrd="0" presId="urn:microsoft.com/office/officeart/2005/8/layout/vList3"/>
    <dgm:cxn modelId="{1D43FA90-466B-44FC-BDED-E9445E02A24F}" type="presParOf" srcId="{D25B7626-E1E2-4209-A27D-41BBD4E07A6A}" destId="{FBB3FF6F-5536-47B7-AA4B-B6A67EA28DEF}" srcOrd="1" destOrd="0" presId="urn:microsoft.com/office/officeart/2005/8/layout/vList3"/>
    <dgm:cxn modelId="{DCBDB72B-9104-4D90-A787-D7F21660F54E}" type="presParOf" srcId="{88C80546-D928-4366-8807-9A70FE6BD3FC}" destId="{60ED8D77-5EB8-4F14-AA0A-EB37B4268585}" srcOrd="1" destOrd="0" presId="urn:microsoft.com/office/officeart/2005/8/layout/vList3"/>
    <dgm:cxn modelId="{E68002D2-04FC-4764-B415-A3140F3148F9}" type="presParOf" srcId="{88C80546-D928-4366-8807-9A70FE6BD3FC}" destId="{CE2C5311-F9FA-4763-8A9C-FD2DCD50FB4D}" srcOrd="2" destOrd="0" presId="urn:microsoft.com/office/officeart/2005/8/layout/vList3"/>
    <dgm:cxn modelId="{A81B7AFF-2F0B-49E4-86C1-F3F5A128E787}" type="presParOf" srcId="{CE2C5311-F9FA-4763-8A9C-FD2DCD50FB4D}" destId="{391B65F9-BC22-4615-B45B-E3FB1B2F90C8}" srcOrd="0" destOrd="0" presId="urn:microsoft.com/office/officeart/2005/8/layout/vList3"/>
    <dgm:cxn modelId="{1B73F4C0-C7C4-427C-BF1B-67A4D2B5F950}" type="presParOf" srcId="{CE2C5311-F9FA-4763-8A9C-FD2DCD50FB4D}" destId="{9088546B-31B2-4B04-A9ED-C5E2EAD783B5}" srcOrd="1" destOrd="0" presId="urn:microsoft.com/office/officeart/2005/8/layout/vList3"/>
    <dgm:cxn modelId="{431A7244-3057-4ECF-A72D-3624EAF444CA}" type="presParOf" srcId="{88C80546-D928-4366-8807-9A70FE6BD3FC}" destId="{DEDE96EB-6633-4550-BFE2-0C3C1B8C1316}" srcOrd="3" destOrd="0" presId="urn:microsoft.com/office/officeart/2005/8/layout/vList3"/>
    <dgm:cxn modelId="{00420DC8-9D47-4AF8-9488-31163A1C9502}" type="presParOf" srcId="{88C80546-D928-4366-8807-9A70FE6BD3FC}" destId="{34BE51BD-1B94-4EDE-B150-2E3D9ECE4E9B}" srcOrd="4" destOrd="0" presId="urn:microsoft.com/office/officeart/2005/8/layout/vList3"/>
    <dgm:cxn modelId="{D47ADEFA-BECE-4392-8AD2-46E4B00E35E1}" type="presParOf" srcId="{34BE51BD-1B94-4EDE-B150-2E3D9ECE4E9B}" destId="{967B7490-3845-4464-8F32-90B63D9A07C6}" srcOrd="0" destOrd="0" presId="urn:microsoft.com/office/officeart/2005/8/layout/vList3"/>
    <dgm:cxn modelId="{0BFBB02E-3B85-4AE9-9550-10A7666E41EF}" type="presParOf" srcId="{34BE51BD-1B94-4EDE-B150-2E3D9ECE4E9B}" destId="{2BB9AD13-30AA-4F6D-B8BF-62D4B71CDCF7}" srcOrd="1" destOrd="0" presId="urn:microsoft.com/office/officeart/2005/8/layout/vList3"/>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5F9EDB6F-42D7-4628-B88E-6FC906E216E3}" type="doc">
      <dgm:prSet loTypeId="urn:microsoft.com/office/officeart/2005/8/layout/vList3" loCatId="picture" qsTypeId="urn:microsoft.com/office/officeart/2005/8/quickstyle/simple5" qsCatId="simple" csTypeId="urn:microsoft.com/office/officeart/2005/8/colors/accent1_2" csCatId="accent1" phldr="1"/>
      <dgm:spPr/>
      <dgm:t>
        <a:bodyPr/>
        <a:lstStyle/>
        <a:p>
          <a:endParaRPr lang="en-US"/>
        </a:p>
      </dgm:t>
    </dgm:pt>
    <dgm:pt modelId="{5D5E5F2C-BD73-446A-88A3-A825A9B67933}">
      <dgm:prSet phldrT="[Text]"/>
      <dgm:spPr>
        <a:gradFill rotWithShape="0">
          <a:gsLst>
            <a:gs pos="0">
              <a:schemeClr val="accent4"/>
            </a:gs>
            <a:gs pos="50000">
              <a:schemeClr val="accent4"/>
            </a:gs>
            <a:gs pos="100000">
              <a:schemeClr val="accent4"/>
            </a:gs>
          </a:gsLst>
        </a:gradFill>
      </dgm:spPr>
      <dgm:t>
        <a:bodyPr/>
        <a:lstStyle/>
        <a:p>
          <a:r>
            <a:rPr lang="en-US" dirty="0"/>
            <a:t>Revelation</a:t>
          </a:r>
        </a:p>
      </dgm:t>
    </dgm:pt>
    <dgm:pt modelId="{7D167968-5491-470F-BAA8-E9A209D5285B}" type="parTrans" cxnId="{EC39E8C5-9FE2-4C3D-9023-3ADC0978DF0C}">
      <dgm:prSet/>
      <dgm:spPr/>
      <dgm:t>
        <a:bodyPr/>
        <a:lstStyle/>
        <a:p>
          <a:endParaRPr lang="en-US"/>
        </a:p>
      </dgm:t>
    </dgm:pt>
    <dgm:pt modelId="{6A9828B9-3266-40AE-A45A-D628B8B2B3E6}" type="sibTrans" cxnId="{EC39E8C5-9FE2-4C3D-9023-3ADC0978DF0C}">
      <dgm:prSet/>
      <dgm:spPr/>
      <dgm:t>
        <a:bodyPr/>
        <a:lstStyle/>
        <a:p>
          <a:endParaRPr lang="en-US"/>
        </a:p>
      </dgm:t>
    </dgm:pt>
    <dgm:pt modelId="{88C80546-D928-4366-8807-9A70FE6BD3FC}" type="pres">
      <dgm:prSet presAssocID="{5F9EDB6F-42D7-4628-B88E-6FC906E216E3}" presName="linearFlow" presStyleCnt="0">
        <dgm:presLayoutVars>
          <dgm:dir/>
          <dgm:resizeHandles val="exact"/>
        </dgm:presLayoutVars>
      </dgm:prSet>
      <dgm:spPr/>
      <dgm:t>
        <a:bodyPr/>
        <a:lstStyle/>
        <a:p>
          <a:endParaRPr lang="en-US"/>
        </a:p>
      </dgm:t>
    </dgm:pt>
    <dgm:pt modelId="{D25B7626-E1E2-4209-A27D-41BBD4E07A6A}" type="pres">
      <dgm:prSet presAssocID="{5D5E5F2C-BD73-446A-88A3-A825A9B67933}" presName="composite" presStyleCnt="0"/>
      <dgm:spPr/>
    </dgm:pt>
    <dgm:pt modelId="{94B57365-535E-4934-8D14-CB0CF4934B1E}" type="pres">
      <dgm:prSet presAssocID="{5D5E5F2C-BD73-446A-88A3-A825A9B67933}" presName="imgShp" presStyleLbl="fgImgPlac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7000" r="-27000"/>
          </a:stretch>
        </a:blipFill>
      </dgm:spPr>
    </dgm:pt>
    <dgm:pt modelId="{FBB3FF6F-5536-47B7-AA4B-B6A67EA28DEF}" type="pres">
      <dgm:prSet presAssocID="{5D5E5F2C-BD73-446A-88A3-A825A9B67933}" presName="txShp" presStyleLbl="node1" presStyleIdx="0" presStyleCnt="1">
        <dgm:presLayoutVars>
          <dgm:bulletEnabled val="1"/>
        </dgm:presLayoutVars>
      </dgm:prSet>
      <dgm:spPr/>
      <dgm:t>
        <a:bodyPr/>
        <a:lstStyle/>
        <a:p>
          <a:endParaRPr lang="en-US"/>
        </a:p>
      </dgm:t>
    </dgm:pt>
  </dgm:ptLst>
  <dgm:cxnLst>
    <dgm:cxn modelId="{E55E6B66-B698-448E-A8CD-0FDC6305DE78}" type="presOf" srcId="{5D5E5F2C-BD73-446A-88A3-A825A9B67933}" destId="{FBB3FF6F-5536-47B7-AA4B-B6A67EA28DEF}" srcOrd="0" destOrd="0" presId="urn:microsoft.com/office/officeart/2005/8/layout/vList3"/>
    <dgm:cxn modelId="{80CB5ED5-ADAC-4655-87CE-652B7AC4C621}" type="presOf" srcId="{5F9EDB6F-42D7-4628-B88E-6FC906E216E3}" destId="{88C80546-D928-4366-8807-9A70FE6BD3FC}" srcOrd="0" destOrd="0" presId="urn:microsoft.com/office/officeart/2005/8/layout/vList3"/>
    <dgm:cxn modelId="{EC39E8C5-9FE2-4C3D-9023-3ADC0978DF0C}" srcId="{5F9EDB6F-42D7-4628-B88E-6FC906E216E3}" destId="{5D5E5F2C-BD73-446A-88A3-A825A9B67933}" srcOrd="0" destOrd="0" parTransId="{7D167968-5491-470F-BAA8-E9A209D5285B}" sibTransId="{6A9828B9-3266-40AE-A45A-D628B8B2B3E6}"/>
    <dgm:cxn modelId="{04AD37B8-DAEB-4A94-A40E-3485EC5026DC}" type="presParOf" srcId="{88C80546-D928-4366-8807-9A70FE6BD3FC}" destId="{D25B7626-E1E2-4209-A27D-41BBD4E07A6A}" srcOrd="0" destOrd="0" presId="urn:microsoft.com/office/officeart/2005/8/layout/vList3"/>
    <dgm:cxn modelId="{FBFA67EF-9FBE-4906-A9A2-FFBDAB847146}" type="presParOf" srcId="{D25B7626-E1E2-4209-A27D-41BBD4E07A6A}" destId="{94B57365-535E-4934-8D14-CB0CF4934B1E}" srcOrd="0" destOrd="0" presId="urn:microsoft.com/office/officeart/2005/8/layout/vList3"/>
    <dgm:cxn modelId="{1D43FA90-466B-44FC-BDED-E9445E02A24F}" type="presParOf" srcId="{D25B7626-E1E2-4209-A27D-41BBD4E07A6A}" destId="{FBB3FF6F-5536-47B7-AA4B-B6A67EA28DEF}" srcOrd="1" destOrd="0" presId="urn:microsoft.com/office/officeart/2005/8/layout/vList3"/>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5F9EDB6F-42D7-4628-B88E-6FC906E216E3}" type="doc">
      <dgm:prSet loTypeId="urn:microsoft.com/office/officeart/2005/8/layout/vList3" loCatId="picture" qsTypeId="urn:microsoft.com/office/officeart/2005/8/quickstyle/simple5" qsCatId="simple" csTypeId="urn:microsoft.com/office/officeart/2005/8/colors/accent0_1" csCatId="mainScheme" phldr="1"/>
      <dgm:spPr/>
      <dgm:t>
        <a:bodyPr/>
        <a:lstStyle/>
        <a:p>
          <a:endParaRPr lang="en-US"/>
        </a:p>
      </dgm:t>
    </dgm:pt>
    <dgm:pt modelId="{5D5E5F2C-BD73-446A-88A3-A825A9B67933}">
      <dgm:prSet phldrT="[Text]"/>
      <dgm:spPr/>
      <dgm:t>
        <a:bodyPr/>
        <a:lstStyle/>
        <a:p>
          <a:r>
            <a:rPr lang="en-US" dirty="0"/>
            <a:t>Barnabas</a:t>
          </a:r>
        </a:p>
      </dgm:t>
    </dgm:pt>
    <dgm:pt modelId="{7D167968-5491-470F-BAA8-E9A209D5285B}" type="parTrans" cxnId="{EC39E8C5-9FE2-4C3D-9023-3ADC0978DF0C}">
      <dgm:prSet/>
      <dgm:spPr/>
      <dgm:t>
        <a:bodyPr/>
        <a:lstStyle/>
        <a:p>
          <a:endParaRPr lang="en-US"/>
        </a:p>
      </dgm:t>
    </dgm:pt>
    <dgm:pt modelId="{6A9828B9-3266-40AE-A45A-D628B8B2B3E6}" type="sibTrans" cxnId="{EC39E8C5-9FE2-4C3D-9023-3ADC0978DF0C}">
      <dgm:prSet/>
      <dgm:spPr/>
      <dgm:t>
        <a:bodyPr/>
        <a:lstStyle/>
        <a:p>
          <a:endParaRPr lang="en-US"/>
        </a:p>
      </dgm:t>
    </dgm:pt>
    <dgm:pt modelId="{1665DE5D-FF1F-46A8-BB6F-713F2891B6F4}">
      <dgm:prSet phldrT="[Text]"/>
      <dgm:spPr/>
      <dgm:t>
        <a:bodyPr/>
        <a:lstStyle/>
        <a:p>
          <a:r>
            <a:rPr lang="en-US" dirty="0"/>
            <a:t>Clement</a:t>
          </a:r>
        </a:p>
      </dgm:t>
    </dgm:pt>
    <dgm:pt modelId="{60A59842-D46A-46B5-B38B-D21A47D4EC7F}" type="parTrans" cxnId="{E54E2DE0-3E28-44D9-BDE1-836C337828A0}">
      <dgm:prSet/>
      <dgm:spPr/>
      <dgm:t>
        <a:bodyPr/>
        <a:lstStyle/>
        <a:p>
          <a:endParaRPr lang="en-US"/>
        </a:p>
      </dgm:t>
    </dgm:pt>
    <dgm:pt modelId="{1FED1C56-2840-49F2-A1DB-CD9E36B2DDAD}" type="sibTrans" cxnId="{E54E2DE0-3E28-44D9-BDE1-836C337828A0}">
      <dgm:prSet/>
      <dgm:spPr/>
      <dgm:t>
        <a:bodyPr/>
        <a:lstStyle/>
        <a:p>
          <a:endParaRPr lang="en-US"/>
        </a:p>
      </dgm:t>
    </dgm:pt>
    <dgm:pt modelId="{92C8EBBB-67A1-4093-9C62-4CBA840C643B}">
      <dgm:prSet phldrT="[Text]"/>
      <dgm:spPr/>
      <dgm:t>
        <a:bodyPr/>
        <a:lstStyle/>
        <a:p>
          <a:r>
            <a:rPr lang="en-US" dirty="0"/>
            <a:t>Doctrine &amp; Covenants</a:t>
          </a:r>
        </a:p>
      </dgm:t>
    </dgm:pt>
    <dgm:pt modelId="{49DAB44C-F98C-49F6-AE38-2C8C30A3DB2D}" type="parTrans" cxnId="{9821C887-64DD-44A6-91B4-21EC0CEDD7C1}">
      <dgm:prSet/>
      <dgm:spPr/>
      <dgm:t>
        <a:bodyPr/>
        <a:lstStyle/>
        <a:p>
          <a:endParaRPr lang="en-US"/>
        </a:p>
      </dgm:t>
    </dgm:pt>
    <dgm:pt modelId="{9B95AD65-6128-4123-B642-AC3DDD6F543D}" type="sibTrans" cxnId="{9821C887-64DD-44A6-91B4-21EC0CEDD7C1}">
      <dgm:prSet/>
      <dgm:spPr/>
      <dgm:t>
        <a:bodyPr/>
        <a:lstStyle/>
        <a:p>
          <a:endParaRPr lang="en-US"/>
        </a:p>
      </dgm:t>
    </dgm:pt>
    <dgm:pt modelId="{D005C451-9401-4B12-BE32-5A8CE18CAD3A}">
      <dgm:prSet phldrT="[Text]"/>
      <dgm:spPr/>
      <dgm:t>
        <a:bodyPr/>
        <a:lstStyle/>
        <a:p>
          <a:r>
            <a:rPr lang="en-US" dirty="0"/>
            <a:t>Book of Mormon</a:t>
          </a:r>
        </a:p>
      </dgm:t>
    </dgm:pt>
    <dgm:pt modelId="{92531704-3FEA-45AE-BE4D-857F18EF3451}" type="sibTrans" cxnId="{E58BC03F-D5A2-4BB8-BA4C-B094A09D1546}">
      <dgm:prSet/>
      <dgm:spPr/>
      <dgm:t>
        <a:bodyPr/>
        <a:lstStyle/>
        <a:p>
          <a:endParaRPr lang="en-US"/>
        </a:p>
      </dgm:t>
    </dgm:pt>
    <dgm:pt modelId="{637F9FE6-6D6A-4E5C-BD73-8AC61BFB6297}" type="parTrans" cxnId="{E58BC03F-D5A2-4BB8-BA4C-B094A09D1546}">
      <dgm:prSet/>
      <dgm:spPr/>
      <dgm:t>
        <a:bodyPr/>
        <a:lstStyle/>
        <a:p>
          <a:endParaRPr lang="en-US"/>
        </a:p>
      </dgm:t>
    </dgm:pt>
    <dgm:pt modelId="{88C80546-D928-4366-8807-9A70FE6BD3FC}" type="pres">
      <dgm:prSet presAssocID="{5F9EDB6F-42D7-4628-B88E-6FC906E216E3}" presName="linearFlow" presStyleCnt="0">
        <dgm:presLayoutVars>
          <dgm:dir/>
          <dgm:resizeHandles val="exact"/>
        </dgm:presLayoutVars>
      </dgm:prSet>
      <dgm:spPr/>
      <dgm:t>
        <a:bodyPr/>
        <a:lstStyle/>
        <a:p>
          <a:endParaRPr lang="en-US"/>
        </a:p>
      </dgm:t>
    </dgm:pt>
    <dgm:pt modelId="{D25B7626-E1E2-4209-A27D-41BBD4E07A6A}" type="pres">
      <dgm:prSet presAssocID="{5D5E5F2C-BD73-446A-88A3-A825A9B67933}" presName="composite" presStyleCnt="0"/>
      <dgm:spPr/>
    </dgm:pt>
    <dgm:pt modelId="{94B57365-535E-4934-8D14-CB0CF4934B1E}" type="pres">
      <dgm:prSet presAssocID="{5D5E5F2C-BD73-446A-88A3-A825A9B67933}" presName="imgShp"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7000" r="-27000"/>
          </a:stretch>
        </a:blipFill>
      </dgm:spPr>
    </dgm:pt>
    <dgm:pt modelId="{FBB3FF6F-5536-47B7-AA4B-B6A67EA28DEF}" type="pres">
      <dgm:prSet presAssocID="{5D5E5F2C-BD73-446A-88A3-A825A9B67933}" presName="txShp" presStyleLbl="node1" presStyleIdx="0" presStyleCnt="4">
        <dgm:presLayoutVars>
          <dgm:bulletEnabled val="1"/>
        </dgm:presLayoutVars>
      </dgm:prSet>
      <dgm:spPr/>
      <dgm:t>
        <a:bodyPr/>
        <a:lstStyle/>
        <a:p>
          <a:endParaRPr lang="en-US"/>
        </a:p>
      </dgm:t>
    </dgm:pt>
    <dgm:pt modelId="{60ED8D77-5EB8-4F14-AA0A-EB37B4268585}" type="pres">
      <dgm:prSet presAssocID="{6A9828B9-3266-40AE-A45A-D628B8B2B3E6}" presName="spacing" presStyleCnt="0"/>
      <dgm:spPr/>
    </dgm:pt>
    <dgm:pt modelId="{CE2C5311-F9FA-4763-8A9C-FD2DCD50FB4D}" type="pres">
      <dgm:prSet presAssocID="{1665DE5D-FF1F-46A8-BB6F-713F2891B6F4}" presName="composite" presStyleCnt="0"/>
      <dgm:spPr/>
    </dgm:pt>
    <dgm:pt modelId="{391B65F9-BC22-4615-B45B-E3FB1B2F90C8}" type="pres">
      <dgm:prSet presAssocID="{1665DE5D-FF1F-46A8-BB6F-713F2891B6F4}" presName="imgShp" presStyleLbl="fgImgPlace1" presStyleIdx="1" presStyleCnt="4"/>
      <dgm:spPr>
        <a:blipFill rotWithShape="1">
          <a:blip xmlns:r="http://schemas.openxmlformats.org/officeDocument/2006/relationships" r:embed="rId2"/>
          <a:stretch>
            <a:fillRect/>
          </a:stretch>
        </a:blipFill>
      </dgm:spPr>
    </dgm:pt>
    <dgm:pt modelId="{9088546B-31B2-4B04-A9ED-C5E2EAD783B5}" type="pres">
      <dgm:prSet presAssocID="{1665DE5D-FF1F-46A8-BB6F-713F2891B6F4}" presName="txShp" presStyleLbl="node1" presStyleIdx="1" presStyleCnt="4">
        <dgm:presLayoutVars>
          <dgm:bulletEnabled val="1"/>
        </dgm:presLayoutVars>
      </dgm:prSet>
      <dgm:spPr/>
      <dgm:t>
        <a:bodyPr/>
        <a:lstStyle/>
        <a:p>
          <a:endParaRPr lang="en-US"/>
        </a:p>
      </dgm:t>
    </dgm:pt>
    <dgm:pt modelId="{DEDE96EB-6633-4550-BFE2-0C3C1B8C1316}" type="pres">
      <dgm:prSet presAssocID="{1FED1C56-2840-49F2-A1DB-CD9E36B2DDAD}" presName="spacing" presStyleCnt="0"/>
      <dgm:spPr/>
    </dgm:pt>
    <dgm:pt modelId="{34BE51BD-1B94-4EDE-B150-2E3D9ECE4E9B}" type="pres">
      <dgm:prSet presAssocID="{D005C451-9401-4B12-BE32-5A8CE18CAD3A}" presName="composite" presStyleCnt="0"/>
      <dgm:spPr/>
    </dgm:pt>
    <dgm:pt modelId="{967B7490-3845-4464-8F32-90B63D9A07C6}" type="pres">
      <dgm:prSet presAssocID="{D005C451-9401-4B12-BE32-5A8CE18CAD3A}" presName="imgShp" presStyleLbl="fgImgPlace1" presStyleIdx="2" presStyleCnt="4"/>
      <dgm:spPr>
        <a:blipFill rotWithShape="1">
          <a:blip xmlns:r="http://schemas.openxmlformats.org/officeDocument/2006/relationships" r:embed="rId2"/>
          <a:stretch>
            <a:fillRect/>
          </a:stretch>
        </a:blipFill>
      </dgm:spPr>
    </dgm:pt>
    <dgm:pt modelId="{2BB9AD13-30AA-4F6D-B8BF-62D4B71CDCF7}" type="pres">
      <dgm:prSet presAssocID="{D005C451-9401-4B12-BE32-5A8CE18CAD3A}" presName="txShp" presStyleLbl="node1" presStyleIdx="2" presStyleCnt="4">
        <dgm:presLayoutVars>
          <dgm:bulletEnabled val="1"/>
        </dgm:presLayoutVars>
      </dgm:prSet>
      <dgm:spPr/>
      <dgm:t>
        <a:bodyPr/>
        <a:lstStyle/>
        <a:p>
          <a:endParaRPr lang="en-US"/>
        </a:p>
      </dgm:t>
    </dgm:pt>
    <dgm:pt modelId="{D363B2B4-772B-45AC-84F3-333BD9243DB4}" type="pres">
      <dgm:prSet presAssocID="{92531704-3FEA-45AE-BE4D-857F18EF3451}" presName="spacing" presStyleCnt="0"/>
      <dgm:spPr/>
    </dgm:pt>
    <dgm:pt modelId="{F0027319-28CB-4509-AC30-1EB4703C3569}" type="pres">
      <dgm:prSet presAssocID="{92C8EBBB-67A1-4093-9C62-4CBA840C643B}" presName="composite" presStyleCnt="0"/>
      <dgm:spPr/>
    </dgm:pt>
    <dgm:pt modelId="{7D464B9C-C45B-46E1-9CD6-5C3CD500D34C}" type="pres">
      <dgm:prSet presAssocID="{92C8EBBB-67A1-4093-9C62-4CBA840C643B}" presName="imgShp" presStyleLbl="fgImgPlace1" presStyleIdx="3" presStyleCnt="4"/>
      <dgm:spPr>
        <a:blipFill rotWithShape="1">
          <a:blip xmlns:r="http://schemas.openxmlformats.org/officeDocument/2006/relationships" r:embed="rId3"/>
          <a:stretch>
            <a:fillRect/>
          </a:stretch>
        </a:blipFill>
      </dgm:spPr>
    </dgm:pt>
    <dgm:pt modelId="{2E3A08A2-D7A6-4C23-9442-F1ADE8C38FAE}" type="pres">
      <dgm:prSet presAssocID="{92C8EBBB-67A1-4093-9C62-4CBA840C643B}" presName="txShp" presStyleLbl="node1" presStyleIdx="3" presStyleCnt="4">
        <dgm:presLayoutVars>
          <dgm:bulletEnabled val="1"/>
        </dgm:presLayoutVars>
      </dgm:prSet>
      <dgm:spPr/>
      <dgm:t>
        <a:bodyPr/>
        <a:lstStyle/>
        <a:p>
          <a:endParaRPr lang="en-US"/>
        </a:p>
      </dgm:t>
    </dgm:pt>
  </dgm:ptLst>
  <dgm:cxnLst>
    <dgm:cxn modelId="{16B1D7C7-3727-4087-BCD0-385A2A0CD562}" type="presOf" srcId="{92C8EBBB-67A1-4093-9C62-4CBA840C643B}" destId="{2E3A08A2-D7A6-4C23-9442-F1ADE8C38FAE}" srcOrd="0" destOrd="0" presId="urn:microsoft.com/office/officeart/2005/8/layout/vList3"/>
    <dgm:cxn modelId="{A5D7223D-47D1-4537-B7A2-3FEC0D64C1F1}" type="presOf" srcId="{D005C451-9401-4B12-BE32-5A8CE18CAD3A}" destId="{2BB9AD13-30AA-4F6D-B8BF-62D4B71CDCF7}" srcOrd="0" destOrd="0" presId="urn:microsoft.com/office/officeart/2005/8/layout/vList3"/>
    <dgm:cxn modelId="{EC39E8C5-9FE2-4C3D-9023-3ADC0978DF0C}" srcId="{5F9EDB6F-42D7-4628-B88E-6FC906E216E3}" destId="{5D5E5F2C-BD73-446A-88A3-A825A9B67933}" srcOrd="0" destOrd="0" parTransId="{7D167968-5491-470F-BAA8-E9A209D5285B}" sibTransId="{6A9828B9-3266-40AE-A45A-D628B8B2B3E6}"/>
    <dgm:cxn modelId="{E55E6B66-B698-448E-A8CD-0FDC6305DE78}" type="presOf" srcId="{5D5E5F2C-BD73-446A-88A3-A825A9B67933}" destId="{FBB3FF6F-5536-47B7-AA4B-B6A67EA28DEF}" srcOrd="0" destOrd="0" presId="urn:microsoft.com/office/officeart/2005/8/layout/vList3"/>
    <dgm:cxn modelId="{9821C887-64DD-44A6-91B4-21EC0CEDD7C1}" srcId="{5F9EDB6F-42D7-4628-B88E-6FC906E216E3}" destId="{92C8EBBB-67A1-4093-9C62-4CBA840C643B}" srcOrd="3" destOrd="0" parTransId="{49DAB44C-F98C-49F6-AE38-2C8C30A3DB2D}" sibTransId="{9B95AD65-6128-4123-B642-AC3DDD6F543D}"/>
    <dgm:cxn modelId="{80CB5ED5-ADAC-4655-87CE-652B7AC4C621}" type="presOf" srcId="{5F9EDB6F-42D7-4628-B88E-6FC906E216E3}" destId="{88C80546-D928-4366-8807-9A70FE6BD3FC}" srcOrd="0" destOrd="0" presId="urn:microsoft.com/office/officeart/2005/8/layout/vList3"/>
    <dgm:cxn modelId="{A2B19188-C6A7-42F2-B2A9-96D78FD0EA42}" type="presOf" srcId="{1665DE5D-FF1F-46A8-BB6F-713F2891B6F4}" destId="{9088546B-31B2-4B04-A9ED-C5E2EAD783B5}" srcOrd="0" destOrd="0" presId="urn:microsoft.com/office/officeart/2005/8/layout/vList3"/>
    <dgm:cxn modelId="{E54E2DE0-3E28-44D9-BDE1-836C337828A0}" srcId="{5F9EDB6F-42D7-4628-B88E-6FC906E216E3}" destId="{1665DE5D-FF1F-46A8-BB6F-713F2891B6F4}" srcOrd="1" destOrd="0" parTransId="{60A59842-D46A-46B5-B38B-D21A47D4EC7F}" sibTransId="{1FED1C56-2840-49F2-A1DB-CD9E36B2DDAD}"/>
    <dgm:cxn modelId="{E58BC03F-D5A2-4BB8-BA4C-B094A09D1546}" srcId="{5F9EDB6F-42D7-4628-B88E-6FC906E216E3}" destId="{D005C451-9401-4B12-BE32-5A8CE18CAD3A}" srcOrd="2" destOrd="0" parTransId="{637F9FE6-6D6A-4E5C-BD73-8AC61BFB6297}" sibTransId="{92531704-3FEA-45AE-BE4D-857F18EF3451}"/>
    <dgm:cxn modelId="{04AD37B8-DAEB-4A94-A40E-3485EC5026DC}" type="presParOf" srcId="{88C80546-D928-4366-8807-9A70FE6BD3FC}" destId="{D25B7626-E1E2-4209-A27D-41BBD4E07A6A}" srcOrd="0" destOrd="0" presId="urn:microsoft.com/office/officeart/2005/8/layout/vList3"/>
    <dgm:cxn modelId="{FBFA67EF-9FBE-4906-A9A2-FFBDAB847146}" type="presParOf" srcId="{D25B7626-E1E2-4209-A27D-41BBD4E07A6A}" destId="{94B57365-535E-4934-8D14-CB0CF4934B1E}" srcOrd="0" destOrd="0" presId="urn:microsoft.com/office/officeart/2005/8/layout/vList3"/>
    <dgm:cxn modelId="{1D43FA90-466B-44FC-BDED-E9445E02A24F}" type="presParOf" srcId="{D25B7626-E1E2-4209-A27D-41BBD4E07A6A}" destId="{FBB3FF6F-5536-47B7-AA4B-B6A67EA28DEF}" srcOrd="1" destOrd="0" presId="urn:microsoft.com/office/officeart/2005/8/layout/vList3"/>
    <dgm:cxn modelId="{DCBDB72B-9104-4D90-A787-D7F21660F54E}" type="presParOf" srcId="{88C80546-D928-4366-8807-9A70FE6BD3FC}" destId="{60ED8D77-5EB8-4F14-AA0A-EB37B4268585}" srcOrd="1" destOrd="0" presId="urn:microsoft.com/office/officeart/2005/8/layout/vList3"/>
    <dgm:cxn modelId="{E68002D2-04FC-4764-B415-A3140F3148F9}" type="presParOf" srcId="{88C80546-D928-4366-8807-9A70FE6BD3FC}" destId="{CE2C5311-F9FA-4763-8A9C-FD2DCD50FB4D}" srcOrd="2" destOrd="0" presId="urn:microsoft.com/office/officeart/2005/8/layout/vList3"/>
    <dgm:cxn modelId="{A81B7AFF-2F0B-49E4-86C1-F3F5A128E787}" type="presParOf" srcId="{CE2C5311-F9FA-4763-8A9C-FD2DCD50FB4D}" destId="{391B65F9-BC22-4615-B45B-E3FB1B2F90C8}" srcOrd="0" destOrd="0" presId="urn:microsoft.com/office/officeart/2005/8/layout/vList3"/>
    <dgm:cxn modelId="{1B73F4C0-C7C4-427C-BF1B-67A4D2B5F950}" type="presParOf" srcId="{CE2C5311-F9FA-4763-8A9C-FD2DCD50FB4D}" destId="{9088546B-31B2-4B04-A9ED-C5E2EAD783B5}" srcOrd="1" destOrd="0" presId="urn:microsoft.com/office/officeart/2005/8/layout/vList3"/>
    <dgm:cxn modelId="{431A7244-3057-4ECF-A72D-3624EAF444CA}" type="presParOf" srcId="{88C80546-D928-4366-8807-9A70FE6BD3FC}" destId="{DEDE96EB-6633-4550-BFE2-0C3C1B8C1316}" srcOrd="3" destOrd="0" presId="urn:microsoft.com/office/officeart/2005/8/layout/vList3"/>
    <dgm:cxn modelId="{00420DC8-9D47-4AF8-9488-31163A1C9502}" type="presParOf" srcId="{88C80546-D928-4366-8807-9A70FE6BD3FC}" destId="{34BE51BD-1B94-4EDE-B150-2E3D9ECE4E9B}" srcOrd="4" destOrd="0" presId="urn:microsoft.com/office/officeart/2005/8/layout/vList3"/>
    <dgm:cxn modelId="{D47ADEFA-BECE-4392-8AD2-46E4B00E35E1}" type="presParOf" srcId="{34BE51BD-1B94-4EDE-B150-2E3D9ECE4E9B}" destId="{967B7490-3845-4464-8F32-90B63D9A07C6}" srcOrd="0" destOrd="0" presId="urn:microsoft.com/office/officeart/2005/8/layout/vList3"/>
    <dgm:cxn modelId="{0BFBB02E-3B85-4AE9-9550-10A7666E41EF}" type="presParOf" srcId="{34BE51BD-1B94-4EDE-B150-2E3D9ECE4E9B}" destId="{2BB9AD13-30AA-4F6D-B8BF-62D4B71CDCF7}" srcOrd="1" destOrd="0" presId="urn:microsoft.com/office/officeart/2005/8/layout/vList3"/>
    <dgm:cxn modelId="{9880499D-2790-4220-9128-1D4691FCB2AC}" type="presParOf" srcId="{88C80546-D928-4366-8807-9A70FE6BD3FC}" destId="{D363B2B4-772B-45AC-84F3-333BD9243DB4}" srcOrd="5" destOrd="0" presId="urn:microsoft.com/office/officeart/2005/8/layout/vList3"/>
    <dgm:cxn modelId="{F5ED20D4-A96C-44F2-A046-EECE9888B486}" type="presParOf" srcId="{88C80546-D928-4366-8807-9A70FE6BD3FC}" destId="{F0027319-28CB-4509-AC30-1EB4703C3569}" srcOrd="6" destOrd="0" presId="urn:microsoft.com/office/officeart/2005/8/layout/vList3"/>
    <dgm:cxn modelId="{74C40949-0D7E-4604-B38B-91D7AB055D16}" type="presParOf" srcId="{F0027319-28CB-4509-AC30-1EB4703C3569}" destId="{7D464B9C-C45B-46E1-9CD6-5C3CD500D34C}" srcOrd="0" destOrd="0" presId="urn:microsoft.com/office/officeart/2005/8/layout/vList3"/>
    <dgm:cxn modelId="{98E4F158-54AA-43D3-AD92-9ECD2D77A9CD}" type="presParOf" srcId="{F0027319-28CB-4509-AC30-1EB4703C3569}" destId="{2E3A08A2-D7A6-4C23-9442-F1ADE8C38FAE}" srcOrd="1" destOrd="0" presId="urn:microsoft.com/office/officeart/2005/8/layout/vList3"/>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B8C068F-B1E2-4BAF-B314-5D708D98A216}" type="doc">
      <dgm:prSet loTypeId="urn:microsoft.com/office/officeart/2008/layout/AlternatingPictureBlocks" loCatId="list" qsTypeId="urn:microsoft.com/office/officeart/2005/8/quickstyle/simple5" qsCatId="simple" csTypeId="urn:microsoft.com/office/officeart/2005/8/colors/accent1_4" csCatId="accent1" phldr="1"/>
      <dgm:spPr/>
    </dgm:pt>
    <dgm:pt modelId="{3434ECAA-C32E-473B-AA32-CF4C08FBBC2E}">
      <dgm:prSet phldrT="[Text]"/>
      <dgm:spPr>
        <a:effectLst>
          <a:outerShdw blurRad="50800" dist="38100" dir="2700000" algn="tl" rotWithShape="0">
            <a:prstClr val="black">
              <a:alpha val="40000"/>
            </a:prstClr>
          </a:outerShdw>
        </a:effectLst>
      </dgm:spPr>
      <dgm:t>
        <a:bodyPr/>
        <a:lstStyle/>
        <a:p>
          <a:r>
            <a:rPr lang="en-US" dirty="0"/>
            <a:t>Kingdom of God</a:t>
          </a:r>
        </a:p>
      </dgm:t>
    </dgm:pt>
    <dgm:pt modelId="{87842386-B0CB-4B6C-A8A7-80850F0D763F}" type="parTrans" cxnId="{38056654-BA7B-46DB-A88F-BE25B5AFE18A}">
      <dgm:prSet/>
      <dgm:spPr/>
      <dgm:t>
        <a:bodyPr/>
        <a:lstStyle/>
        <a:p>
          <a:endParaRPr lang="en-US"/>
        </a:p>
      </dgm:t>
    </dgm:pt>
    <dgm:pt modelId="{17F31379-A9BE-4F33-825D-375BC7ACE133}" type="sibTrans" cxnId="{38056654-BA7B-46DB-A88F-BE25B5AFE18A}">
      <dgm:prSet/>
      <dgm:spPr/>
      <dgm:t>
        <a:bodyPr/>
        <a:lstStyle/>
        <a:p>
          <a:endParaRPr lang="en-US"/>
        </a:p>
      </dgm:t>
    </dgm:pt>
    <dgm:pt modelId="{38AE5414-7D8F-4CB6-9B51-A6E388DE2025}">
      <dgm:prSet phldrT="[Text]"/>
      <dgm:spPr>
        <a:effectLst>
          <a:outerShdw blurRad="50800" dist="38100" dir="2700000" algn="tl" rotWithShape="0">
            <a:prstClr val="black">
              <a:alpha val="40000"/>
            </a:prstClr>
          </a:outerShdw>
        </a:effectLst>
      </dgm:spPr>
      <dgm:t>
        <a:bodyPr/>
        <a:lstStyle/>
        <a:p>
          <a:r>
            <a:rPr lang="en-US" dirty="0"/>
            <a:t>Changed Heart</a:t>
          </a:r>
        </a:p>
      </dgm:t>
    </dgm:pt>
    <dgm:pt modelId="{28BF5267-D8D0-40FA-9B54-4FB94FD4492E}" type="parTrans" cxnId="{AE753077-6DB2-40B9-9D8D-F51A68A46F4E}">
      <dgm:prSet/>
      <dgm:spPr/>
      <dgm:t>
        <a:bodyPr/>
        <a:lstStyle/>
        <a:p>
          <a:endParaRPr lang="en-US"/>
        </a:p>
      </dgm:t>
    </dgm:pt>
    <dgm:pt modelId="{E7DEE3F9-48BB-495F-8E29-0FD2756C74C5}" type="sibTrans" cxnId="{AE753077-6DB2-40B9-9D8D-F51A68A46F4E}">
      <dgm:prSet/>
      <dgm:spPr/>
      <dgm:t>
        <a:bodyPr/>
        <a:lstStyle/>
        <a:p>
          <a:endParaRPr lang="en-US"/>
        </a:p>
      </dgm:t>
    </dgm:pt>
    <dgm:pt modelId="{5EA79B93-F660-45C4-A6DC-1B6EE11FFE09}">
      <dgm:prSet phldrT="[Text]"/>
      <dgm:spPr>
        <a:effectLst>
          <a:outerShdw blurRad="50800" dist="38100" dir="2700000" algn="tl" rotWithShape="0">
            <a:prstClr val="black">
              <a:alpha val="40000"/>
            </a:prstClr>
          </a:outerShdw>
        </a:effectLst>
      </dgm:spPr>
      <dgm:t>
        <a:bodyPr/>
        <a:lstStyle/>
        <a:p>
          <a:r>
            <a:rPr lang="en-US" dirty="0"/>
            <a:t>From Death unto Life</a:t>
          </a:r>
        </a:p>
      </dgm:t>
    </dgm:pt>
    <dgm:pt modelId="{06D0BAEF-A0FB-405C-8795-F5B1198D6C22}" type="parTrans" cxnId="{04C329B3-E5BD-4674-A849-60E862BEC1F1}">
      <dgm:prSet/>
      <dgm:spPr/>
      <dgm:t>
        <a:bodyPr/>
        <a:lstStyle/>
        <a:p>
          <a:endParaRPr lang="en-US"/>
        </a:p>
      </dgm:t>
    </dgm:pt>
    <dgm:pt modelId="{B7C33C8C-6DD2-43DC-AFE1-389A45AFFF09}" type="sibTrans" cxnId="{04C329B3-E5BD-4674-A849-60E862BEC1F1}">
      <dgm:prSet/>
      <dgm:spPr/>
      <dgm:t>
        <a:bodyPr/>
        <a:lstStyle/>
        <a:p>
          <a:endParaRPr lang="en-US"/>
        </a:p>
      </dgm:t>
    </dgm:pt>
    <dgm:pt modelId="{C926350F-5E4C-4BC2-BA3E-9FD94305701E}" type="pres">
      <dgm:prSet presAssocID="{BB8C068F-B1E2-4BAF-B314-5D708D98A216}" presName="linearFlow" presStyleCnt="0">
        <dgm:presLayoutVars>
          <dgm:dir/>
          <dgm:resizeHandles val="exact"/>
        </dgm:presLayoutVars>
      </dgm:prSet>
      <dgm:spPr/>
    </dgm:pt>
    <dgm:pt modelId="{805E7C81-BD07-41D3-9E3D-B4EE8289A669}" type="pres">
      <dgm:prSet presAssocID="{3434ECAA-C32E-473B-AA32-CF4C08FBBC2E}" presName="comp" presStyleCnt="0"/>
      <dgm:spPr/>
    </dgm:pt>
    <dgm:pt modelId="{A2C176F4-7FCD-42E4-9D9E-90BA6F7CEE5D}" type="pres">
      <dgm:prSet presAssocID="{3434ECAA-C32E-473B-AA32-CF4C08FBBC2E}" presName="rect2" presStyleLbl="node1" presStyleIdx="0" presStyleCnt="3">
        <dgm:presLayoutVars>
          <dgm:bulletEnabled val="1"/>
        </dgm:presLayoutVars>
      </dgm:prSet>
      <dgm:spPr/>
      <dgm:t>
        <a:bodyPr/>
        <a:lstStyle/>
        <a:p>
          <a:endParaRPr lang="en-US"/>
        </a:p>
      </dgm:t>
    </dgm:pt>
    <dgm:pt modelId="{74236F32-90CE-4857-9681-0B6557A8F318}" type="pres">
      <dgm:prSet presAssocID="{3434ECAA-C32E-473B-AA32-CF4C08FBBC2E}" presName="rect1" presStyleLbl="ln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7000" b="-7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9035F7F-DE37-4FEE-A6B3-9A85A65192E5}" type="pres">
      <dgm:prSet presAssocID="{17F31379-A9BE-4F33-825D-375BC7ACE133}" presName="sibTrans" presStyleCnt="0"/>
      <dgm:spPr/>
    </dgm:pt>
    <dgm:pt modelId="{0DE506E0-AEA4-4714-8508-2014EE35B08C}" type="pres">
      <dgm:prSet presAssocID="{38AE5414-7D8F-4CB6-9B51-A6E388DE2025}" presName="comp" presStyleCnt="0"/>
      <dgm:spPr/>
    </dgm:pt>
    <dgm:pt modelId="{479CCBA3-765A-4A1E-AC99-61F9AA03C742}" type="pres">
      <dgm:prSet presAssocID="{38AE5414-7D8F-4CB6-9B51-A6E388DE2025}" presName="rect2" presStyleLbl="node1" presStyleIdx="1" presStyleCnt="3">
        <dgm:presLayoutVars>
          <dgm:bulletEnabled val="1"/>
        </dgm:presLayoutVars>
      </dgm:prSet>
      <dgm:spPr/>
      <dgm:t>
        <a:bodyPr/>
        <a:lstStyle/>
        <a:p>
          <a:endParaRPr lang="en-US"/>
        </a:p>
      </dgm:t>
    </dgm:pt>
    <dgm:pt modelId="{76E71EC1-221F-4B8E-A816-E07F9AD37BEC}" type="pres">
      <dgm:prSet presAssocID="{38AE5414-7D8F-4CB6-9B51-A6E388DE2025}" presName="rect1" presStyleLbl="lnNode1" presStyleIdx="1"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51000" r="-51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0C2081D-1EE9-405C-A0C0-9DE6993CE07D}" type="pres">
      <dgm:prSet presAssocID="{E7DEE3F9-48BB-495F-8E29-0FD2756C74C5}" presName="sibTrans" presStyleCnt="0"/>
      <dgm:spPr/>
    </dgm:pt>
    <dgm:pt modelId="{7509CEC6-B47F-4920-904F-9F081B0590B8}" type="pres">
      <dgm:prSet presAssocID="{5EA79B93-F660-45C4-A6DC-1B6EE11FFE09}" presName="comp" presStyleCnt="0"/>
      <dgm:spPr/>
    </dgm:pt>
    <dgm:pt modelId="{56A1C771-8F3B-42B0-87AF-B67A66B1D951}" type="pres">
      <dgm:prSet presAssocID="{5EA79B93-F660-45C4-A6DC-1B6EE11FFE09}" presName="rect2" presStyleLbl="node1" presStyleIdx="2" presStyleCnt="3">
        <dgm:presLayoutVars>
          <dgm:bulletEnabled val="1"/>
        </dgm:presLayoutVars>
      </dgm:prSet>
      <dgm:spPr/>
      <dgm:t>
        <a:bodyPr/>
        <a:lstStyle/>
        <a:p>
          <a:endParaRPr lang="en-US"/>
        </a:p>
      </dgm:t>
    </dgm:pt>
    <dgm:pt modelId="{6DE44990-A3B7-46AE-9849-83EB3635C7BB}" type="pres">
      <dgm:prSet presAssocID="{5EA79B93-F660-45C4-A6DC-1B6EE11FFE09}" presName="rect1" presStyleLbl="lnNode1" presStyleIdx="2" presStyleCnt="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12000" b="-12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Lst>
  <dgm:cxnLst>
    <dgm:cxn modelId="{38056654-BA7B-46DB-A88F-BE25B5AFE18A}" srcId="{BB8C068F-B1E2-4BAF-B314-5D708D98A216}" destId="{3434ECAA-C32E-473B-AA32-CF4C08FBBC2E}" srcOrd="0" destOrd="0" parTransId="{87842386-B0CB-4B6C-A8A7-80850F0D763F}" sibTransId="{17F31379-A9BE-4F33-825D-375BC7ACE133}"/>
    <dgm:cxn modelId="{5D89CD4C-5612-4B4A-88EE-8555DB863B08}" type="presOf" srcId="{BB8C068F-B1E2-4BAF-B314-5D708D98A216}" destId="{C926350F-5E4C-4BC2-BA3E-9FD94305701E}" srcOrd="0" destOrd="0" presId="urn:microsoft.com/office/officeart/2008/layout/AlternatingPictureBlocks"/>
    <dgm:cxn modelId="{5136ECC6-960D-41AE-BC5F-9FA1C609FAFE}" type="presOf" srcId="{3434ECAA-C32E-473B-AA32-CF4C08FBBC2E}" destId="{A2C176F4-7FCD-42E4-9D9E-90BA6F7CEE5D}" srcOrd="0" destOrd="0" presId="urn:microsoft.com/office/officeart/2008/layout/AlternatingPictureBlocks"/>
    <dgm:cxn modelId="{9DCBFCE4-A82B-4F9D-BE59-CD8D764ACEA9}" type="presOf" srcId="{5EA79B93-F660-45C4-A6DC-1B6EE11FFE09}" destId="{56A1C771-8F3B-42B0-87AF-B67A66B1D951}" srcOrd="0" destOrd="0" presId="urn:microsoft.com/office/officeart/2008/layout/AlternatingPictureBlocks"/>
    <dgm:cxn modelId="{AE753077-6DB2-40B9-9D8D-F51A68A46F4E}" srcId="{BB8C068F-B1E2-4BAF-B314-5D708D98A216}" destId="{38AE5414-7D8F-4CB6-9B51-A6E388DE2025}" srcOrd="1" destOrd="0" parTransId="{28BF5267-D8D0-40FA-9B54-4FB94FD4492E}" sibTransId="{E7DEE3F9-48BB-495F-8E29-0FD2756C74C5}"/>
    <dgm:cxn modelId="{F0308BE3-19B1-4F12-BAE4-8982CB0E9D29}" type="presOf" srcId="{38AE5414-7D8F-4CB6-9B51-A6E388DE2025}" destId="{479CCBA3-765A-4A1E-AC99-61F9AA03C742}" srcOrd="0" destOrd="0" presId="urn:microsoft.com/office/officeart/2008/layout/AlternatingPictureBlocks"/>
    <dgm:cxn modelId="{04C329B3-E5BD-4674-A849-60E862BEC1F1}" srcId="{BB8C068F-B1E2-4BAF-B314-5D708D98A216}" destId="{5EA79B93-F660-45C4-A6DC-1B6EE11FFE09}" srcOrd="2" destOrd="0" parTransId="{06D0BAEF-A0FB-405C-8795-F5B1198D6C22}" sibTransId="{B7C33C8C-6DD2-43DC-AFE1-389A45AFFF09}"/>
    <dgm:cxn modelId="{B4A9FF87-C25B-4765-ADF6-D90611C64EDD}" type="presParOf" srcId="{C926350F-5E4C-4BC2-BA3E-9FD94305701E}" destId="{805E7C81-BD07-41D3-9E3D-B4EE8289A669}" srcOrd="0" destOrd="0" presId="urn:microsoft.com/office/officeart/2008/layout/AlternatingPictureBlocks"/>
    <dgm:cxn modelId="{108AAD49-0C7D-4EB1-B521-B620E2021520}" type="presParOf" srcId="{805E7C81-BD07-41D3-9E3D-B4EE8289A669}" destId="{A2C176F4-7FCD-42E4-9D9E-90BA6F7CEE5D}" srcOrd="0" destOrd="0" presId="urn:microsoft.com/office/officeart/2008/layout/AlternatingPictureBlocks"/>
    <dgm:cxn modelId="{989F476A-D029-4D03-823D-B1D25FAEF914}" type="presParOf" srcId="{805E7C81-BD07-41D3-9E3D-B4EE8289A669}" destId="{74236F32-90CE-4857-9681-0B6557A8F318}" srcOrd="1" destOrd="0" presId="urn:microsoft.com/office/officeart/2008/layout/AlternatingPictureBlocks"/>
    <dgm:cxn modelId="{56B2A221-7D5C-421F-8331-1F17DA93859B}" type="presParOf" srcId="{C926350F-5E4C-4BC2-BA3E-9FD94305701E}" destId="{09035F7F-DE37-4FEE-A6B3-9A85A65192E5}" srcOrd="1" destOrd="0" presId="urn:microsoft.com/office/officeart/2008/layout/AlternatingPictureBlocks"/>
    <dgm:cxn modelId="{13BB822B-92AA-4C8A-871F-11816548E145}" type="presParOf" srcId="{C926350F-5E4C-4BC2-BA3E-9FD94305701E}" destId="{0DE506E0-AEA4-4714-8508-2014EE35B08C}" srcOrd="2" destOrd="0" presId="urn:microsoft.com/office/officeart/2008/layout/AlternatingPictureBlocks"/>
    <dgm:cxn modelId="{C10A0056-9D8B-40FE-BACC-8FF9F2D0A9F5}" type="presParOf" srcId="{0DE506E0-AEA4-4714-8508-2014EE35B08C}" destId="{479CCBA3-765A-4A1E-AC99-61F9AA03C742}" srcOrd="0" destOrd="0" presId="urn:microsoft.com/office/officeart/2008/layout/AlternatingPictureBlocks"/>
    <dgm:cxn modelId="{653F7A24-0E9F-4E9D-B81D-F24740A815A2}" type="presParOf" srcId="{0DE506E0-AEA4-4714-8508-2014EE35B08C}" destId="{76E71EC1-221F-4B8E-A816-E07F9AD37BEC}" srcOrd="1" destOrd="0" presId="urn:microsoft.com/office/officeart/2008/layout/AlternatingPictureBlocks"/>
    <dgm:cxn modelId="{537FDBCF-A0F6-4E2F-8BCF-8503D267AEA4}" type="presParOf" srcId="{C926350F-5E4C-4BC2-BA3E-9FD94305701E}" destId="{90C2081D-1EE9-405C-A0C0-9DE6993CE07D}" srcOrd="3" destOrd="0" presId="urn:microsoft.com/office/officeart/2008/layout/AlternatingPictureBlocks"/>
    <dgm:cxn modelId="{75E6A45D-0B96-4D95-BB45-80997F5A4FC2}" type="presParOf" srcId="{C926350F-5E4C-4BC2-BA3E-9FD94305701E}" destId="{7509CEC6-B47F-4920-904F-9F081B0590B8}" srcOrd="4" destOrd="0" presId="urn:microsoft.com/office/officeart/2008/layout/AlternatingPictureBlocks"/>
    <dgm:cxn modelId="{310DC6A0-51FB-4B49-9B62-26BE708445A8}" type="presParOf" srcId="{7509CEC6-B47F-4920-904F-9F081B0590B8}" destId="{56A1C771-8F3B-42B0-87AF-B67A66B1D951}" srcOrd="0" destOrd="0" presId="urn:microsoft.com/office/officeart/2008/layout/AlternatingPictureBlocks"/>
    <dgm:cxn modelId="{8838EE75-8A03-4296-B2A0-46271113E35C}" type="presParOf" srcId="{7509CEC6-B47F-4920-904F-9F081B0590B8}" destId="{6DE44990-A3B7-46AE-9849-83EB3635C7BB}"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BB8C068F-B1E2-4BAF-B314-5D708D98A216}" type="doc">
      <dgm:prSet loTypeId="urn:microsoft.com/office/officeart/2008/layout/AlternatingPictureBlocks" loCatId="list" qsTypeId="urn:microsoft.com/office/officeart/2005/8/quickstyle/simple5" qsCatId="simple" csTypeId="urn:microsoft.com/office/officeart/2005/8/colors/accent2_4" csCatId="accent2" phldr="1"/>
      <dgm:spPr/>
    </dgm:pt>
    <dgm:pt modelId="{3434ECAA-C32E-473B-AA32-CF4C08FBBC2E}">
      <dgm:prSet phldrT="[Text]"/>
      <dgm:spPr>
        <a:effectLst>
          <a:outerShdw blurRad="50800" dist="38100" dir="2700000" algn="tl" rotWithShape="0">
            <a:prstClr val="black">
              <a:alpha val="40000"/>
            </a:prstClr>
          </a:outerShdw>
        </a:effectLst>
      </dgm:spPr>
      <dgm:t>
        <a:bodyPr/>
        <a:lstStyle/>
        <a:p>
          <a:r>
            <a:rPr lang="en-US" dirty="0"/>
            <a:t>Falling Away</a:t>
          </a:r>
        </a:p>
      </dgm:t>
    </dgm:pt>
    <dgm:pt modelId="{87842386-B0CB-4B6C-A8A7-80850F0D763F}" type="parTrans" cxnId="{38056654-BA7B-46DB-A88F-BE25B5AFE18A}">
      <dgm:prSet/>
      <dgm:spPr/>
      <dgm:t>
        <a:bodyPr/>
        <a:lstStyle/>
        <a:p>
          <a:endParaRPr lang="en-US"/>
        </a:p>
      </dgm:t>
    </dgm:pt>
    <dgm:pt modelId="{17F31379-A9BE-4F33-825D-375BC7ACE133}" type="sibTrans" cxnId="{38056654-BA7B-46DB-A88F-BE25B5AFE18A}">
      <dgm:prSet/>
      <dgm:spPr/>
      <dgm:t>
        <a:bodyPr/>
        <a:lstStyle/>
        <a:p>
          <a:endParaRPr lang="en-US"/>
        </a:p>
      </dgm:t>
    </dgm:pt>
    <dgm:pt modelId="{38AE5414-7D8F-4CB6-9B51-A6E388DE2025}">
      <dgm:prSet phldrT="[Text]"/>
      <dgm:spPr>
        <a:effectLst>
          <a:outerShdw blurRad="50800" dist="38100" dir="2700000" algn="tl" rotWithShape="0">
            <a:prstClr val="black">
              <a:alpha val="40000"/>
            </a:prstClr>
          </a:outerShdw>
        </a:effectLst>
      </dgm:spPr>
      <dgm:t>
        <a:bodyPr/>
        <a:lstStyle/>
        <a:p>
          <a:r>
            <a:rPr lang="en-US" dirty="0"/>
            <a:t>Open Canon</a:t>
          </a:r>
        </a:p>
      </dgm:t>
    </dgm:pt>
    <dgm:pt modelId="{28BF5267-D8D0-40FA-9B54-4FB94FD4492E}" type="parTrans" cxnId="{AE753077-6DB2-40B9-9D8D-F51A68A46F4E}">
      <dgm:prSet/>
      <dgm:spPr/>
      <dgm:t>
        <a:bodyPr/>
        <a:lstStyle/>
        <a:p>
          <a:endParaRPr lang="en-US"/>
        </a:p>
      </dgm:t>
    </dgm:pt>
    <dgm:pt modelId="{E7DEE3F9-48BB-495F-8E29-0FD2756C74C5}" type="sibTrans" cxnId="{AE753077-6DB2-40B9-9D8D-F51A68A46F4E}">
      <dgm:prSet/>
      <dgm:spPr/>
      <dgm:t>
        <a:bodyPr/>
        <a:lstStyle/>
        <a:p>
          <a:endParaRPr lang="en-US"/>
        </a:p>
      </dgm:t>
    </dgm:pt>
    <dgm:pt modelId="{C926350F-5E4C-4BC2-BA3E-9FD94305701E}" type="pres">
      <dgm:prSet presAssocID="{BB8C068F-B1E2-4BAF-B314-5D708D98A216}" presName="linearFlow" presStyleCnt="0">
        <dgm:presLayoutVars>
          <dgm:dir/>
          <dgm:resizeHandles val="exact"/>
        </dgm:presLayoutVars>
      </dgm:prSet>
      <dgm:spPr/>
    </dgm:pt>
    <dgm:pt modelId="{805E7C81-BD07-41D3-9E3D-B4EE8289A669}" type="pres">
      <dgm:prSet presAssocID="{3434ECAA-C32E-473B-AA32-CF4C08FBBC2E}" presName="comp" presStyleCnt="0"/>
      <dgm:spPr/>
    </dgm:pt>
    <dgm:pt modelId="{A2C176F4-7FCD-42E4-9D9E-90BA6F7CEE5D}" type="pres">
      <dgm:prSet presAssocID="{3434ECAA-C32E-473B-AA32-CF4C08FBBC2E}" presName="rect2" presStyleLbl="node1" presStyleIdx="0" presStyleCnt="2">
        <dgm:presLayoutVars>
          <dgm:bulletEnabled val="1"/>
        </dgm:presLayoutVars>
      </dgm:prSet>
      <dgm:spPr/>
      <dgm:t>
        <a:bodyPr/>
        <a:lstStyle/>
        <a:p>
          <a:endParaRPr lang="en-US"/>
        </a:p>
      </dgm:t>
    </dgm:pt>
    <dgm:pt modelId="{74236F32-90CE-4857-9681-0B6557A8F318}" type="pres">
      <dgm:prSet presAssocID="{3434ECAA-C32E-473B-AA32-CF4C08FBBC2E}" presName="rect1" presStyleLbl="lnNod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40000" r="-40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9035F7F-DE37-4FEE-A6B3-9A85A65192E5}" type="pres">
      <dgm:prSet presAssocID="{17F31379-A9BE-4F33-825D-375BC7ACE133}" presName="sibTrans" presStyleCnt="0"/>
      <dgm:spPr/>
    </dgm:pt>
    <dgm:pt modelId="{0DE506E0-AEA4-4714-8508-2014EE35B08C}" type="pres">
      <dgm:prSet presAssocID="{38AE5414-7D8F-4CB6-9B51-A6E388DE2025}" presName="comp" presStyleCnt="0"/>
      <dgm:spPr/>
    </dgm:pt>
    <dgm:pt modelId="{479CCBA3-765A-4A1E-AC99-61F9AA03C742}" type="pres">
      <dgm:prSet presAssocID="{38AE5414-7D8F-4CB6-9B51-A6E388DE2025}" presName="rect2" presStyleLbl="node1" presStyleIdx="1" presStyleCnt="2">
        <dgm:presLayoutVars>
          <dgm:bulletEnabled val="1"/>
        </dgm:presLayoutVars>
      </dgm:prSet>
      <dgm:spPr/>
      <dgm:t>
        <a:bodyPr/>
        <a:lstStyle/>
        <a:p>
          <a:endParaRPr lang="en-US"/>
        </a:p>
      </dgm:t>
    </dgm:pt>
    <dgm:pt modelId="{76E71EC1-221F-4B8E-A816-E07F9AD37BEC}" type="pres">
      <dgm:prSet presAssocID="{38AE5414-7D8F-4CB6-9B51-A6E388DE2025}" presName="rect1" presStyleLbl="lnNode1" presStyleIdx="1" presStyleCnt="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40000" r="-40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Lst>
  <dgm:cxnLst>
    <dgm:cxn modelId="{5136ECC6-960D-41AE-BC5F-9FA1C609FAFE}" type="presOf" srcId="{3434ECAA-C32E-473B-AA32-CF4C08FBBC2E}" destId="{A2C176F4-7FCD-42E4-9D9E-90BA6F7CEE5D}" srcOrd="0" destOrd="0" presId="urn:microsoft.com/office/officeart/2008/layout/AlternatingPictureBlocks"/>
    <dgm:cxn modelId="{5D89CD4C-5612-4B4A-88EE-8555DB863B08}" type="presOf" srcId="{BB8C068F-B1E2-4BAF-B314-5D708D98A216}" destId="{C926350F-5E4C-4BC2-BA3E-9FD94305701E}" srcOrd="0" destOrd="0" presId="urn:microsoft.com/office/officeart/2008/layout/AlternatingPictureBlocks"/>
    <dgm:cxn modelId="{38056654-BA7B-46DB-A88F-BE25B5AFE18A}" srcId="{BB8C068F-B1E2-4BAF-B314-5D708D98A216}" destId="{3434ECAA-C32E-473B-AA32-CF4C08FBBC2E}" srcOrd="0" destOrd="0" parTransId="{87842386-B0CB-4B6C-A8A7-80850F0D763F}" sibTransId="{17F31379-A9BE-4F33-825D-375BC7ACE133}"/>
    <dgm:cxn modelId="{AE753077-6DB2-40B9-9D8D-F51A68A46F4E}" srcId="{BB8C068F-B1E2-4BAF-B314-5D708D98A216}" destId="{38AE5414-7D8F-4CB6-9B51-A6E388DE2025}" srcOrd="1" destOrd="0" parTransId="{28BF5267-D8D0-40FA-9B54-4FB94FD4492E}" sibTransId="{E7DEE3F9-48BB-495F-8E29-0FD2756C74C5}"/>
    <dgm:cxn modelId="{F0308BE3-19B1-4F12-BAE4-8982CB0E9D29}" type="presOf" srcId="{38AE5414-7D8F-4CB6-9B51-A6E388DE2025}" destId="{479CCBA3-765A-4A1E-AC99-61F9AA03C742}" srcOrd="0" destOrd="0" presId="urn:microsoft.com/office/officeart/2008/layout/AlternatingPictureBlocks"/>
    <dgm:cxn modelId="{B4A9FF87-C25B-4765-ADF6-D90611C64EDD}" type="presParOf" srcId="{C926350F-5E4C-4BC2-BA3E-9FD94305701E}" destId="{805E7C81-BD07-41D3-9E3D-B4EE8289A669}" srcOrd="0" destOrd="0" presId="urn:microsoft.com/office/officeart/2008/layout/AlternatingPictureBlocks"/>
    <dgm:cxn modelId="{108AAD49-0C7D-4EB1-B521-B620E2021520}" type="presParOf" srcId="{805E7C81-BD07-41D3-9E3D-B4EE8289A669}" destId="{A2C176F4-7FCD-42E4-9D9E-90BA6F7CEE5D}" srcOrd="0" destOrd="0" presId="urn:microsoft.com/office/officeart/2008/layout/AlternatingPictureBlocks"/>
    <dgm:cxn modelId="{989F476A-D029-4D03-823D-B1D25FAEF914}" type="presParOf" srcId="{805E7C81-BD07-41D3-9E3D-B4EE8289A669}" destId="{74236F32-90CE-4857-9681-0B6557A8F318}" srcOrd="1" destOrd="0" presId="urn:microsoft.com/office/officeart/2008/layout/AlternatingPictureBlocks"/>
    <dgm:cxn modelId="{56B2A221-7D5C-421F-8331-1F17DA93859B}" type="presParOf" srcId="{C926350F-5E4C-4BC2-BA3E-9FD94305701E}" destId="{09035F7F-DE37-4FEE-A6B3-9A85A65192E5}" srcOrd="1" destOrd="0" presId="urn:microsoft.com/office/officeart/2008/layout/AlternatingPictureBlocks"/>
    <dgm:cxn modelId="{13BB822B-92AA-4C8A-871F-11816548E145}" type="presParOf" srcId="{C926350F-5E4C-4BC2-BA3E-9FD94305701E}" destId="{0DE506E0-AEA4-4714-8508-2014EE35B08C}" srcOrd="2" destOrd="0" presId="urn:microsoft.com/office/officeart/2008/layout/AlternatingPictureBlocks"/>
    <dgm:cxn modelId="{C10A0056-9D8B-40FE-BACC-8FF9F2D0A9F5}" type="presParOf" srcId="{0DE506E0-AEA4-4714-8508-2014EE35B08C}" destId="{479CCBA3-765A-4A1E-AC99-61F9AA03C742}" srcOrd="0" destOrd="0" presId="urn:microsoft.com/office/officeart/2008/layout/AlternatingPictureBlocks"/>
    <dgm:cxn modelId="{653F7A24-0E9F-4E9D-B81D-F24740A815A2}" type="presParOf" srcId="{0DE506E0-AEA4-4714-8508-2014EE35B08C}" destId="{76E71EC1-221F-4B8E-A816-E07F9AD37BEC}"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BB8C068F-B1E2-4BAF-B314-5D708D98A216}" type="doc">
      <dgm:prSet loTypeId="urn:microsoft.com/office/officeart/2008/layout/AlternatingPictureBlocks" loCatId="list" qsTypeId="urn:microsoft.com/office/officeart/2005/8/quickstyle/simple5" qsCatId="simple" csTypeId="urn:microsoft.com/office/officeart/2005/8/colors/accent2_5" csCatId="accent2" phldr="1"/>
      <dgm:spPr/>
    </dgm:pt>
    <dgm:pt modelId="{3434ECAA-C32E-473B-AA32-CF4C08FBBC2E}">
      <dgm:prSet phldrT="[Text]"/>
      <dgm:spPr>
        <a:effectLst>
          <a:outerShdw blurRad="50800" dist="38100" dir="2700000" algn="tl" rotWithShape="0">
            <a:prstClr val="black">
              <a:alpha val="40000"/>
            </a:prstClr>
          </a:outerShdw>
        </a:effectLst>
      </dgm:spPr>
      <dgm:t>
        <a:bodyPr/>
        <a:lstStyle/>
        <a:p>
          <a:r>
            <a:rPr lang="en-US" dirty="0"/>
            <a:t>Restored Gospel</a:t>
          </a:r>
        </a:p>
      </dgm:t>
    </dgm:pt>
    <dgm:pt modelId="{87842386-B0CB-4B6C-A8A7-80850F0D763F}" type="parTrans" cxnId="{38056654-BA7B-46DB-A88F-BE25B5AFE18A}">
      <dgm:prSet/>
      <dgm:spPr/>
      <dgm:t>
        <a:bodyPr/>
        <a:lstStyle/>
        <a:p>
          <a:endParaRPr lang="en-US"/>
        </a:p>
      </dgm:t>
    </dgm:pt>
    <dgm:pt modelId="{17F31379-A9BE-4F33-825D-375BC7ACE133}" type="sibTrans" cxnId="{38056654-BA7B-46DB-A88F-BE25B5AFE18A}">
      <dgm:prSet/>
      <dgm:spPr/>
      <dgm:t>
        <a:bodyPr/>
        <a:lstStyle/>
        <a:p>
          <a:endParaRPr lang="en-US"/>
        </a:p>
      </dgm:t>
    </dgm:pt>
    <dgm:pt modelId="{5EA79B93-F660-45C4-A6DC-1B6EE11FFE09}">
      <dgm:prSet phldrT="[Text]"/>
      <dgm:spPr>
        <a:effectLst>
          <a:outerShdw blurRad="50800" dist="38100" dir="2700000" algn="tl" rotWithShape="0">
            <a:prstClr val="black">
              <a:alpha val="40000"/>
            </a:prstClr>
          </a:outerShdw>
        </a:effectLst>
      </dgm:spPr>
      <dgm:t>
        <a:bodyPr/>
        <a:lstStyle/>
        <a:p>
          <a:r>
            <a:rPr lang="en-US" dirty="0"/>
            <a:t>Warning Voice</a:t>
          </a:r>
        </a:p>
      </dgm:t>
    </dgm:pt>
    <dgm:pt modelId="{06D0BAEF-A0FB-405C-8795-F5B1198D6C22}" type="parTrans" cxnId="{04C329B3-E5BD-4674-A849-60E862BEC1F1}">
      <dgm:prSet/>
      <dgm:spPr/>
      <dgm:t>
        <a:bodyPr/>
        <a:lstStyle/>
        <a:p>
          <a:endParaRPr lang="en-US"/>
        </a:p>
      </dgm:t>
    </dgm:pt>
    <dgm:pt modelId="{B7C33C8C-6DD2-43DC-AFE1-389A45AFFF09}" type="sibTrans" cxnId="{04C329B3-E5BD-4674-A849-60E862BEC1F1}">
      <dgm:prSet/>
      <dgm:spPr/>
      <dgm:t>
        <a:bodyPr/>
        <a:lstStyle/>
        <a:p>
          <a:endParaRPr lang="en-US"/>
        </a:p>
      </dgm:t>
    </dgm:pt>
    <dgm:pt modelId="{C926350F-5E4C-4BC2-BA3E-9FD94305701E}" type="pres">
      <dgm:prSet presAssocID="{BB8C068F-B1E2-4BAF-B314-5D708D98A216}" presName="linearFlow" presStyleCnt="0">
        <dgm:presLayoutVars>
          <dgm:dir/>
          <dgm:resizeHandles val="exact"/>
        </dgm:presLayoutVars>
      </dgm:prSet>
      <dgm:spPr/>
    </dgm:pt>
    <dgm:pt modelId="{805E7C81-BD07-41D3-9E3D-B4EE8289A669}" type="pres">
      <dgm:prSet presAssocID="{3434ECAA-C32E-473B-AA32-CF4C08FBBC2E}" presName="comp" presStyleCnt="0"/>
      <dgm:spPr/>
    </dgm:pt>
    <dgm:pt modelId="{A2C176F4-7FCD-42E4-9D9E-90BA6F7CEE5D}" type="pres">
      <dgm:prSet presAssocID="{3434ECAA-C32E-473B-AA32-CF4C08FBBC2E}" presName="rect2" presStyleLbl="node1" presStyleIdx="0" presStyleCnt="2">
        <dgm:presLayoutVars>
          <dgm:bulletEnabled val="1"/>
        </dgm:presLayoutVars>
      </dgm:prSet>
      <dgm:spPr/>
      <dgm:t>
        <a:bodyPr/>
        <a:lstStyle/>
        <a:p>
          <a:endParaRPr lang="en-US"/>
        </a:p>
      </dgm:t>
    </dgm:pt>
    <dgm:pt modelId="{74236F32-90CE-4857-9681-0B6557A8F318}" type="pres">
      <dgm:prSet presAssocID="{3434ECAA-C32E-473B-AA32-CF4C08FBBC2E}" presName="rect1" presStyleLbl="lnNod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1000" b="-21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9035F7F-DE37-4FEE-A6B3-9A85A65192E5}" type="pres">
      <dgm:prSet presAssocID="{17F31379-A9BE-4F33-825D-375BC7ACE133}" presName="sibTrans" presStyleCnt="0"/>
      <dgm:spPr/>
    </dgm:pt>
    <dgm:pt modelId="{7509CEC6-B47F-4920-904F-9F081B0590B8}" type="pres">
      <dgm:prSet presAssocID="{5EA79B93-F660-45C4-A6DC-1B6EE11FFE09}" presName="comp" presStyleCnt="0"/>
      <dgm:spPr/>
    </dgm:pt>
    <dgm:pt modelId="{56A1C771-8F3B-42B0-87AF-B67A66B1D951}" type="pres">
      <dgm:prSet presAssocID="{5EA79B93-F660-45C4-A6DC-1B6EE11FFE09}" presName="rect2" presStyleLbl="node1" presStyleIdx="1" presStyleCnt="2">
        <dgm:presLayoutVars>
          <dgm:bulletEnabled val="1"/>
        </dgm:presLayoutVars>
      </dgm:prSet>
      <dgm:spPr/>
      <dgm:t>
        <a:bodyPr/>
        <a:lstStyle/>
        <a:p>
          <a:endParaRPr lang="en-US"/>
        </a:p>
      </dgm:t>
    </dgm:pt>
    <dgm:pt modelId="{6DE44990-A3B7-46AE-9849-83EB3635C7BB}" type="pres">
      <dgm:prSet presAssocID="{5EA79B93-F660-45C4-A6DC-1B6EE11FFE09}" presName="rect1" presStyleLbl="lnNode1" presStyleIdx="1" presStyleCnt="2"/>
      <dgm:spPr>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Lst>
  <dgm:cxnLst>
    <dgm:cxn modelId="{38056654-BA7B-46DB-A88F-BE25B5AFE18A}" srcId="{BB8C068F-B1E2-4BAF-B314-5D708D98A216}" destId="{3434ECAA-C32E-473B-AA32-CF4C08FBBC2E}" srcOrd="0" destOrd="0" parTransId="{87842386-B0CB-4B6C-A8A7-80850F0D763F}" sibTransId="{17F31379-A9BE-4F33-825D-375BC7ACE133}"/>
    <dgm:cxn modelId="{5D89CD4C-5612-4B4A-88EE-8555DB863B08}" type="presOf" srcId="{BB8C068F-B1E2-4BAF-B314-5D708D98A216}" destId="{C926350F-5E4C-4BC2-BA3E-9FD94305701E}" srcOrd="0" destOrd="0" presId="urn:microsoft.com/office/officeart/2008/layout/AlternatingPictureBlocks"/>
    <dgm:cxn modelId="{5136ECC6-960D-41AE-BC5F-9FA1C609FAFE}" type="presOf" srcId="{3434ECAA-C32E-473B-AA32-CF4C08FBBC2E}" destId="{A2C176F4-7FCD-42E4-9D9E-90BA6F7CEE5D}" srcOrd="0" destOrd="0" presId="urn:microsoft.com/office/officeart/2008/layout/AlternatingPictureBlocks"/>
    <dgm:cxn modelId="{9DCBFCE4-A82B-4F9D-BE59-CD8D764ACEA9}" type="presOf" srcId="{5EA79B93-F660-45C4-A6DC-1B6EE11FFE09}" destId="{56A1C771-8F3B-42B0-87AF-B67A66B1D951}" srcOrd="0" destOrd="0" presId="urn:microsoft.com/office/officeart/2008/layout/AlternatingPictureBlocks"/>
    <dgm:cxn modelId="{04C329B3-E5BD-4674-A849-60E862BEC1F1}" srcId="{BB8C068F-B1E2-4BAF-B314-5D708D98A216}" destId="{5EA79B93-F660-45C4-A6DC-1B6EE11FFE09}" srcOrd="1" destOrd="0" parTransId="{06D0BAEF-A0FB-405C-8795-F5B1198D6C22}" sibTransId="{B7C33C8C-6DD2-43DC-AFE1-389A45AFFF09}"/>
    <dgm:cxn modelId="{B4A9FF87-C25B-4765-ADF6-D90611C64EDD}" type="presParOf" srcId="{C926350F-5E4C-4BC2-BA3E-9FD94305701E}" destId="{805E7C81-BD07-41D3-9E3D-B4EE8289A669}" srcOrd="0" destOrd="0" presId="urn:microsoft.com/office/officeart/2008/layout/AlternatingPictureBlocks"/>
    <dgm:cxn modelId="{108AAD49-0C7D-4EB1-B521-B620E2021520}" type="presParOf" srcId="{805E7C81-BD07-41D3-9E3D-B4EE8289A669}" destId="{A2C176F4-7FCD-42E4-9D9E-90BA6F7CEE5D}" srcOrd="0" destOrd="0" presId="urn:microsoft.com/office/officeart/2008/layout/AlternatingPictureBlocks"/>
    <dgm:cxn modelId="{989F476A-D029-4D03-823D-B1D25FAEF914}" type="presParOf" srcId="{805E7C81-BD07-41D3-9E3D-B4EE8289A669}" destId="{74236F32-90CE-4857-9681-0B6557A8F318}" srcOrd="1" destOrd="0" presId="urn:microsoft.com/office/officeart/2008/layout/AlternatingPictureBlocks"/>
    <dgm:cxn modelId="{56B2A221-7D5C-421F-8331-1F17DA93859B}" type="presParOf" srcId="{C926350F-5E4C-4BC2-BA3E-9FD94305701E}" destId="{09035F7F-DE37-4FEE-A6B3-9A85A65192E5}" srcOrd="1" destOrd="0" presId="urn:microsoft.com/office/officeart/2008/layout/AlternatingPictureBlocks"/>
    <dgm:cxn modelId="{75E6A45D-0B96-4D95-BB45-80997F5A4FC2}" type="presParOf" srcId="{C926350F-5E4C-4BC2-BA3E-9FD94305701E}" destId="{7509CEC6-B47F-4920-904F-9F081B0590B8}" srcOrd="2" destOrd="0" presId="urn:microsoft.com/office/officeart/2008/layout/AlternatingPictureBlocks"/>
    <dgm:cxn modelId="{310DC6A0-51FB-4B49-9B62-26BE708445A8}" type="presParOf" srcId="{7509CEC6-B47F-4920-904F-9F081B0590B8}" destId="{56A1C771-8F3B-42B0-87AF-B67A66B1D951}" srcOrd="0" destOrd="0" presId="urn:microsoft.com/office/officeart/2008/layout/AlternatingPictureBlocks"/>
    <dgm:cxn modelId="{8838EE75-8A03-4296-B2A0-46271113E35C}" type="presParOf" srcId="{7509CEC6-B47F-4920-904F-9F081B0590B8}" destId="{6DE44990-A3B7-46AE-9849-83EB3635C7BB}" srcOrd="1" destOrd="0" presId="urn:microsoft.com/office/officeart/2008/layout/AlternatingPictureBlock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BB8C068F-B1E2-4BAF-B314-5D708D98A216}" type="doc">
      <dgm:prSet loTypeId="urn:microsoft.com/office/officeart/2008/layout/AlternatingPictureBlocks" loCatId="list" qsTypeId="urn:microsoft.com/office/officeart/2005/8/quickstyle/simple5" qsCatId="simple" csTypeId="urn:microsoft.com/office/officeart/2005/8/colors/accent1_5" csCatId="accent1" phldr="1"/>
      <dgm:spPr/>
    </dgm:pt>
    <dgm:pt modelId="{5EA79B93-F660-45C4-A6DC-1B6EE11FFE09}">
      <dgm:prSet phldrT="[Text]"/>
      <dgm:spPr>
        <a:effectLst>
          <a:outerShdw blurRad="50800" dist="38100" dir="2700000" algn="tl" rotWithShape="0">
            <a:prstClr val="black">
              <a:alpha val="40000"/>
            </a:prstClr>
          </a:outerShdw>
        </a:effectLst>
      </dgm:spPr>
      <dgm:t>
        <a:bodyPr/>
        <a:lstStyle/>
        <a:p>
          <a:r>
            <a:rPr lang="en-US" dirty="0"/>
            <a:t>Marvelous Work</a:t>
          </a:r>
        </a:p>
      </dgm:t>
    </dgm:pt>
    <dgm:pt modelId="{06D0BAEF-A0FB-405C-8795-F5B1198D6C22}" type="parTrans" cxnId="{04C329B3-E5BD-4674-A849-60E862BEC1F1}">
      <dgm:prSet/>
      <dgm:spPr/>
      <dgm:t>
        <a:bodyPr/>
        <a:lstStyle/>
        <a:p>
          <a:endParaRPr lang="en-US"/>
        </a:p>
      </dgm:t>
    </dgm:pt>
    <dgm:pt modelId="{B7C33C8C-6DD2-43DC-AFE1-389A45AFFF09}" type="sibTrans" cxnId="{04C329B3-E5BD-4674-A849-60E862BEC1F1}">
      <dgm:prSet/>
      <dgm:spPr/>
      <dgm:t>
        <a:bodyPr/>
        <a:lstStyle/>
        <a:p>
          <a:endParaRPr lang="en-US"/>
        </a:p>
      </dgm:t>
    </dgm:pt>
    <dgm:pt modelId="{C926350F-5E4C-4BC2-BA3E-9FD94305701E}" type="pres">
      <dgm:prSet presAssocID="{BB8C068F-B1E2-4BAF-B314-5D708D98A216}" presName="linearFlow" presStyleCnt="0">
        <dgm:presLayoutVars>
          <dgm:dir/>
          <dgm:resizeHandles val="exact"/>
        </dgm:presLayoutVars>
      </dgm:prSet>
      <dgm:spPr/>
    </dgm:pt>
    <dgm:pt modelId="{7509CEC6-B47F-4920-904F-9F081B0590B8}" type="pres">
      <dgm:prSet presAssocID="{5EA79B93-F660-45C4-A6DC-1B6EE11FFE09}" presName="comp" presStyleCnt="0"/>
      <dgm:spPr/>
    </dgm:pt>
    <dgm:pt modelId="{56A1C771-8F3B-42B0-87AF-B67A66B1D951}" type="pres">
      <dgm:prSet presAssocID="{5EA79B93-F660-45C4-A6DC-1B6EE11FFE09}" presName="rect2" presStyleLbl="node1" presStyleIdx="0" presStyleCnt="1">
        <dgm:presLayoutVars>
          <dgm:bulletEnabled val="1"/>
        </dgm:presLayoutVars>
      </dgm:prSet>
      <dgm:spPr/>
      <dgm:t>
        <a:bodyPr/>
        <a:lstStyle/>
        <a:p>
          <a:endParaRPr lang="en-US"/>
        </a:p>
      </dgm:t>
    </dgm:pt>
    <dgm:pt modelId="{6DE44990-A3B7-46AE-9849-83EB3635C7BB}" type="pres">
      <dgm:prSet presAssocID="{5EA79B93-F660-45C4-A6DC-1B6EE11FFE09}" presName="rect1" presStyleLbl="lnNod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Lst>
  <dgm:cxnLst>
    <dgm:cxn modelId="{9DCBFCE4-A82B-4F9D-BE59-CD8D764ACEA9}" type="presOf" srcId="{5EA79B93-F660-45C4-A6DC-1B6EE11FFE09}" destId="{56A1C771-8F3B-42B0-87AF-B67A66B1D951}" srcOrd="0" destOrd="0" presId="urn:microsoft.com/office/officeart/2008/layout/AlternatingPictureBlocks"/>
    <dgm:cxn modelId="{04C329B3-E5BD-4674-A849-60E862BEC1F1}" srcId="{BB8C068F-B1E2-4BAF-B314-5D708D98A216}" destId="{5EA79B93-F660-45C4-A6DC-1B6EE11FFE09}" srcOrd="0" destOrd="0" parTransId="{06D0BAEF-A0FB-405C-8795-F5B1198D6C22}" sibTransId="{B7C33C8C-6DD2-43DC-AFE1-389A45AFFF09}"/>
    <dgm:cxn modelId="{5D89CD4C-5612-4B4A-88EE-8555DB863B08}" type="presOf" srcId="{BB8C068F-B1E2-4BAF-B314-5D708D98A216}" destId="{C926350F-5E4C-4BC2-BA3E-9FD94305701E}" srcOrd="0" destOrd="0" presId="urn:microsoft.com/office/officeart/2008/layout/AlternatingPictureBlocks"/>
    <dgm:cxn modelId="{75E6A45D-0B96-4D95-BB45-80997F5A4FC2}" type="presParOf" srcId="{C926350F-5E4C-4BC2-BA3E-9FD94305701E}" destId="{7509CEC6-B47F-4920-904F-9F081B0590B8}" srcOrd="0" destOrd="0" presId="urn:microsoft.com/office/officeart/2008/layout/AlternatingPictureBlocks"/>
    <dgm:cxn modelId="{310DC6A0-51FB-4B49-9B62-26BE708445A8}" type="presParOf" srcId="{7509CEC6-B47F-4920-904F-9F081B0590B8}" destId="{56A1C771-8F3B-42B0-87AF-B67A66B1D951}" srcOrd="0" destOrd="0" presId="urn:microsoft.com/office/officeart/2008/layout/AlternatingPictureBlocks"/>
    <dgm:cxn modelId="{8838EE75-8A03-4296-B2A0-46271113E35C}" type="presParOf" srcId="{7509CEC6-B47F-4920-904F-9F081B0590B8}" destId="{6DE44990-A3B7-46AE-9849-83EB3635C7BB}" srcOrd="1" destOrd="0" presId="urn:microsoft.com/office/officeart/2008/layout/AlternatingPictureBlocks"/>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B949A0D0-33BA-4F84-8637-2C0217BAA7B5}" type="doc">
      <dgm:prSet loTypeId="urn:microsoft.com/office/officeart/2008/layout/BendingPictureBlocks" loCatId="picture" qsTypeId="urn:microsoft.com/office/officeart/2005/8/quickstyle/simple5" qsCatId="simple" csTypeId="urn:microsoft.com/office/officeart/2005/8/colors/accent0_3" csCatId="mainScheme" phldr="1"/>
      <dgm:spPr/>
      <dgm:t>
        <a:bodyPr/>
        <a:lstStyle/>
        <a:p>
          <a:endParaRPr lang="en-US"/>
        </a:p>
      </dgm:t>
    </dgm:pt>
    <dgm:pt modelId="{21AB92B6-5B77-45C0-A754-46809533425E}">
      <dgm:prSet phldrT="[Text]"/>
      <dgm:spPr/>
      <dgm:t>
        <a:bodyPr/>
        <a:lstStyle/>
        <a:p>
          <a:r>
            <a:rPr lang="en-US" dirty="0"/>
            <a:t>Free Will</a:t>
          </a:r>
        </a:p>
      </dgm:t>
    </dgm:pt>
    <dgm:pt modelId="{4382C012-0740-4CB0-A309-02FCDA678BEF}" type="parTrans" cxnId="{FF1C98CB-D34D-4BCA-A1FC-D518A95051A0}">
      <dgm:prSet/>
      <dgm:spPr/>
      <dgm:t>
        <a:bodyPr/>
        <a:lstStyle/>
        <a:p>
          <a:endParaRPr lang="en-US"/>
        </a:p>
      </dgm:t>
    </dgm:pt>
    <dgm:pt modelId="{B545695E-2720-4B8B-BA89-5AE3A42BE814}" type="sibTrans" cxnId="{FF1C98CB-D34D-4BCA-A1FC-D518A95051A0}">
      <dgm:prSet/>
      <dgm:spPr/>
      <dgm:t>
        <a:bodyPr/>
        <a:lstStyle/>
        <a:p>
          <a:endParaRPr lang="en-US"/>
        </a:p>
      </dgm:t>
    </dgm:pt>
    <dgm:pt modelId="{9086562D-ECC7-4A0A-898C-EB8A61B91EE2}">
      <dgm:prSet phldrT="[Text]"/>
      <dgm:spPr/>
      <dgm:t>
        <a:bodyPr/>
        <a:lstStyle/>
        <a:p>
          <a:r>
            <a:rPr lang="en-US" dirty="0"/>
            <a:t>Faith &amp; Works</a:t>
          </a:r>
        </a:p>
      </dgm:t>
    </dgm:pt>
    <dgm:pt modelId="{8630141B-AF87-4556-8FB8-75849A48917D}" type="parTrans" cxnId="{55686E03-3D09-4F8D-9E56-03695A129DEE}">
      <dgm:prSet/>
      <dgm:spPr/>
      <dgm:t>
        <a:bodyPr/>
        <a:lstStyle/>
        <a:p>
          <a:endParaRPr lang="en-US"/>
        </a:p>
      </dgm:t>
    </dgm:pt>
    <dgm:pt modelId="{6FA24F07-15C1-4A7A-B0B8-7428330E11D4}" type="sibTrans" cxnId="{55686E03-3D09-4F8D-9E56-03695A129DEE}">
      <dgm:prSet/>
      <dgm:spPr/>
      <dgm:t>
        <a:bodyPr/>
        <a:lstStyle/>
        <a:p>
          <a:endParaRPr lang="en-US"/>
        </a:p>
      </dgm:t>
    </dgm:pt>
    <dgm:pt modelId="{2D1C759D-5B5C-4A86-8339-C81D642D3302}">
      <dgm:prSet phldrT="[Text]"/>
      <dgm:spPr/>
      <dgm:t>
        <a:bodyPr/>
        <a:lstStyle/>
        <a:p>
          <a:r>
            <a:rPr lang="en-US" dirty="0"/>
            <a:t>Repentance</a:t>
          </a:r>
        </a:p>
      </dgm:t>
    </dgm:pt>
    <dgm:pt modelId="{15B2445B-D107-4253-A910-382A467CBAF1}" type="parTrans" cxnId="{99033465-9BB5-4BD6-B21C-17DB342703E0}">
      <dgm:prSet/>
      <dgm:spPr/>
      <dgm:t>
        <a:bodyPr/>
        <a:lstStyle/>
        <a:p>
          <a:endParaRPr lang="en-US"/>
        </a:p>
      </dgm:t>
    </dgm:pt>
    <dgm:pt modelId="{FFB9282A-D185-4B66-B52F-595BA0D18C3B}" type="sibTrans" cxnId="{99033465-9BB5-4BD6-B21C-17DB342703E0}">
      <dgm:prSet/>
      <dgm:spPr/>
      <dgm:t>
        <a:bodyPr/>
        <a:lstStyle/>
        <a:p>
          <a:endParaRPr lang="en-US"/>
        </a:p>
      </dgm:t>
    </dgm:pt>
    <dgm:pt modelId="{12077E50-CE94-408C-B706-1219E2D67103}">
      <dgm:prSet phldrT="[Text]"/>
      <dgm:spPr/>
      <dgm:t>
        <a:bodyPr/>
        <a:lstStyle/>
        <a:p>
          <a:r>
            <a:rPr lang="en-US" dirty="0"/>
            <a:t>Baptism</a:t>
          </a:r>
        </a:p>
      </dgm:t>
    </dgm:pt>
    <dgm:pt modelId="{0532E02A-5622-4F81-917F-47C3B6E4F6EE}" type="parTrans" cxnId="{CF90A67D-9044-4E3B-B444-B89C0781BDA2}">
      <dgm:prSet/>
      <dgm:spPr/>
      <dgm:t>
        <a:bodyPr/>
        <a:lstStyle/>
        <a:p>
          <a:endParaRPr lang="en-US"/>
        </a:p>
      </dgm:t>
    </dgm:pt>
    <dgm:pt modelId="{6CC93774-E7F1-4614-B589-F70BFF8D9838}" type="sibTrans" cxnId="{CF90A67D-9044-4E3B-B444-B89C0781BDA2}">
      <dgm:prSet/>
      <dgm:spPr/>
      <dgm:t>
        <a:bodyPr/>
        <a:lstStyle/>
        <a:p>
          <a:endParaRPr lang="en-US"/>
        </a:p>
      </dgm:t>
    </dgm:pt>
    <dgm:pt modelId="{90892074-D123-4891-9E87-51E989795F94}">
      <dgm:prSet phldrT="[Text]"/>
      <dgm:spPr/>
      <dgm:t>
        <a:bodyPr/>
        <a:lstStyle/>
        <a:p>
          <a:r>
            <a:rPr lang="en-US" dirty="0" smtClean="0"/>
            <a:t>Paid</a:t>
          </a:r>
        </a:p>
        <a:p>
          <a:r>
            <a:rPr lang="en-US" dirty="0" smtClean="0"/>
            <a:t>Ministry</a:t>
          </a:r>
          <a:endParaRPr lang="en-US" dirty="0"/>
        </a:p>
      </dgm:t>
    </dgm:pt>
    <dgm:pt modelId="{3BBBD00B-27F1-48C7-84D7-1E2741BC61A8}" type="parTrans" cxnId="{AC1B29CA-CFCE-494D-BE26-A2B0A39A7888}">
      <dgm:prSet/>
      <dgm:spPr/>
      <dgm:t>
        <a:bodyPr/>
        <a:lstStyle/>
        <a:p>
          <a:endParaRPr lang="en-US"/>
        </a:p>
      </dgm:t>
    </dgm:pt>
    <dgm:pt modelId="{F2F2BC3D-B01B-442B-A2B2-9BFCDED80DDA}" type="sibTrans" cxnId="{AC1B29CA-CFCE-494D-BE26-A2B0A39A7888}">
      <dgm:prSet/>
      <dgm:spPr/>
      <dgm:t>
        <a:bodyPr/>
        <a:lstStyle/>
        <a:p>
          <a:endParaRPr lang="en-US"/>
        </a:p>
      </dgm:t>
    </dgm:pt>
    <dgm:pt modelId="{B42B1B46-044D-4D16-BB0F-76A3152D5A52}">
      <dgm:prSet phldrT="[Text]"/>
      <dgm:spPr/>
      <dgm:t>
        <a:bodyPr/>
        <a:lstStyle/>
        <a:p>
          <a:r>
            <a:rPr lang="en-US" dirty="0" smtClean="0"/>
            <a:t>Priesthood of all Believers</a:t>
          </a:r>
          <a:endParaRPr lang="en-US" dirty="0"/>
        </a:p>
      </dgm:t>
    </dgm:pt>
    <dgm:pt modelId="{BF92EC4C-504D-4AFD-BF55-99E7A3E57936}" type="parTrans" cxnId="{66374FA2-C318-486E-A99B-0B6D7DAF7260}">
      <dgm:prSet/>
      <dgm:spPr/>
      <dgm:t>
        <a:bodyPr/>
        <a:lstStyle/>
        <a:p>
          <a:endParaRPr lang="en-US"/>
        </a:p>
      </dgm:t>
    </dgm:pt>
    <dgm:pt modelId="{390DB8A5-E561-4866-90F2-55DF3844B183}" type="sibTrans" cxnId="{66374FA2-C318-486E-A99B-0B6D7DAF7260}">
      <dgm:prSet/>
      <dgm:spPr/>
      <dgm:t>
        <a:bodyPr/>
        <a:lstStyle/>
        <a:p>
          <a:endParaRPr lang="en-US"/>
        </a:p>
      </dgm:t>
    </dgm:pt>
    <dgm:pt modelId="{DA22750A-BDE4-462A-85EB-66B255467FD0}" type="pres">
      <dgm:prSet presAssocID="{B949A0D0-33BA-4F84-8637-2C0217BAA7B5}" presName="Name0" presStyleCnt="0">
        <dgm:presLayoutVars>
          <dgm:dir/>
          <dgm:resizeHandles/>
        </dgm:presLayoutVars>
      </dgm:prSet>
      <dgm:spPr/>
      <dgm:t>
        <a:bodyPr/>
        <a:lstStyle/>
        <a:p>
          <a:endParaRPr lang="en-US"/>
        </a:p>
      </dgm:t>
    </dgm:pt>
    <dgm:pt modelId="{256E1019-D46B-4B57-99D9-B4A96F0909EB}" type="pres">
      <dgm:prSet presAssocID="{21AB92B6-5B77-45C0-A754-46809533425E}" presName="composite" presStyleCnt="0"/>
      <dgm:spPr/>
    </dgm:pt>
    <dgm:pt modelId="{8A201915-AF11-4203-B8A9-3D27642C04B8}" type="pres">
      <dgm:prSet presAssocID="{21AB92B6-5B77-45C0-A754-46809533425E}" presName="rect1" presStyleLbl="b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t="-21000" b="-21000"/>
          </a:stretch>
        </a:blipFill>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7C0EA108-7C87-4455-8981-FD0B254DF688}" type="pres">
      <dgm:prSet presAssocID="{21AB92B6-5B77-45C0-A754-46809533425E}" presName="rect2" presStyleLbl="node1" presStyleIdx="0" presStyleCnt="6">
        <dgm:presLayoutVars>
          <dgm:bulletEnabled val="1"/>
        </dgm:presLayoutVars>
      </dgm:prSet>
      <dgm:spPr/>
      <dgm:t>
        <a:bodyPr/>
        <a:lstStyle/>
        <a:p>
          <a:endParaRPr lang="en-US"/>
        </a:p>
      </dgm:t>
    </dgm:pt>
    <dgm:pt modelId="{3B03FA25-795E-4674-A565-C06E37F1CAE5}" type="pres">
      <dgm:prSet presAssocID="{B545695E-2720-4B8B-BA89-5AE3A42BE814}" presName="sibTrans" presStyleCnt="0"/>
      <dgm:spPr/>
    </dgm:pt>
    <dgm:pt modelId="{5E759F07-6ACC-4D99-914F-7D9D0A5774BF}" type="pres">
      <dgm:prSet presAssocID="{9086562D-ECC7-4A0A-898C-EB8A61B91EE2}" presName="composite" presStyleCnt="0"/>
      <dgm:spPr/>
    </dgm:pt>
    <dgm:pt modelId="{EAA966C2-FF65-4FAC-B6F2-C797CF7995A6}" type="pres">
      <dgm:prSet presAssocID="{9086562D-ECC7-4A0A-898C-EB8A61B91EE2}" presName="rect1" presStyleLbl="bgImgPlace1" presStyleIdx="1"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34000" r="-34000"/>
          </a:stretch>
        </a:blipFill>
      </dgm:spPr>
      <dgm:t>
        <a:bodyPr/>
        <a:lstStyle/>
        <a:p>
          <a:endParaRPr lang="en-US"/>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B34D61DA-90A6-4FD3-91B4-7E86DEDFE87C}" type="pres">
      <dgm:prSet presAssocID="{9086562D-ECC7-4A0A-898C-EB8A61B91EE2}" presName="rect2" presStyleLbl="node1" presStyleIdx="1" presStyleCnt="6">
        <dgm:presLayoutVars>
          <dgm:bulletEnabled val="1"/>
        </dgm:presLayoutVars>
      </dgm:prSet>
      <dgm:spPr/>
      <dgm:t>
        <a:bodyPr/>
        <a:lstStyle/>
        <a:p>
          <a:endParaRPr lang="en-US"/>
        </a:p>
      </dgm:t>
    </dgm:pt>
    <dgm:pt modelId="{A01211B0-FBFC-4303-BA1B-206EAFDAB246}" type="pres">
      <dgm:prSet presAssocID="{6FA24F07-15C1-4A7A-B0B8-7428330E11D4}" presName="sibTrans" presStyleCnt="0"/>
      <dgm:spPr/>
    </dgm:pt>
    <dgm:pt modelId="{82F6E46D-246B-470C-B6EA-B80207F61FD9}" type="pres">
      <dgm:prSet presAssocID="{2D1C759D-5B5C-4A86-8339-C81D642D3302}" presName="composite" presStyleCnt="0"/>
      <dgm:spPr/>
    </dgm:pt>
    <dgm:pt modelId="{56CE4BFE-D1F3-4CB3-ACD9-ED2030719DA7}" type="pres">
      <dgm:prSet presAssocID="{2D1C759D-5B5C-4A86-8339-C81D642D3302}" presName="rect1" presStyleLbl="bgImgPlace1" presStyleIdx="2"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34000" r="-34000"/>
          </a:stretch>
        </a:blipFill>
      </dgm:spPr>
      <dgm:t>
        <a:bodyPr/>
        <a:lstStyle/>
        <a:p>
          <a:endParaRPr lang="en-US"/>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847A8F5D-C275-43FA-88D7-56744ECB12BE}" type="pres">
      <dgm:prSet presAssocID="{2D1C759D-5B5C-4A86-8339-C81D642D3302}" presName="rect2" presStyleLbl="node1" presStyleIdx="2" presStyleCnt="6">
        <dgm:presLayoutVars>
          <dgm:bulletEnabled val="1"/>
        </dgm:presLayoutVars>
      </dgm:prSet>
      <dgm:spPr/>
      <dgm:t>
        <a:bodyPr/>
        <a:lstStyle/>
        <a:p>
          <a:endParaRPr lang="en-US"/>
        </a:p>
      </dgm:t>
    </dgm:pt>
    <dgm:pt modelId="{0D377979-2C7E-4678-A282-564D2A20F258}" type="pres">
      <dgm:prSet presAssocID="{FFB9282A-D185-4B66-B52F-595BA0D18C3B}" presName="sibTrans" presStyleCnt="0"/>
      <dgm:spPr/>
    </dgm:pt>
    <dgm:pt modelId="{EB620325-9E65-4FD7-9A4F-664F05279545}" type="pres">
      <dgm:prSet presAssocID="{12077E50-CE94-408C-B706-1219E2D67103}" presName="composite" presStyleCnt="0"/>
      <dgm:spPr/>
    </dgm:pt>
    <dgm:pt modelId="{233085B6-9B9C-4F00-AEB9-753C697CB448}" type="pres">
      <dgm:prSet presAssocID="{12077E50-CE94-408C-B706-1219E2D67103}" presName="rect1" presStyleLbl="bgImgPlace1" presStyleIdx="3" presStyleCnt="6"/>
      <dgm:spPr>
        <a:blipFill>
          <a:blip xmlns:r="http://schemas.openxmlformats.org/officeDocument/2006/relationships" r:embed="rId7">
            <a:extLst>
              <a:ext uri="{28A0092B-C50C-407E-A947-70E740481C1C}">
                <a14:useLocalDpi xmlns:a14="http://schemas.microsoft.com/office/drawing/2010/main" val="0"/>
              </a:ext>
            </a:extLst>
          </a:blip>
          <a:srcRect/>
          <a:stretch>
            <a:fillRect l="-23000" r="-23000"/>
          </a:stretch>
        </a:blipFill>
      </dgm:spPr>
      <dgm:t>
        <a:bodyPr/>
        <a:lstStyle/>
        <a:p>
          <a:endParaRPr lang="en-US"/>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894C94A0-A89B-4606-B64F-8A114941A82D}" type="pres">
      <dgm:prSet presAssocID="{12077E50-CE94-408C-B706-1219E2D67103}" presName="rect2" presStyleLbl="node1" presStyleIdx="3" presStyleCnt="6">
        <dgm:presLayoutVars>
          <dgm:bulletEnabled val="1"/>
        </dgm:presLayoutVars>
      </dgm:prSet>
      <dgm:spPr/>
      <dgm:t>
        <a:bodyPr/>
        <a:lstStyle/>
        <a:p>
          <a:endParaRPr lang="en-US"/>
        </a:p>
      </dgm:t>
    </dgm:pt>
    <dgm:pt modelId="{B3AE55B7-5DC1-464B-B204-0B837D8E18A1}" type="pres">
      <dgm:prSet presAssocID="{6CC93774-E7F1-4614-B589-F70BFF8D9838}" presName="sibTrans" presStyleCnt="0"/>
      <dgm:spPr/>
    </dgm:pt>
    <dgm:pt modelId="{64DF72C6-00DF-451B-BA30-16D6F72703CF}" type="pres">
      <dgm:prSet presAssocID="{90892074-D123-4891-9E87-51E989795F94}" presName="composite" presStyleCnt="0"/>
      <dgm:spPr/>
    </dgm:pt>
    <dgm:pt modelId="{7EBE5F62-B664-4692-B4A9-B11D921AA33E}" type="pres">
      <dgm:prSet presAssocID="{90892074-D123-4891-9E87-51E989795F94}" presName="rect1" presStyleLbl="bgImgPlace1" presStyleIdx="4" presStyleCnt="6"/>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t="-25000" b="-25000"/>
          </a:stretch>
        </a:blipFill>
      </dgm:spPr>
      <dgm:t>
        <a:bodyPr/>
        <a:lstStyle/>
        <a:p>
          <a:endParaRPr lang="en-US"/>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FCBD8F6B-DFFE-47E5-A064-9F70CA970AEA}" type="pres">
      <dgm:prSet presAssocID="{90892074-D123-4891-9E87-51E989795F94}" presName="rect2" presStyleLbl="node1" presStyleIdx="4" presStyleCnt="6">
        <dgm:presLayoutVars>
          <dgm:bulletEnabled val="1"/>
        </dgm:presLayoutVars>
      </dgm:prSet>
      <dgm:spPr/>
      <dgm:t>
        <a:bodyPr/>
        <a:lstStyle/>
        <a:p>
          <a:endParaRPr lang="en-US"/>
        </a:p>
      </dgm:t>
    </dgm:pt>
    <dgm:pt modelId="{218CFD6A-2ECA-4DB9-BF67-262191273A5D}" type="pres">
      <dgm:prSet presAssocID="{F2F2BC3D-B01B-442B-A2B2-9BFCDED80DDA}" presName="sibTrans" presStyleCnt="0"/>
      <dgm:spPr/>
    </dgm:pt>
    <dgm:pt modelId="{A8E318C7-C8A8-46E5-A6AA-41E52CBC16E6}" type="pres">
      <dgm:prSet presAssocID="{B42B1B46-044D-4D16-BB0F-76A3152D5A52}" presName="composite" presStyleCnt="0"/>
      <dgm:spPr/>
    </dgm:pt>
    <dgm:pt modelId="{A8A385E8-BB48-46E4-8D39-AE45A7550B83}" type="pres">
      <dgm:prSet presAssocID="{B42B1B46-044D-4D16-BB0F-76A3152D5A52}" presName="rect1" presStyleLbl="bgImgPlace1" presStyleIdx="5" presStyleCnt="6"/>
      <dgm:spPr>
        <a:blipFill>
          <a:blip xmlns:r="http://schemas.openxmlformats.org/officeDocument/2006/relationships" r:embed="rId11">
            <a:extLst>
              <a:ext uri="{28A0092B-C50C-407E-A947-70E740481C1C}">
                <a14:useLocalDpi xmlns:a14="http://schemas.microsoft.com/office/drawing/2010/main" val="0"/>
              </a:ext>
            </a:extLst>
          </a:blip>
          <a:srcRect/>
          <a:stretch>
            <a:fillRect l="-34000" r="-34000"/>
          </a:stretch>
        </a:blipFill>
      </dgm:spPr>
      <dgm:t>
        <a:bodyPr/>
        <a:lstStyle/>
        <a:p>
          <a:endParaRPr lang="en-US"/>
        </a:p>
      </dgm:t>
      <dgm:extLst>
        <a:ext uri="{E40237B7-FDA0-4F09-8148-C483321AD2D9}">
          <dgm14:cNvPr xmlns:dgm14="http://schemas.microsoft.com/office/drawing/2010/diagram" id="0" name="">
            <a:hlinkClick xmlns:r="http://schemas.openxmlformats.org/officeDocument/2006/relationships" r:id="rId12" action="ppaction://hlinksldjump"/>
          </dgm14:cNvPr>
        </a:ext>
      </dgm:extLst>
    </dgm:pt>
    <dgm:pt modelId="{526D095C-3950-4E42-9ADD-A9BF3D8E2FDD}" type="pres">
      <dgm:prSet presAssocID="{B42B1B46-044D-4D16-BB0F-76A3152D5A52}" presName="rect2" presStyleLbl="node1" presStyleIdx="5" presStyleCnt="6">
        <dgm:presLayoutVars>
          <dgm:bulletEnabled val="1"/>
        </dgm:presLayoutVars>
      </dgm:prSet>
      <dgm:spPr/>
      <dgm:t>
        <a:bodyPr/>
        <a:lstStyle/>
        <a:p>
          <a:endParaRPr lang="en-US"/>
        </a:p>
      </dgm:t>
    </dgm:pt>
  </dgm:ptLst>
  <dgm:cxnLst>
    <dgm:cxn modelId="{FD268B2C-DC1E-4EE0-A3DD-58B5CE464421}" type="presOf" srcId="{21AB92B6-5B77-45C0-A754-46809533425E}" destId="{7C0EA108-7C87-4455-8981-FD0B254DF688}" srcOrd="0" destOrd="0" presId="urn:microsoft.com/office/officeart/2008/layout/BendingPictureBlocks"/>
    <dgm:cxn modelId="{CF90A67D-9044-4E3B-B444-B89C0781BDA2}" srcId="{B949A0D0-33BA-4F84-8637-2C0217BAA7B5}" destId="{12077E50-CE94-408C-B706-1219E2D67103}" srcOrd="3" destOrd="0" parTransId="{0532E02A-5622-4F81-917F-47C3B6E4F6EE}" sibTransId="{6CC93774-E7F1-4614-B589-F70BFF8D9838}"/>
    <dgm:cxn modelId="{7ECE7B30-4A3E-4501-9070-05B0C62E9D84}" type="presOf" srcId="{2D1C759D-5B5C-4A86-8339-C81D642D3302}" destId="{847A8F5D-C275-43FA-88D7-56744ECB12BE}" srcOrd="0" destOrd="0" presId="urn:microsoft.com/office/officeart/2008/layout/BendingPictureBlocks"/>
    <dgm:cxn modelId="{A3FE0D3F-A77B-4CDD-9B15-F18298235B71}" type="presOf" srcId="{B42B1B46-044D-4D16-BB0F-76A3152D5A52}" destId="{526D095C-3950-4E42-9ADD-A9BF3D8E2FDD}" srcOrd="0" destOrd="0" presId="urn:microsoft.com/office/officeart/2008/layout/BendingPictureBlocks"/>
    <dgm:cxn modelId="{08903B83-04B8-4180-A39A-3458EEB0D153}" type="presOf" srcId="{12077E50-CE94-408C-B706-1219E2D67103}" destId="{894C94A0-A89B-4606-B64F-8A114941A82D}" srcOrd="0" destOrd="0" presId="urn:microsoft.com/office/officeart/2008/layout/BendingPictureBlocks"/>
    <dgm:cxn modelId="{66374FA2-C318-486E-A99B-0B6D7DAF7260}" srcId="{B949A0D0-33BA-4F84-8637-2C0217BAA7B5}" destId="{B42B1B46-044D-4D16-BB0F-76A3152D5A52}" srcOrd="5" destOrd="0" parTransId="{BF92EC4C-504D-4AFD-BF55-99E7A3E57936}" sibTransId="{390DB8A5-E561-4866-90F2-55DF3844B183}"/>
    <dgm:cxn modelId="{D0826417-061B-4C56-BC93-9E9D91EEB9CB}" type="presOf" srcId="{90892074-D123-4891-9E87-51E989795F94}" destId="{FCBD8F6B-DFFE-47E5-A064-9F70CA970AEA}" srcOrd="0" destOrd="0" presId="urn:microsoft.com/office/officeart/2008/layout/BendingPictureBlocks"/>
    <dgm:cxn modelId="{AC1B29CA-CFCE-494D-BE26-A2B0A39A7888}" srcId="{B949A0D0-33BA-4F84-8637-2C0217BAA7B5}" destId="{90892074-D123-4891-9E87-51E989795F94}" srcOrd="4" destOrd="0" parTransId="{3BBBD00B-27F1-48C7-84D7-1E2741BC61A8}" sibTransId="{F2F2BC3D-B01B-442B-A2B2-9BFCDED80DDA}"/>
    <dgm:cxn modelId="{72FDF20D-21B3-488B-8CB8-A2E0D7DC917E}" type="presOf" srcId="{B949A0D0-33BA-4F84-8637-2C0217BAA7B5}" destId="{DA22750A-BDE4-462A-85EB-66B255467FD0}" srcOrd="0" destOrd="0" presId="urn:microsoft.com/office/officeart/2008/layout/BendingPictureBlocks"/>
    <dgm:cxn modelId="{2C4FB5F4-07C3-49D5-B754-460B5C4C26C9}" type="presOf" srcId="{9086562D-ECC7-4A0A-898C-EB8A61B91EE2}" destId="{B34D61DA-90A6-4FD3-91B4-7E86DEDFE87C}" srcOrd="0" destOrd="0" presId="urn:microsoft.com/office/officeart/2008/layout/BendingPictureBlocks"/>
    <dgm:cxn modelId="{99033465-9BB5-4BD6-B21C-17DB342703E0}" srcId="{B949A0D0-33BA-4F84-8637-2C0217BAA7B5}" destId="{2D1C759D-5B5C-4A86-8339-C81D642D3302}" srcOrd="2" destOrd="0" parTransId="{15B2445B-D107-4253-A910-382A467CBAF1}" sibTransId="{FFB9282A-D185-4B66-B52F-595BA0D18C3B}"/>
    <dgm:cxn modelId="{55686E03-3D09-4F8D-9E56-03695A129DEE}" srcId="{B949A0D0-33BA-4F84-8637-2C0217BAA7B5}" destId="{9086562D-ECC7-4A0A-898C-EB8A61B91EE2}" srcOrd="1" destOrd="0" parTransId="{8630141B-AF87-4556-8FB8-75849A48917D}" sibTransId="{6FA24F07-15C1-4A7A-B0B8-7428330E11D4}"/>
    <dgm:cxn modelId="{FF1C98CB-D34D-4BCA-A1FC-D518A95051A0}" srcId="{B949A0D0-33BA-4F84-8637-2C0217BAA7B5}" destId="{21AB92B6-5B77-45C0-A754-46809533425E}" srcOrd="0" destOrd="0" parTransId="{4382C012-0740-4CB0-A309-02FCDA678BEF}" sibTransId="{B545695E-2720-4B8B-BA89-5AE3A42BE814}"/>
    <dgm:cxn modelId="{C3072319-E3D2-4437-BE90-83B60788A6F9}" type="presParOf" srcId="{DA22750A-BDE4-462A-85EB-66B255467FD0}" destId="{256E1019-D46B-4B57-99D9-B4A96F0909EB}" srcOrd="0" destOrd="0" presId="urn:microsoft.com/office/officeart/2008/layout/BendingPictureBlocks"/>
    <dgm:cxn modelId="{FC71D219-BB67-47AB-940C-956BB42845BF}" type="presParOf" srcId="{256E1019-D46B-4B57-99D9-B4A96F0909EB}" destId="{8A201915-AF11-4203-B8A9-3D27642C04B8}" srcOrd="0" destOrd="0" presId="urn:microsoft.com/office/officeart/2008/layout/BendingPictureBlocks"/>
    <dgm:cxn modelId="{0F6123F9-33F4-43AC-9933-6F4CB58229E9}" type="presParOf" srcId="{256E1019-D46B-4B57-99D9-B4A96F0909EB}" destId="{7C0EA108-7C87-4455-8981-FD0B254DF688}" srcOrd="1" destOrd="0" presId="urn:microsoft.com/office/officeart/2008/layout/BendingPictureBlocks"/>
    <dgm:cxn modelId="{50F158A8-C5A1-4C76-A5D2-56D3461F89F8}" type="presParOf" srcId="{DA22750A-BDE4-462A-85EB-66B255467FD0}" destId="{3B03FA25-795E-4674-A565-C06E37F1CAE5}" srcOrd="1" destOrd="0" presId="urn:microsoft.com/office/officeart/2008/layout/BendingPictureBlocks"/>
    <dgm:cxn modelId="{438AD498-4F23-44D6-9799-264261879F75}" type="presParOf" srcId="{DA22750A-BDE4-462A-85EB-66B255467FD0}" destId="{5E759F07-6ACC-4D99-914F-7D9D0A5774BF}" srcOrd="2" destOrd="0" presId="urn:microsoft.com/office/officeart/2008/layout/BendingPictureBlocks"/>
    <dgm:cxn modelId="{25E9434A-C25A-4619-9A0C-E94E0507C183}" type="presParOf" srcId="{5E759F07-6ACC-4D99-914F-7D9D0A5774BF}" destId="{EAA966C2-FF65-4FAC-B6F2-C797CF7995A6}" srcOrd="0" destOrd="0" presId="urn:microsoft.com/office/officeart/2008/layout/BendingPictureBlocks"/>
    <dgm:cxn modelId="{0922B0BA-6CDA-48F7-8308-3161B4B021A0}" type="presParOf" srcId="{5E759F07-6ACC-4D99-914F-7D9D0A5774BF}" destId="{B34D61DA-90A6-4FD3-91B4-7E86DEDFE87C}" srcOrd="1" destOrd="0" presId="urn:microsoft.com/office/officeart/2008/layout/BendingPictureBlocks"/>
    <dgm:cxn modelId="{429226D9-3C15-40E3-A35E-0AEE439B19BB}" type="presParOf" srcId="{DA22750A-BDE4-462A-85EB-66B255467FD0}" destId="{A01211B0-FBFC-4303-BA1B-206EAFDAB246}" srcOrd="3" destOrd="0" presId="urn:microsoft.com/office/officeart/2008/layout/BendingPictureBlocks"/>
    <dgm:cxn modelId="{FCEAF39E-2AE2-4FC7-BE15-4E5FA0F5BAC0}" type="presParOf" srcId="{DA22750A-BDE4-462A-85EB-66B255467FD0}" destId="{82F6E46D-246B-470C-B6EA-B80207F61FD9}" srcOrd="4" destOrd="0" presId="urn:microsoft.com/office/officeart/2008/layout/BendingPictureBlocks"/>
    <dgm:cxn modelId="{CEC1BA32-BCFE-4E80-95F6-90F98B6946F7}" type="presParOf" srcId="{82F6E46D-246B-470C-B6EA-B80207F61FD9}" destId="{56CE4BFE-D1F3-4CB3-ACD9-ED2030719DA7}" srcOrd="0" destOrd="0" presId="urn:microsoft.com/office/officeart/2008/layout/BendingPictureBlocks"/>
    <dgm:cxn modelId="{C08EBFA3-760F-47CC-B56C-37436FDEE63B}" type="presParOf" srcId="{82F6E46D-246B-470C-B6EA-B80207F61FD9}" destId="{847A8F5D-C275-43FA-88D7-56744ECB12BE}" srcOrd="1" destOrd="0" presId="urn:microsoft.com/office/officeart/2008/layout/BendingPictureBlocks"/>
    <dgm:cxn modelId="{56B2B471-C31C-47C7-A6E9-BAF491D95FB0}" type="presParOf" srcId="{DA22750A-BDE4-462A-85EB-66B255467FD0}" destId="{0D377979-2C7E-4678-A282-564D2A20F258}" srcOrd="5" destOrd="0" presId="urn:microsoft.com/office/officeart/2008/layout/BendingPictureBlocks"/>
    <dgm:cxn modelId="{89A8F3EB-890A-49D8-B85C-0CE96353DAD6}" type="presParOf" srcId="{DA22750A-BDE4-462A-85EB-66B255467FD0}" destId="{EB620325-9E65-4FD7-9A4F-664F05279545}" srcOrd="6" destOrd="0" presId="urn:microsoft.com/office/officeart/2008/layout/BendingPictureBlocks"/>
    <dgm:cxn modelId="{B69C88BE-92A6-4946-8BC6-085A4BC646F8}" type="presParOf" srcId="{EB620325-9E65-4FD7-9A4F-664F05279545}" destId="{233085B6-9B9C-4F00-AEB9-753C697CB448}" srcOrd="0" destOrd="0" presId="urn:microsoft.com/office/officeart/2008/layout/BendingPictureBlocks"/>
    <dgm:cxn modelId="{F2580B9D-E9A3-4FBD-A373-396A4481E2D6}" type="presParOf" srcId="{EB620325-9E65-4FD7-9A4F-664F05279545}" destId="{894C94A0-A89B-4606-B64F-8A114941A82D}" srcOrd="1" destOrd="0" presId="urn:microsoft.com/office/officeart/2008/layout/BendingPictureBlocks"/>
    <dgm:cxn modelId="{0A8F8F7C-B90F-4F0D-A48B-3441D0CAF7B4}" type="presParOf" srcId="{DA22750A-BDE4-462A-85EB-66B255467FD0}" destId="{B3AE55B7-5DC1-464B-B204-0B837D8E18A1}" srcOrd="7" destOrd="0" presId="urn:microsoft.com/office/officeart/2008/layout/BendingPictureBlocks"/>
    <dgm:cxn modelId="{598E1EA2-AF40-4168-8588-AFDB15F11E66}" type="presParOf" srcId="{DA22750A-BDE4-462A-85EB-66B255467FD0}" destId="{64DF72C6-00DF-451B-BA30-16D6F72703CF}" srcOrd="8" destOrd="0" presId="urn:microsoft.com/office/officeart/2008/layout/BendingPictureBlocks"/>
    <dgm:cxn modelId="{69C2774D-53BC-4FCA-9A29-DF1A535A3684}" type="presParOf" srcId="{64DF72C6-00DF-451B-BA30-16D6F72703CF}" destId="{7EBE5F62-B664-4692-B4A9-B11D921AA33E}" srcOrd="0" destOrd="0" presId="urn:microsoft.com/office/officeart/2008/layout/BendingPictureBlocks"/>
    <dgm:cxn modelId="{170CAF9F-7672-428A-9CE5-3C84FD7C9A6A}" type="presParOf" srcId="{64DF72C6-00DF-451B-BA30-16D6F72703CF}" destId="{FCBD8F6B-DFFE-47E5-A064-9F70CA970AEA}" srcOrd="1" destOrd="0" presId="urn:microsoft.com/office/officeart/2008/layout/BendingPictureBlocks"/>
    <dgm:cxn modelId="{1CDE8B0E-29EF-488C-A2F0-9EA76F08A65E}" type="presParOf" srcId="{DA22750A-BDE4-462A-85EB-66B255467FD0}" destId="{218CFD6A-2ECA-4DB9-BF67-262191273A5D}" srcOrd="9" destOrd="0" presId="urn:microsoft.com/office/officeart/2008/layout/BendingPictureBlocks"/>
    <dgm:cxn modelId="{A2F292C5-35C2-4E5D-8387-BF7AA510C874}" type="presParOf" srcId="{DA22750A-BDE4-462A-85EB-66B255467FD0}" destId="{A8E318C7-C8A8-46E5-A6AA-41E52CBC16E6}" srcOrd="10" destOrd="0" presId="urn:microsoft.com/office/officeart/2008/layout/BendingPictureBlocks"/>
    <dgm:cxn modelId="{04D2E5DB-5E73-449C-B718-BE5F33CE01B6}" type="presParOf" srcId="{A8E318C7-C8A8-46E5-A6AA-41E52CBC16E6}" destId="{A8A385E8-BB48-46E4-8D39-AE45A7550B83}" srcOrd="0" destOrd="0" presId="urn:microsoft.com/office/officeart/2008/layout/BendingPictureBlocks"/>
    <dgm:cxn modelId="{40E1A42B-FE3D-42AB-81EA-4BB022FBD6B1}" type="presParOf" srcId="{A8E318C7-C8A8-46E5-A6AA-41E52CBC16E6}" destId="{526D095C-3950-4E42-9ADD-A9BF3D8E2FDD}" srcOrd="1" destOrd="0" presId="urn:microsoft.com/office/officeart/2008/layout/Bend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BB8C068F-B1E2-4BAF-B314-5D708D98A216}" type="doc">
      <dgm:prSet loTypeId="urn:microsoft.com/office/officeart/2008/layout/AlternatingPictureBlocks" loCatId="list" qsTypeId="urn:microsoft.com/office/officeart/2005/8/quickstyle/simple5" qsCatId="simple" csTypeId="urn:microsoft.com/office/officeart/2005/8/colors/accent2_4" csCatId="accent2" phldr="1"/>
      <dgm:spPr/>
    </dgm:pt>
    <dgm:pt modelId="{3434ECAA-C32E-473B-AA32-CF4C08FBBC2E}">
      <dgm:prSet phldrT="[Text]"/>
      <dgm:spPr>
        <a:effectLst>
          <a:outerShdw blurRad="50800" dist="38100" dir="2700000" algn="tl" rotWithShape="0">
            <a:prstClr val="black">
              <a:alpha val="40000"/>
            </a:prstClr>
          </a:outerShdw>
        </a:effectLst>
      </dgm:spPr>
      <dgm:t>
        <a:bodyPr/>
        <a:lstStyle/>
        <a:p>
          <a:r>
            <a:rPr lang="en-US" dirty="0"/>
            <a:t>Falling Away</a:t>
          </a:r>
        </a:p>
      </dgm:t>
    </dgm:pt>
    <dgm:pt modelId="{87842386-B0CB-4B6C-A8A7-80850F0D763F}" type="parTrans" cxnId="{38056654-BA7B-46DB-A88F-BE25B5AFE18A}">
      <dgm:prSet/>
      <dgm:spPr/>
      <dgm:t>
        <a:bodyPr/>
        <a:lstStyle/>
        <a:p>
          <a:endParaRPr lang="en-US"/>
        </a:p>
      </dgm:t>
    </dgm:pt>
    <dgm:pt modelId="{17F31379-A9BE-4F33-825D-375BC7ACE133}" type="sibTrans" cxnId="{38056654-BA7B-46DB-A88F-BE25B5AFE18A}">
      <dgm:prSet/>
      <dgm:spPr/>
      <dgm:t>
        <a:bodyPr/>
        <a:lstStyle/>
        <a:p>
          <a:endParaRPr lang="en-US"/>
        </a:p>
      </dgm:t>
    </dgm:pt>
    <dgm:pt modelId="{38AE5414-7D8F-4CB6-9B51-A6E388DE2025}">
      <dgm:prSet phldrT="[Text]"/>
      <dgm:spPr>
        <a:effectLst>
          <a:outerShdw blurRad="50800" dist="38100" dir="2700000" algn="tl" rotWithShape="0">
            <a:prstClr val="black">
              <a:alpha val="40000"/>
            </a:prstClr>
          </a:outerShdw>
        </a:effectLst>
      </dgm:spPr>
      <dgm:t>
        <a:bodyPr/>
        <a:lstStyle/>
        <a:p>
          <a:r>
            <a:rPr lang="en-US" dirty="0"/>
            <a:t>Open Canon</a:t>
          </a:r>
        </a:p>
      </dgm:t>
    </dgm:pt>
    <dgm:pt modelId="{28BF5267-D8D0-40FA-9B54-4FB94FD4492E}" type="parTrans" cxnId="{AE753077-6DB2-40B9-9D8D-F51A68A46F4E}">
      <dgm:prSet/>
      <dgm:spPr/>
      <dgm:t>
        <a:bodyPr/>
        <a:lstStyle/>
        <a:p>
          <a:endParaRPr lang="en-US"/>
        </a:p>
      </dgm:t>
    </dgm:pt>
    <dgm:pt modelId="{E7DEE3F9-48BB-495F-8E29-0FD2756C74C5}" type="sibTrans" cxnId="{AE753077-6DB2-40B9-9D8D-F51A68A46F4E}">
      <dgm:prSet/>
      <dgm:spPr/>
      <dgm:t>
        <a:bodyPr/>
        <a:lstStyle/>
        <a:p>
          <a:endParaRPr lang="en-US"/>
        </a:p>
      </dgm:t>
    </dgm:pt>
    <dgm:pt modelId="{C926350F-5E4C-4BC2-BA3E-9FD94305701E}" type="pres">
      <dgm:prSet presAssocID="{BB8C068F-B1E2-4BAF-B314-5D708D98A216}" presName="linearFlow" presStyleCnt="0">
        <dgm:presLayoutVars>
          <dgm:dir/>
          <dgm:resizeHandles val="exact"/>
        </dgm:presLayoutVars>
      </dgm:prSet>
      <dgm:spPr/>
    </dgm:pt>
    <dgm:pt modelId="{805E7C81-BD07-41D3-9E3D-B4EE8289A669}" type="pres">
      <dgm:prSet presAssocID="{3434ECAA-C32E-473B-AA32-CF4C08FBBC2E}" presName="comp" presStyleCnt="0"/>
      <dgm:spPr/>
    </dgm:pt>
    <dgm:pt modelId="{A2C176F4-7FCD-42E4-9D9E-90BA6F7CEE5D}" type="pres">
      <dgm:prSet presAssocID="{3434ECAA-C32E-473B-AA32-CF4C08FBBC2E}" presName="rect2" presStyleLbl="node1" presStyleIdx="0" presStyleCnt="2">
        <dgm:presLayoutVars>
          <dgm:bulletEnabled val="1"/>
        </dgm:presLayoutVars>
      </dgm:prSet>
      <dgm:spPr/>
      <dgm:t>
        <a:bodyPr/>
        <a:lstStyle/>
        <a:p>
          <a:endParaRPr lang="en-US"/>
        </a:p>
      </dgm:t>
    </dgm:pt>
    <dgm:pt modelId="{74236F32-90CE-4857-9681-0B6557A8F318}" type="pres">
      <dgm:prSet presAssocID="{3434ECAA-C32E-473B-AA32-CF4C08FBBC2E}" presName="rect1" presStyleLbl="lnNod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40000" r="-40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9035F7F-DE37-4FEE-A6B3-9A85A65192E5}" type="pres">
      <dgm:prSet presAssocID="{17F31379-A9BE-4F33-825D-375BC7ACE133}" presName="sibTrans" presStyleCnt="0"/>
      <dgm:spPr/>
    </dgm:pt>
    <dgm:pt modelId="{0DE506E0-AEA4-4714-8508-2014EE35B08C}" type="pres">
      <dgm:prSet presAssocID="{38AE5414-7D8F-4CB6-9B51-A6E388DE2025}" presName="comp" presStyleCnt="0"/>
      <dgm:spPr/>
    </dgm:pt>
    <dgm:pt modelId="{479CCBA3-765A-4A1E-AC99-61F9AA03C742}" type="pres">
      <dgm:prSet presAssocID="{38AE5414-7D8F-4CB6-9B51-A6E388DE2025}" presName="rect2" presStyleLbl="node1" presStyleIdx="1" presStyleCnt="2">
        <dgm:presLayoutVars>
          <dgm:bulletEnabled val="1"/>
        </dgm:presLayoutVars>
      </dgm:prSet>
      <dgm:spPr/>
      <dgm:t>
        <a:bodyPr/>
        <a:lstStyle/>
        <a:p>
          <a:endParaRPr lang="en-US"/>
        </a:p>
      </dgm:t>
    </dgm:pt>
    <dgm:pt modelId="{76E71EC1-221F-4B8E-A816-E07F9AD37BEC}" type="pres">
      <dgm:prSet presAssocID="{38AE5414-7D8F-4CB6-9B51-A6E388DE2025}" presName="rect1" presStyleLbl="lnNode1" presStyleIdx="1" presStyleCnt="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40000" r="-40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Lst>
  <dgm:cxnLst>
    <dgm:cxn modelId="{5136ECC6-960D-41AE-BC5F-9FA1C609FAFE}" type="presOf" srcId="{3434ECAA-C32E-473B-AA32-CF4C08FBBC2E}" destId="{A2C176F4-7FCD-42E4-9D9E-90BA6F7CEE5D}" srcOrd="0" destOrd="0" presId="urn:microsoft.com/office/officeart/2008/layout/AlternatingPictureBlocks"/>
    <dgm:cxn modelId="{5D89CD4C-5612-4B4A-88EE-8555DB863B08}" type="presOf" srcId="{BB8C068F-B1E2-4BAF-B314-5D708D98A216}" destId="{C926350F-5E4C-4BC2-BA3E-9FD94305701E}" srcOrd="0" destOrd="0" presId="urn:microsoft.com/office/officeart/2008/layout/AlternatingPictureBlocks"/>
    <dgm:cxn modelId="{38056654-BA7B-46DB-A88F-BE25B5AFE18A}" srcId="{BB8C068F-B1E2-4BAF-B314-5D708D98A216}" destId="{3434ECAA-C32E-473B-AA32-CF4C08FBBC2E}" srcOrd="0" destOrd="0" parTransId="{87842386-B0CB-4B6C-A8A7-80850F0D763F}" sibTransId="{17F31379-A9BE-4F33-825D-375BC7ACE133}"/>
    <dgm:cxn modelId="{AE753077-6DB2-40B9-9D8D-F51A68A46F4E}" srcId="{BB8C068F-B1E2-4BAF-B314-5D708D98A216}" destId="{38AE5414-7D8F-4CB6-9B51-A6E388DE2025}" srcOrd="1" destOrd="0" parTransId="{28BF5267-D8D0-40FA-9B54-4FB94FD4492E}" sibTransId="{E7DEE3F9-48BB-495F-8E29-0FD2756C74C5}"/>
    <dgm:cxn modelId="{F0308BE3-19B1-4F12-BAE4-8982CB0E9D29}" type="presOf" srcId="{38AE5414-7D8F-4CB6-9B51-A6E388DE2025}" destId="{479CCBA3-765A-4A1E-AC99-61F9AA03C742}" srcOrd="0" destOrd="0" presId="urn:microsoft.com/office/officeart/2008/layout/AlternatingPictureBlocks"/>
    <dgm:cxn modelId="{B4A9FF87-C25B-4765-ADF6-D90611C64EDD}" type="presParOf" srcId="{C926350F-5E4C-4BC2-BA3E-9FD94305701E}" destId="{805E7C81-BD07-41D3-9E3D-B4EE8289A669}" srcOrd="0" destOrd="0" presId="urn:microsoft.com/office/officeart/2008/layout/AlternatingPictureBlocks"/>
    <dgm:cxn modelId="{108AAD49-0C7D-4EB1-B521-B620E2021520}" type="presParOf" srcId="{805E7C81-BD07-41D3-9E3D-B4EE8289A669}" destId="{A2C176F4-7FCD-42E4-9D9E-90BA6F7CEE5D}" srcOrd="0" destOrd="0" presId="urn:microsoft.com/office/officeart/2008/layout/AlternatingPictureBlocks"/>
    <dgm:cxn modelId="{989F476A-D029-4D03-823D-B1D25FAEF914}" type="presParOf" srcId="{805E7C81-BD07-41D3-9E3D-B4EE8289A669}" destId="{74236F32-90CE-4857-9681-0B6557A8F318}" srcOrd="1" destOrd="0" presId="urn:microsoft.com/office/officeart/2008/layout/AlternatingPictureBlocks"/>
    <dgm:cxn modelId="{56B2A221-7D5C-421F-8331-1F17DA93859B}" type="presParOf" srcId="{C926350F-5E4C-4BC2-BA3E-9FD94305701E}" destId="{09035F7F-DE37-4FEE-A6B3-9A85A65192E5}" srcOrd="1" destOrd="0" presId="urn:microsoft.com/office/officeart/2008/layout/AlternatingPictureBlocks"/>
    <dgm:cxn modelId="{13BB822B-92AA-4C8A-871F-11816548E145}" type="presParOf" srcId="{C926350F-5E4C-4BC2-BA3E-9FD94305701E}" destId="{0DE506E0-AEA4-4714-8508-2014EE35B08C}" srcOrd="2" destOrd="0" presId="urn:microsoft.com/office/officeart/2008/layout/AlternatingPictureBlocks"/>
    <dgm:cxn modelId="{C10A0056-9D8B-40FE-BACC-8FF9F2D0A9F5}" type="presParOf" srcId="{0DE506E0-AEA4-4714-8508-2014EE35B08C}" destId="{479CCBA3-765A-4A1E-AC99-61F9AA03C742}" srcOrd="0" destOrd="0" presId="urn:microsoft.com/office/officeart/2008/layout/AlternatingPictureBlocks"/>
    <dgm:cxn modelId="{653F7A24-0E9F-4E9D-B81D-F24740A815A2}" type="presParOf" srcId="{0DE506E0-AEA4-4714-8508-2014EE35B08C}" destId="{76E71EC1-221F-4B8E-A816-E07F9AD37BEC}"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BB8C068F-B1E2-4BAF-B314-5D708D98A216}" type="doc">
      <dgm:prSet loTypeId="urn:microsoft.com/office/officeart/2008/layout/AlternatingPictureBlocks" loCatId="list" qsTypeId="urn:microsoft.com/office/officeart/2005/8/quickstyle/simple5" qsCatId="simple" csTypeId="urn:microsoft.com/office/officeart/2005/8/colors/accent2_5" csCatId="accent2" phldr="1"/>
      <dgm:spPr/>
    </dgm:pt>
    <dgm:pt modelId="{3434ECAA-C32E-473B-AA32-CF4C08FBBC2E}">
      <dgm:prSet phldrT="[Text]"/>
      <dgm:spPr>
        <a:effectLst>
          <a:outerShdw blurRad="50800" dist="38100" dir="2700000" algn="tl" rotWithShape="0">
            <a:prstClr val="black">
              <a:alpha val="40000"/>
            </a:prstClr>
          </a:outerShdw>
        </a:effectLst>
      </dgm:spPr>
      <dgm:t>
        <a:bodyPr/>
        <a:lstStyle/>
        <a:p>
          <a:r>
            <a:rPr lang="en-US" dirty="0"/>
            <a:t>Restored Gospel</a:t>
          </a:r>
        </a:p>
      </dgm:t>
    </dgm:pt>
    <dgm:pt modelId="{87842386-B0CB-4B6C-A8A7-80850F0D763F}" type="parTrans" cxnId="{38056654-BA7B-46DB-A88F-BE25B5AFE18A}">
      <dgm:prSet/>
      <dgm:spPr/>
      <dgm:t>
        <a:bodyPr/>
        <a:lstStyle/>
        <a:p>
          <a:endParaRPr lang="en-US"/>
        </a:p>
      </dgm:t>
    </dgm:pt>
    <dgm:pt modelId="{17F31379-A9BE-4F33-825D-375BC7ACE133}" type="sibTrans" cxnId="{38056654-BA7B-46DB-A88F-BE25B5AFE18A}">
      <dgm:prSet/>
      <dgm:spPr/>
      <dgm:t>
        <a:bodyPr/>
        <a:lstStyle/>
        <a:p>
          <a:endParaRPr lang="en-US"/>
        </a:p>
      </dgm:t>
    </dgm:pt>
    <dgm:pt modelId="{5EA79B93-F660-45C4-A6DC-1B6EE11FFE09}">
      <dgm:prSet phldrT="[Text]"/>
      <dgm:spPr>
        <a:effectLst>
          <a:outerShdw blurRad="50800" dist="38100" dir="2700000" algn="tl" rotWithShape="0">
            <a:prstClr val="black">
              <a:alpha val="40000"/>
            </a:prstClr>
          </a:outerShdw>
        </a:effectLst>
      </dgm:spPr>
      <dgm:t>
        <a:bodyPr/>
        <a:lstStyle/>
        <a:p>
          <a:r>
            <a:rPr lang="en-US" dirty="0"/>
            <a:t>Warning Voice</a:t>
          </a:r>
        </a:p>
      </dgm:t>
    </dgm:pt>
    <dgm:pt modelId="{06D0BAEF-A0FB-405C-8795-F5B1198D6C22}" type="parTrans" cxnId="{04C329B3-E5BD-4674-A849-60E862BEC1F1}">
      <dgm:prSet/>
      <dgm:spPr/>
      <dgm:t>
        <a:bodyPr/>
        <a:lstStyle/>
        <a:p>
          <a:endParaRPr lang="en-US"/>
        </a:p>
      </dgm:t>
    </dgm:pt>
    <dgm:pt modelId="{B7C33C8C-6DD2-43DC-AFE1-389A45AFFF09}" type="sibTrans" cxnId="{04C329B3-E5BD-4674-A849-60E862BEC1F1}">
      <dgm:prSet/>
      <dgm:spPr/>
      <dgm:t>
        <a:bodyPr/>
        <a:lstStyle/>
        <a:p>
          <a:endParaRPr lang="en-US"/>
        </a:p>
      </dgm:t>
    </dgm:pt>
    <dgm:pt modelId="{C926350F-5E4C-4BC2-BA3E-9FD94305701E}" type="pres">
      <dgm:prSet presAssocID="{BB8C068F-B1E2-4BAF-B314-5D708D98A216}" presName="linearFlow" presStyleCnt="0">
        <dgm:presLayoutVars>
          <dgm:dir/>
          <dgm:resizeHandles val="exact"/>
        </dgm:presLayoutVars>
      </dgm:prSet>
      <dgm:spPr/>
    </dgm:pt>
    <dgm:pt modelId="{805E7C81-BD07-41D3-9E3D-B4EE8289A669}" type="pres">
      <dgm:prSet presAssocID="{3434ECAA-C32E-473B-AA32-CF4C08FBBC2E}" presName="comp" presStyleCnt="0"/>
      <dgm:spPr/>
    </dgm:pt>
    <dgm:pt modelId="{A2C176F4-7FCD-42E4-9D9E-90BA6F7CEE5D}" type="pres">
      <dgm:prSet presAssocID="{3434ECAA-C32E-473B-AA32-CF4C08FBBC2E}" presName="rect2" presStyleLbl="node1" presStyleIdx="0" presStyleCnt="2">
        <dgm:presLayoutVars>
          <dgm:bulletEnabled val="1"/>
        </dgm:presLayoutVars>
      </dgm:prSet>
      <dgm:spPr/>
      <dgm:t>
        <a:bodyPr/>
        <a:lstStyle/>
        <a:p>
          <a:endParaRPr lang="en-US"/>
        </a:p>
      </dgm:t>
    </dgm:pt>
    <dgm:pt modelId="{74236F32-90CE-4857-9681-0B6557A8F318}" type="pres">
      <dgm:prSet presAssocID="{3434ECAA-C32E-473B-AA32-CF4C08FBBC2E}" presName="rect1" presStyleLbl="lnNod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1000" b="-21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9035F7F-DE37-4FEE-A6B3-9A85A65192E5}" type="pres">
      <dgm:prSet presAssocID="{17F31379-A9BE-4F33-825D-375BC7ACE133}" presName="sibTrans" presStyleCnt="0"/>
      <dgm:spPr/>
    </dgm:pt>
    <dgm:pt modelId="{7509CEC6-B47F-4920-904F-9F081B0590B8}" type="pres">
      <dgm:prSet presAssocID="{5EA79B93-F660-45C4-A6DC-1B6EE11FFE09}" presName="comp" presStyleCnt="0"/>
      <dgm:spPr/>
    </dgm:pt>
    <dgm:pt modelId="{56A1C771-8F3B-42B0-87AF-B67A66B1D951}" type="pres">
      <dgm:prSet presAssocID="{5EA79B93-F660-45C4-A6DC-1B6EE11FFE09}" presName="rect2" presStyleLbl="node1" presStyleIdx="1" presStyleCnt="2">
        <dgm:presLayoutVars>
          <dgm:bulletEnabled val="1"/>
        </dgm:presLayoutVars>
      </dgm:prSet>
      <dgm:spPr/>
      <dgm:t>
        <a:bodyPr/>
        <a:lstStyle/>
        <a:p>
          <a:endParaRPr lang="en-US"/>
        </a:p>
      </dgm:t>
    </dgm:pt>
    <dgm:pt modelId="{6DE44990-A3B7-46AE-9849-83EB3635C7BB}" type="pres">
      <dgm:prSet presAssocID="{5EA79B93-F660-45C4-A6DC-1B6EE11FFE09}" presName="rect1" presStyleLbl="lnNode1" presStyleIdx="1" presStyleCnt="2"/>
      <dgm:spPr>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Lst>
  <dgm:cxnLst>
    <dgm:cxn modelId="{38056654-BA7B-46DB-A88F-BE25B5AFE18A}" srcId="{BB8C068F-B1E2-4BAF-B314-5D708D98A216}" destId="{3434ECAA-C32E-473B-AA32-CF4C08FBBC2E}" srcOrd="0" destOrd="0" parTransId="{87842386-B0CB-4B6C-A8A7-80850F0D763F}" sibTransId="{17F31379-A9BE-4F33-825D-375BC7ACE133}"/>
    <dgm:cxn modelId="{5D89CD4C-5612-4B4A-88EE-8555DB863B08}" type="presOf" srcId="{BB8C068F-B1E2-4BAF-B314-5D708D98A216}" destId="{C926350F-5E4C-4BC2-BA3E-9FD94305701E}" srcOrd="0" destOrd="0" presId="urn:microsoft.com/office/officeart/2008/layout/AlternatingPictureBlocks"/>
    <dgm:cxn modelId="{5136ECC6-960D-41AE-BC5F-9FA1C609FAFE}" type="presOf" srcId="{3434ECAA-C32E-473B-AA32-CF4C08FBBC2E}" destId="{A2C176F4-7FCD-42E4-9D9E-90BA6F7CEE5D}" srcOrd="0" destOrd="0" presId="urn:microsoft.com/office/officeart/2008/layout/AlternatingPictureBlocks"/>
    <dgm:cxn modelId="{9DCBFCE4-A82B-4F9D-BE59-CD8D764ACEA9}" type="presOf" srcId="{5EA79B93-F660-45C4-A6DC-1B6EE11FFE09}" destId="{56A1C771-8F3B-42B0-87AF-B67A66B1D951}" srcOrd="0" destOrd="0" presId="urn:microsoft.com/office/officeart/2008/layout/AlternatingPictureBlocks"/>
    <dgm:cxn modelId="{04C329B3-E5BD-4674-A849-60E862BEC1F1}" srcId="{BB8C068F-B1E2-4BAF-B314-5D708D98A216}" destId="{5EA79B93-F660-45C4-A6DC-1B6EE11FFE09}" srcOrd="1" destOrd="0" parTransId="{06D0BAEF-A0FB-405C-8795-F5B1198D6C22}" sibTransId="{B7C33C8C-6DD2-43DC-AFE1-389A45AFFF09}"/>
    <dgm:cxn modelId="{B4A9FF87-C25B-4765-ADF6-D90611C64EDD}" type="presParOf" srcId="{C926350F-5E4C-4BC2-BA3E-9FD94305701E}" destId="{805E7C81-BD07-41D3-9E3D-B4EE8289A669}" srcOrd="0" destOrd="0" presId="urn:microsoft.com/office/officeart/2008/layout/AlternatingPictureBlocks"/>
    <dgm:cxn modelId="{108AAD49-0C7D-4EB1-B521-B620E2021520}" type="presParOf" srcId="{805E7C81-BD07-41D3-9E3D-B4EE8289A669}" destId="{A2C176F4-7FCD-42E4-9D9E-90BA6F7CEE5D}" srcOrd="0" destOrd="0" presId="urn:microsoft.com/office/officeart/2008/layout/AlternatingPictureBlocks"/>
    <dgm:cxn modelId="{989F476A-D029-4D03-823D-B1D25FAEF914}" type="presParOf" srcId="{805E7C81-BD07-41D3-9E3D-B4EE8289A669}" destId="{74236F32-90CE-4857-9681-0B6557A8F318}" srcOrd="1" destOrd="0" presId="urn:microsoft.com/office/officeart/2008/layout/AlternatingPictureBlocks"/>
    <dgm:cxn modelId="{56B2A221-7D5C-421F-8331-1F17DA93859B}" type="presParOf" srcId="{C926350F-5E4C-4BC2-BA3E-9FD94305701E}" destId="{09035F7F-DE37-4FEE-A6B3-9A85A65192E5}" srcOrd="1" destOrd="0" presId="urn:microsoft.com/office/officeart/2008/layout/AlternatingPictureBlocks"/>
    <dgm:cxn modelId="{75E6A45D-0B96-4D95-BB45-80997F5A4FC2}" type="presParOf" srcId="{C926350F-5E4C-4BC2-BA3E-9FD94305701E}" destId="{7509CEC6-B47F-4920-904F-9F081B0590B8}" srcOrd="2" destOrd="0" presId="urn:microsoft.com/office/officeart/2008/layout/AlternatingPictureBlocks"/>
    <dgm:cxn modelId="{310DC6A0-51FB-4B49-9B62-26BE708445A8}" type="presParOf" srcId="{7509CEC6-B47F-4920-904F-9F081B0590B8}" destId="{56A1C771-8F3B-42B0-87AF-B67A66B1D951}" srcOrd="0" destOrd="0" presId="urn:microsoft.com/office/officeart/2008/layout/AlternatingPictureBlocks"/>
    <dgm:cxn modelId="{8838EE75-8A03-4296-B2A0-46271113E35C}" type="presParOf" srcId="{7509CEC6-B47F-4920-904F-9F081B0590B8}" destId="{6DE44990-A3B7-46AE-9849-83EB3635C7BB}" srcOrd="1" destOrd="0" presId="urn:microsoft.com/office/officeart/2008/layout/AlternatingPictureBlock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BB8C068F-B1E2-4BAF-B314-5D708D98A216}" type="doc">
      <dgm:prSet loTypeId="urn:microsoft.com/office/officeart/2008/layout/AlternatingPictureBlocks" loCatId="list" qsTypeId="urn:microsoft.com/office/officeart/2005/8/quickstyle/simple5" qsCatId="simple" csTypeId="urn:microsoft.com/office/officeart/2005/8/colors/accent1_5" csCatId="accent1" phldr="1"/>
      <dgm:spPr/>
    </dgm:pt>
    <dgm:pt modelId="{5EA79B93-F660-45C4-A6DC-1B6EE11FFE09}">
      <dgm:prSet phldrT="[Text]"/>
      <dgm:spPr>
        <a:effectLst>
          <a:outerShdw blurRad="50800" dist="38100" dir="2700000" algn="tl" rotWithShape="0">
            <a:prstClr val="black">
              <a:alpha val="40000"/>
            </a:prstClr>
          </a:outerShdw>
        </a:effectLst>
      </dgm:spPr>
      <dgm:t>
        <a:bodyPr/>
        <a:lstStyle/>
        <a:p>
          <a:r>
            <a:rPr lang="en-US" dirty="0"/>
            <a:t>Marvelous Work</a:t>
          </a:r>
        </a:p>
      </dgm:t>
    </dgm:pt>
    <dgm:pt modelId="{06D0BAEF-A0FB-405C-8795-F5B1198D6C22}" type="parTrans" cxnId="{04C329B3-E5BD-4674-A849-60E862BEC1F1}">
      <dgm:prSet/>
      <dgm:spPr/>
      <dgm:t>
        <a:bodyPr/>
        <a:lstStyle/>
        <a:p>
          <a:endParaRPr lang="en-US"/>
        </a:p>
      </dgm:t>
    </dgm:pt>
    <dgm:pt modelId="{B7C33C8C-6DD2-43DC-AFE1-389A45AFFF09}" type="sibTrans" cxnId="{04C329B3-E5BD-4674-A849-60E862BEC1F1}">
      <dgm:prSet/>
      <dgm:spPr/>
      <dgm:t>
        <a:bodyPr/>
        <a:lstStyle/>
        <a:p>
          <a:endParaRPr lang="en-US"/>
        </a:p>
      </dgm:t>
    </dgm:pt>
    <dgm:pt modelId="{C926350F-5E4C-4BC2-BA3E-9FD94305701E}" type="pres">
      <dgm:prSet presAssocID="{BB8C068F-B1E2-4BAF-B314-5D708D98A216}" presName="linearFlow" presStyleCnt="0">
        <dgm:presLayoutVars>
          <dgm:dir/>
          <dgm:resizeHandles val="exact"/>
        </dgm:presLayoutVars>
      </dgm:prSet>
      <dgm:spPr/>
    </dgm:pt>
    <dgm:pt modelId="{7509CEC6-B47F-4920-904F-9F081B0590B8}" type="pres">
      <dgm:prSet presAssocID="{5EA79B93-F660-45C4-A6DC-1B6EE11FFE09}" presName="comp" presStyleCnt="0"/>
      <dgm:spPr/>
    </dgm:pt>
    <dgm:pt modelId="{56A1C771-8F3B-42B0-87AF-B67A66B1D951}" type="pres">
      <dgm:prSet presAssocID="{5EA79B93-F660-45C4-A6DC-1B6EE11FFE09}" presName="rect2" presStyleLbl="node1" presStyleIdx="0" presStyleCnt="1">
        <dgm:presLayoutVars>
          <dgm:bulletEnabled val="1"/>
        </dgm:presLayoutVars>
      </dgm:prSet>
      <dgm:spPr/>
      <dgm:t>
        <a:bodyPr/>
        <a:lstStyle/>
        <a:p>
          <a:endParaRPr lang="en-US"/>
        </a:p>
      </dgm:t>
    </dgm:pt>
    <dgm:pt modelId="{6DE44990-A3B7-46AE-9849-83EB3635C7BB}" type="pres">
      <dgm:prSet presAssocID="{5EA79B93-F660-45C4-A6DC-1B6EE11FFE09}" presName="rect1" presStyleLbl="lnNod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Lst>
  <dgm:cxnLst>
    <dgm:cxn modelId="{9DCBFCE4-A82B-4F9D-BE59-CD8D764ACEA9}" type="presOf" srcId="{5EA79B93-F660-45C4-A6DC-1B6EE11FFE09}" destId="{56A1C771-8F3B-42B0-87AF-B67A66B1D951}" srcOrd="0" destOrd="0" presId="urn:microsoft.com/office/officeart/2008/layout/AlternatingPictureBlocks"/>
    <dgm:cxn modelId="{04C329B3-E5BD-4674-A849-60E862BEC1F1}" srcId="{BB8C068F-B1E2-4BAF-B314-5D708D98A216}" destId="{5EA79B93-F660-45C4-A6DC-1B6EE11FFE09}" srcOrd="0" destOrd="0" parTransId="{06D0BAEF-A0FB-405C-8795-F5B1198D6C22}" sibTransId="{B7C33C8C-6DD2-43DC-AFE1-389A45AFFF09}"/>
    <dgm:cxn modelId="{5D89CD4C-5612-4B4A-88EE-8555DB863B08}" type="presOf" srcId="{BB8C068F-B1E2-4BAF-B314-5D708D98A216}" destId="{C926350F-5E4C-4BC2-BA3E-9FD94305701E}" srcOrd="0" destOrd="0" presId="urn:microsoft.com/office/officeart/2008/layout/AlternatingPictureBlocks"/>
    <dgm:cxn modelId="{75E6A45D-0B96-4D95-BB45-80997F5A4FC2}" type="presParOf" srcId="{C926350F-5E4C-4BC2-BA3E-9FD94305701E}" destId="{7509CEC6-B47F-4920-904F-9F081B0590B8}" srcOrd="0" destOrd="0" presId="urn:microsoft.com/office/officeart/2008/layout/AlternatingPictureBlocks"/>
    <dgm:cxn modelId="{310DC6A0-51FB-4B49-9B62-26BE708445A8}" type="presParOf" srcId="{7509CEC6-B47F-4920-904F-9F081B0590B8}" destId="{56A1C771-8F3B-42B0-87AF-B67A66B1D951}" srcOrd="0" destOrd="0" presId="urn:microsoft.com/office/officeart/2008/layout/AlternatingPictureBlocks"/>
    <dgm:cxn modelId="{8838EE75-8A03-4296-B2A0-46271113E35C}" type="presParOf" srcId="{7509CEC6-B47F-4920-904F-9F081B0590B8}" destId="{6DE44990-A3B7-46AE-9849-83EB3635C7BB}" srcOrd="1" destOrd="0" presId="urn:microsoft.com/office/officeart/2008/layout/AlternatingPictureBlocks"/>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BB8C068F-B1E2-4BAF-B314-5D708D98A216}" type="doc">
      <dgm:prSet loTypeId="urn:microsoft.com/office/officeart/2008/layout/AlternatingPictureBlocks" loCatId="list" qsTypeId="urn:microsoft.com/office/officeart/2005/8/quickstyle/simple5" qsCatId="simple" csTypeId="urn:microsoft.com/office/officeart/2005/8/colors/accent2_4" csCatId="accent2" phldr="1"/>
      <dgm:spPr/>
    </dgm:pt>
    <dgm:pt modelId="{3434ECAA-C32E-473B-AA32-CF4C08FBBC2E}">
      <dgm:prSet phldrT="[Text]"/>
      <dgm:spPr>
        <a:effectLst>
          <a:outerShdw blurRad="50800" dist="38100" dir="2700000" algn="tl" rotWithShape="0">
            <a:prstClr val="black">
              <a:alpha val="40000"/>
            </a:prstClr>
          </a:outerShdw>
        </a:effectLst>
      </dgm:spPr>
      <dgm:t>
        <a:bodyPr/>
        <a:lstStyle/>
        <a:p>
          <a:r>
            <a:rPr lang="en-US" dirty="0"/>
            <a:t>Falling Away</a:t>
          </a:r>
        </a:p>
      </dgm:t>
    </dgm:pt>
    <dgm:pt modelId="{87842386-B0CB-4B6C-A8A7-80850F0D763F}" type="parTrans" cxnId="{38056654-BA7B-46DB-A88F-BE25B5AFE18A}">
      <dgm:prSet/>
      <dgm:spPr/>
      <dgm:t>
        <a:bodyPr/>
        <a:lstStyle/>
        <a:p>
          <a:endParaRPr lang="en-US"/>
        </a:p>
      </dgm:t>
    </dgm:pt>
    <dgm:pt modelId="{17F31379-A9BE-4F33-825D-375BC7ACE133}" type="sibTrans" cxnId="{38056654-BA7B-46DB-A88F-BE25B5AFE18A}">
      <dgm:prSet/>
      <dgm:spPr/>
      <dgm:t>
        <a:bodyPr/>
        <a:lstStyle/>
        <a:p>
          <a:endParaRPr lang="en-US"/>
        </a:p>
      </dgm:t>
    </dgm:pt>
    <dgm:pt modelId="{38AE5414-7D8F-4CB6-9B51-A6E388DE2025}">
      <dgm:prSet phldrT="[Text]"/>
      <dgm:spPr>
        <a:effectLst>
          <a:outerShdw blurRad="50800" dist="38100" dir="2700000" algn="tl" rotWithShape="0">
            <a:prstClr val="black">
              <a:alpha val="40000"/>
            </a:prstClr>
          </a:outerShdw>
        </a:effectLst>
      </dgm:spPr>
      <dgm:t>
        <a:bodyPr/>
        <a:lstStyle/>
        <a:p>
          <a:r>
            <a:rPr lang="en-US" dirty="0"/>
            <a:t>Open Canon</a:t>
          </a:r>
        </a:p>
      </dgm:t>
    </dgm:pt>
    <dgm:pt modelId="{28BF5267-D8D0-40FA-9B54-4FB94FD4492E}" type="parTrans" cxnId="{AE753077-6DB2-40B9-9D8D-F51A68A46F4E}">
      <dgm:prSet/>
      <dgm:spPr/>
      <dgm:t>
        <a:bodyPr/>
        <a:lstStyle/>
        <a:p>
          <a:endParaRPr lang="en-US"/>
        </a:p>
      </dgm:t>
    </dgm:pt>
    <dgm:pt modelId="{E7DEE3F9-48BB-495F-8E29-0FD2756C74C5}" type="sibTrans" cxnId="{AE753077-6DB2-40B9-9D8D-F51A68A46F4E}">
      <dgm:prSet/>
      <dgm:spPr/>
      <dgm:t>
        <a:bodyPr/>
        <a:lstStyle/>
        <a:p>
          <a:endParaRPr lang="en-US"/>
        </a:p>
      </dgm:t>
    </dgm:pt>
    <dgm:pt modelId="{C926350F-5E4C-4BC2-BA3E-9FD94305701E}" type="pres">
      <dgm:prSet presAssocID="{BB8C068F-B1E2-4BAF-B314-5D708D98A216}" presName="linearFlow" presStyleCnt="0">
        <dgm:presLayoutVars>
          <dgm:dir/>
          <dgm:resizeHandles val="exact"/>
        </dgm:presLayoutVars>
      </dgm:prSet>
      <dgm:spPr/>
    </dgm:pt>
    <dgm:pt modelId="{805E7C81-BD07-41D3-9E3D-B4EE8289A669}" type="pres">
      <dgm:prSet presAssocID="{3434ECAA-C32E-473B-AA32-CF4C08FBBC2E}" presName="comp" presStyleCnt="0"/>
      <dgm:spPr/>
    </dgm:pt>
    <dgm:pt modelId="{A2C176F4-7FCD-42E4-9D9E-90BA6F7CEE5D}" type="pres">
      <dgm:prSet presAssocID="{3434ECAA-C32E-473B-AA32-CF4C08FBBC2E}" presName="rect2" presStyleLbl="node1" presStyleIdx="0" presStyleCnt="2">
        <dgm:presLayoutVars>
          <dgm:bulletEnabled val="1"/>
        </dgm:presLayoutVars>
      </dgm:prSet>
      <dgm:spPr/>
      <dgm:t>
        <a:bodyPr/>
        <a:lstStyle/>
        <a:p>
          <a:endParaRPr lang="en-US"/>
        </a:p>
      </dgm:t>
    </dgm:pt>
    <dgm:pt modelId="{74236F32-90CE-4857-9681-0B6557A8F318}" type="pres">
      <dgm:prSet presAssocID="{3434ECAA-C32E-473B-AA32-CF4C08FBBC2E}" presName="rect1" presStyleLbl="lnNod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40000" r="-40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9035F7F-DE37-4FEE-A6B3-9A85A65192E5}" type="pres">
      <dgm:prSet presAssocID="{17F31379-A9BE-4F33-825D-375BC7ACE133}" presName="sibTrans" presStyleCnt="0"/>
      <dgm:spPr/>
    </dgm:pt>
    <dgm:pt modelId="{0DE506E0-AEA4-4714-8508-2014EE35B08C}" type="pres">
      <dgm:prSet presAssocID="{38AE5414-7D8F-4CB6-9B51-A6E388DE2025}" presName="comp" presStyleCnt="0"/>
      <dgm:spPr/>
    </dgm:pt>
    <dgm:pt modelId="{479CCBA3-765A-4A1E-AC99-61F9AA03C742}" type="pres">
      <dgm:prSet presAssocID="{38AE5414-7D8F-4CB6-9B51-A6E388DE2025}" presName="rect2" presStyleLbl="node1" presStyleIdx="1" presStyleCnt="2">
        <dgm:presLayoutVars>
          <dgm:bulletEnabled val="1"/>
        </dgm:presLayoutVars>
      </dgm:prSet>
      <dgm:spPr/>
      <dgm:t>
        <a:bodyPr/>
        <a:lstStyle/>
        <a:p>
          <a:endParaRPr lang="en-US"/>
        </a:p>
      </dgm:t>
    </dgm:pt>
    <dgm:pt modelId="{76E71EC1-221F-4B8E-A816-E07F9AD37BEC}" type="pres">
      <dgm:prSet presAssocID="{38AE5414-7D8F-4CB6-9B51-A6E388DE2025}" presName="rect1" presStyleLbl="lnNode1" presStyleIdx="1" presStyleCnt="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40000" r="-40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Lst>
  <dgm:cxnLst>
    <dgm:cxn modelId="{5136ECC6-960D-41AE-BC5F-9FA1C609FAFE}" type="presOf" srcId="{3434ECAA-C32E-473B-AA32-CF4C08FBBC2E}" destId="{A2C176F4-7FCD-42E4-9D9E-90BA6F7CEE5D}" srcOrd="0" destOrd="0" presId="urn:microsoft.com/office/officeart/2008/layout/AlternatingPictureBlocks"/>
    <dgm:cxn modelId="{5D89CD4C-5612-4B4A-88EE-8555DB863B08}" type="presOf" srcId="{BB8C068F-B1E2-4BAF-B314-5D708D98A216}" destId="{C926350F-5E4C-4BC2-BA3E-9FD94305701E}" srcOrd="0" destOrd="0" presId="urn:microsoft.com/office/officeart/2008/layout/AlternatingPictureBlocks"/>
    <dgm:cxn modelId="{38056654-BA7B-46DB-A88F-BE25B5AFE18A}" srcId="{BB8C068F-B1E2-4BAF-B314-5D708D98A216}" destId="{3434ECAA-C32E-473B-AA32-CF4C08FBBC2E}" srcOrd="0" destOrd="0" parTransId="{87842386-B0CB-4B6C-A8A7-80850F0D763F}" sibTransId="{17F31379-A9BE-4F33-825D-375BC7ACE133}"/>
    <dgm:cxn modelId="{AE753077-6DB2-40B9-9D8D-F51A68A46F4E}" srcId="{BB8C068F-B1E2-4BAF-B314-5D708D98A216}" destId="{38AE5414-7D8F-4CB6-9B51-A6E388DE2025}" srcOrd="1" destOrd="0" parTransId="{28BF5267-D8D0-40FA-9B54-4FB94FD4492E}" sibTransId="{E7DEE3F9-48BB-495F-8E29-0FD2756C74C5}"/>
    <dgm:cxn modelId="{F0308BE3-19B1-4F12-BAE4-8982CB0E9D29}" type="presOf" srcId="{38AE5414-7D8F-4CB6-9B51-A6E388DE2025}" destId="{479CCBA3-765A-4A1E-AC99-61F9AA03C742}" srcOrd="0" destOrd="0" presId="urn:microsoft.com/office/officeart/2008/layout/AlternatingPictureBlocks"/>
    <dgm:cxn modelId="{B4A9FF87-C25B-4765-ADF6-D90611C64EDD}" type="presParOf" srcId="{C926350F-5E4C-4BC2-BA3E-9FD94305701E}" destId="{805E7C81-BD07-41D3-9E3D-B4EE8289A669}" srcOrd="0" destOrd="0" presId="urn:microsoft.com/office/officeart/2008/layout/AlternatingPictureBlocks"/>
    <dgm:cxn modelId="{108AAD49-0C7D-4EB1-B521-B620E2021520}" type="presParOf" srcId="{805E7C81-BD07-41D3-9E3D-B4EE8289A669}" destId="{A2C176F4-7FCD-42E4-9D9E-90BA6F7CEE5D}" srcOrd="0" destOrd="0" presId="urn:microsoft.com/office/officeart/2008/layout/AlternatingPictureBlocks"/>
    <dgm:cxn modelId="{989F476A-D029-4D03-823D-B1D25FAEF914}" type="presParOf" srcId="{805E7C81-BD07-41D3-9E3D-B4EE8289A669}" destId="{74236F32-90CE-4857-9681-0B6557A8F318}" srcOrd="1" destOrd="0" presId="urn:microsoft.com/office/officeart/2008/layout/AlternatingPictureBlocks"/>
    <dgm:cxn modelId="{56B2A221-7D5C-421F-8331-1F17DA93859B}" type="presParOf" srcId="{C926350F-5E4C-4BC2-BA3E-9FD94305701E}" destId="{09035F7F-DE37-4FEE-A6B3-9A85A65192E5}" srcOrd="1" destOrd="0" presId="urn:microsoft.com/office/officeart/2008/layout/AlternatingPictureBlocks"/>
    <dgm:cxn modelId="{13BB822B-92AA-4C8A-871F-11816548E145}" type="presParOf" srcId="{C926350F-5E4C-4BC2-BA3E-9FD94305701E}" destId="{0DE506E0-AEA4-4714-8508-2014EE35B08C}" srcOrd="2" destOrd="0" presId="urn:microsoft.com/office/officeart/2008/layout/AlternatingPictureBlocks"/>
    <dgm:cxn modelId="{C10A0056-9D8B-40FE-BACC-8FF9F2D0A9F5}" type="presParOf" srcId="{0DE506E0-AEA4-4714-8508-2014EE35B08C}" destId="{479CCBA3-765A-4A1E-AC99-61F9AA03C742}" srcOrd="0" destOrd="0" presId="urn:microsoft.com/office/officeart/2008/layout/AlternatingPictureBlocks"/>
    <dgm:cxn modelId="{653F7A24-0E9F-4E9D-B81D-F24740A815A2}" type="presParOf" srcId="{0DE506E0-AEA4-4714-8508-2014EE35B08C}" destId="{76E71EC1-221F-4B8E-A816-E07F9AD37BEC}"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BB8C068F-B1E2-4BAF-B314-5D708D98A216}" type="doc">
      <dgm:prSet loTypeId="urn:microsoft.com/office/officeart/2008/layout/AlternatingPictureBlocks" loCatId="list" qsTypeId="urn:microsoft.com/office/officeart/2005/8/quickstyle/simple5" qsCatId="simple" csTypeId="urn:microsoft.com/office/officeart/2005/8/colors/accent2_5" csCatId="accent2" phldr="1"/>
      <dgm:spPr/>
    </dgm:pt>
    <dgm:pt modelId="{3434ECAA-C32E-473B-AA32-CF4C08FBBC2E}">
      <dgm:prSet phldrT="[Text]"/>
      <dgm:spPr>
        <a:effectLst>
          <a:outerShdw blurRad="50800" dist="38100" dir="2700000" algn="tl" rotWithShape="0">
            <a:prstClr val="black">
              <a:alpha val="40000"/>
            </a:prstClr>
          </a:outerShdw>
        </a:effectLst>
      </dgm:spPr>
      <dgm:t>
        <a:bodyPr/>
        <a:lstStyle/>
        <a:p>
          <a:r>
            <a:rPr lang="en-US" dirty="0"/>
            <a:t>Restored Gospel</a:t>
          </a:r>
        </a:p>
      </dgm:t>
    </dgm:pt>
    <dgm:pt modelId="{87842386-B0CB-4B6C-A8A7-80850F0D763F}" type="parTrans" cxnId="{38056654-BA7B-46DB-A88F-BE25B5AFE18A}">
      <dgm:prSet/>
      <dgm:spPr/>
      <dgm:t>
        <a:bodyPr/>
        <a:lstStyle/>
        <a:p>
          <a:endParaRPr lang="en-US"/>
        </a:p>
      </dgm:t>
    </dgm:pt>
    <dgm:pt modelId="{17F31379-A9BE-4F33-825D-375BC7ACE133}" type="sibTrans" cxnId="{38056654-BA7B-46DB-A88F-BE25B5AFE18A}">
      <dgm:prSet/>
      <dgm:spPr/>
      <dgm:t>
        <a:bodyPr/>
        <a:lstStyle/>
        <a:p>
          <a:endParaRPr lang="en-US"/>
        </a:p>
      </dgm:t>
    </dgm:pt>
    <dgm:pt modelId="{5EA79B93-F660-45C4-A6DC-1B6EE11FFE09}">
      <dgm:prSet phldrT="[Text]"/>
      <dgm:spPr>
        <a:effectLst>
          <a:outerShdw blurRad="50800" dist="38100" dir="2700000" algn="tl" rotWithShape="0">
            <a:prstClr val="black">
              <a:alpha val="40000"/>
            </a:prstClr>
          </a:outerShdw>
        </a:effectLst>
      </dgm:spPr>
      <dgm:t>
        <a:bodyPr/>
        <a:lstStyle/>
        <a:p>
          <a:r>
            <a:rPr lang="en-US" dirty="0"/>
            <a:t>Warning Voice</a:t>
          </a:r>
        </a:p>
      </dgm:t>
    </dgm:pt>
    <dgm:pt modelId="{06D0BAEF-A0FB-405C-8795-F5B1198D6C22}" type="parTrans" cxnId="{04C329B3-E5BD-4674-A849-60E862BEC1F1}">
      <dgm:prSet/>
      <dgm:spPr/>
      <dgm:t>
        <a:bodyPr/>
        <a:lstStyle/>
        <a:p>
          <a:endParaRPr lang="en-US"/>
        </a:p>
      </dgm:t>
    </dgm:pt>
    <dgm:pt modelId="{B7C33C8C-6DD2-43DC-AFE1-389A45AFFF09}" type="sibTrans" cxnId="{04C329B3-E5BD-4674-A849-60E862BEC1F1}">
      <dgm:prSet/>
      <dgm:spPr/>
      <dgm:t>
        <a:bodyPr/>
        <a:lstStyle/>
        <a:p>
          <a:endParaRPr lang="en-US"/>
        </a:p>
      </dgm:t>
    </dgm:pt>
    <dgm:pt modelId="{C926350F-5E4C-4BC2-BA3E-9FD94305701E}" type="pres">
      <dgm:prSet presAssocID="{BB8C068F-B1E2-4BAF-B314-5D708D98A216}" presName="linearFlow" presStyleCnt="0">
        <dgm:presLayoutVars>
          <dgm:dir/>
          <dgm:resizeHandles val="exact"/>
        </dgm:presLayoutVars>
      </dgm:prSet>
      <dgm:spPr/>
    </dgm:pt>
    <dgm:pt modelId="{805E7C81-BD07-41D3-9E3D-B4EE8289A669}" type="pres">
      <dgm:prSet presAssocID="{3434ECAA-C32E-473B-AA32-CF4C08FBBC2E}" presName="comp" presStyleCnt="0"/>
      <dgm:spPr/>
    </dgm:pt>
    <dgm:pt modelId="{A2C176F4-7FCD-42E4-9D9E-90BA6F7CEE5D}" type="pres">
      <dgm:prSet presAssocID="{3434ECAA-C32E-473B-AA32-CF4C08FBBC2E}" presName="rect2" presStyleLbl="node1" presStyleIdx="0" presStyleCnt="2">
        <dgm:presLayoutVars>
          <dgm:bulletEnabled val="1"/>
        </dgm:presLayoutVars>
      </dgm:prSet>
      <dgm:spPr/>
      <dgm:t>
        <a:bodyPr/>
        <a:lstStyle/>
        <a:p>
          <a:endParaRPr lang="en-US"/>
        </a:p>
      </dgm:t>
    </dgm:pt>
    <dgm:pt modelId="{74236F32-90CE-4857-9681-0B6557A8F318}" type="pres">
      <dgm:prSet presAssocID="{3434ECAA-C32E-473B-AA32-CF4C08FBBC2E}" presName="rect1" presStyleLbl="lnNod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1000" b="-21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9035F7F-DE37-4FEE-A6B3-9A85A65192E5}" type="pres">
      <dgm:prSet presAssocID="{17F31379-A9BE-4F33-825D-375BC7ACE133}" presName="sibTrans" presStyleCnt="0"/>
      <dgm:spPr/>
    </dgm:pt>
    <dgm:pt modelId="{7509CEC6-B47F-4920-904F-9F081B0590B8}" type="pres">
      <dgm:prSet presAssocID="{5EA79B93-F660-45C4-A6DC-1B6EE11FFE09}" presName="comp" presStyleCnt="0"/>
      <dgm:spPr/>
    </dgm:pt>
    <dgm:pt modelId="{56A1C771-8F3B-42B0-87AF-B67A66B1D951}" type="pres">
      <dgm:prSet presAssocID="{5EA79B93-F660-45C4-A6DC-1B6EE11FFE09}" presName="rect2" presStyleLbl="node1" presStyleIdx="1" presStyleCnt="2">
        <dgm:presLayoutVars>
          <dgm:bulletEnabled val="1"/>
        </dgm:presLayoutVars>
      </dgm:prSet>
      <dgm:spPr/>
      <dgm:t>
        <a:bodyPr/>
        <a:lstStyle/>
        <a:p>
          <a:endParaRPr lang="en-US"/>
        </a:p>
      </dgm:t>
    </dgm:pt>
    <dgm:pt modelId="{6DE44990-A3B7-46AE-9849-83EB3635C7BB}" type="pres">
      <dgm:prSet presAssocID="{5EA79B93-F660-45C4-A6DC-1B6EE11FFE09}" presName="rect1" presStyleLbl="lnNode1" presStyleIdx="1" presStyleCnt="2"/>
      <dgm:spPr>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Lst>
  <dgm:cxnLst>
    <dgm:cxn modelId="{38056654-BA7B-46DB-A88F-BE25B5AFE18A}" srcId="{BB8C068F-B1E2-4BAF-B314-5D708D98A216}" destId="{3434ECAA-C32E-473B-AA32-CF4C08FBBC2E}" srcOrd="0" destOrd="0" parTransId="{87842386-B0CB-4B6C-A8A7-80850F0D763F}" sibTransId="{17F31379-A9BE-4F33-825D-375BC7ACE133}"/>
    <dgm:cxn modelId="{5D89CD4C-5612-4B4A-88EE-8555DB863B08}" type="presOf" srcId="{BB8C068F-B1E2-4BAF-B314-5D708D98A216}" destId="{C926350F-5E4C-4BC2-BA3E-9FD94305701E}" srcOrd="0" destOrd="0" presId="urn:microsoft.com/office/officeart/2008/layout/AlternatingPictureBlocks"/>
    <dgm:cxn modelId="{5136ECC6-960D-41AE-BC5F-9FA1C609FAFE}" type="presOf" srcId="{3434ECAA-C32E-473B-AA32-CF4C08FBBC2E}" destId="{A2C176F4-7FCD-42E4-9D9E-90BA6F7CEE5D}" srcOrd="0" destOrd="0" presId="urn:microsoft.com/office/officeart/2008/layout/AlternatingPictureBlocks"/>
    <dgm:cxn modelId="{9DCBFCE4-A82B-4F9D-BE59-CD8D764ACEA9}" type="presOf" srcId="{5EA79B93-F660-45C4-A6DC-1B6EE11FFE09}" destId="{56A1C771-8F3B-42B0-87AF-B67A66B1D951}" srcOrd="0" destOrd="0" presId="urn:microsoft.com/office/officeart/2008/layout/AlternatingPictureBlocks"/>
    <dgm:cxn modelId="{04C329B3-E5BD-4674-A849-60E862BEC1F1}" srcId="{BB8C068F-B1E2-4BAF-B314-5D708D98A216}" destId="{5EA79B93-F660-45C4-A6DC-1B6EE11FFE09}" srcOrd="1" destOrd="0" parTransId="{06D0BAEF-A0FB-405C-8795-F5B1198D6C22}" sibTransId="{B7C33C8C-6DD2-43DC-AFE1-389A45AFFF09}"/>
    <dgm:cxn modelId="{B4A9FF87-C25B-4765-ADF6-D90611C64EDD}" type="presParOf" srcId="{C926350F-5E4C-4BC2-BA3E-9FD94305701E}" destId="{805E7C81-BD07-41D3-9E3D-B4EE8289A669}" srcOrd="0" destOrd="0" presId="urn:microsoft.com/office/officeart/2008/layout/AlternatingPictureBlocks"/>
    <dgm:cxn modelId="{108AAD49-0C7D-4EB1-B521-B620E2021520}" type="presParOf" srcId="{805E7C81-BD07-41D3-9E3D-B4EE8289A669}" destId="{A2C176F4-7FCD-42E4-9D9E-90BA6F7CEE5D}" srcOrd="0" destOrd="0" presId="urn:microsoft.com/office/officeart/2008/layout/AlternatingPictureBlocks"/>
    <dgm:cxn modelId="{989F476A-D029-4D03-823D-B1D25FAEF914}" type="presParOf" srcId="{805E7C81-BD07-41D3-9E3D-B4EE8289A669}" destId="{74236F32-90CE-4857-9681-0B6557A8F318}" srcOrd="1" destOrd="0" presId="urn:microsoft.com/office/officeart/2008/layout/AlternatingPictureBlocks"/>
    <dgm:cxn modelId="{56B2A221-7D5C-421F-8331-1F17DA93859B}" type="presParOf" srcId="{C926350F-5E4C-4BC2-BA3E-9FD94305701E}" destId="{09035F7F-DE37-4FEE-A6B3-9A85A65192E5}" srcOrd="1" destOrd="0" presId="urn:microsoft.com/office/officeart/2008/layout/AlternatingPictureBlocks"/>
    <dgm:cxn modelId="{75E6A45D-0B96-4D95-BB45-80997F5A4FC2}" type="presParOf" srcId="{C926350F-5E4C-4BC2-BA3E-9FD94305701E}" destId="{7509CEC6-B47F-4920-904F-9F081B0590B8}" srcOrd="2" destOrd="0" presId="urn:microsoft.com/office/officeart/2008/layout/AlternatingPictureBlocks"/>
    <dgm:cxn modelId="{310DC6A0-51FB-4B49-9B62-26BE708445A8}" type="presParOf" srcId="{7509CEC6-B47F-4920-904F-9F081B0590B8}" destId="{56A1C771-8F3B-42B0-87AF-B67A66B1D951}" srcOrd="0" destOrd="0" presId="urn:microsoft.com/office/officeart/2008/layout/AlternatingPictureBlocks"/>
    <dgm:cxn modelId="{8838EE75-8A03-4296-B2A0-46271113E35C}" type="presParOf" srcId="{7509CEC6-B47F-4920-904F-9F081B0590B8}" destId="{6DE44990-A3B7-46AE-9849-83EB3635C7BB}" srcOrd="1" destOrd="0" presId="urn:microsoft.com/office/officeart/2008/layout/AlternatingPictureBlock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BB8C068F-B1E2-4BAF-B314-5D708D98A216}" type="doc">
      <dgm:prSet loTypeId="urn:microsoft.com/office/officeart/2008/layout/AlternatingPictureBlocks" loCatId="list" qsTypeId="urn:microsoft.com/office/officeart/2005/8/quickstyle/simple5" qsCatId="simple" csTypeId="urn:microsoft.com/office/officeart/2005/8/colors/accent1_5" csCatId="accent1" phldr="1"/>
      <dgm:spPr/>
    </dgm:pt>
    <dgm:pt modelId="{5EA79B93-F660-45C4-A6DC-1B6EE11FFE09}">
      <dgm:prSet phldrT="[Text]"/>
      <dgm:spPr>
        <a:effectLst>
          <a:outerShdw blurRad="50800" dist="38100" dir="2700000" algn="tl" rotWithShape="0">
            <a:prstClr val="black">
              <a:alpha val="40000"/>
            </a:prstClr>
          </a:outerShdw>
        </a:effectLst>
      </dgm:spPr>
      <dgm:t>
        <a:bodyPr/>
        <a:lstStyle/>
        <a:p>
          <a:r>
            <a:rPr lang="en-US" dirty="0"/>
            <a:t>Marvelous Work</a:t>
          </a:r>
        </a:p>
      </dgm:t>
    </dgm:pt>
    <dgm:pt modelId="{06D0BAEF-A0FB-405C-8795-F5B1198D6C22}" type="parTrans" cxnId="{04C329B3-E5BD-4674-A849-60E862BEC1F1}">
      <dgm:prSet/>
      <dgm:spPr/>
      <dgm:t>
        <a:bodyPr/>
        <a:lstStyle/>
        <a:p>
          <a:endParaRPr lang="en-US"/>
        </a:p>
      </dgm:t>
    </dgm:pt>
    <dgm:pt modelId="{B7C33C8C-6DD2-43DC-AFE1-389A45AFFF09}" type="sibTrans" cxnId="{04C329B3-E5BD-4674-A849-60E862BEC1F1}">
      <dgm:prSet/>
      <dgm:spPr/>
      <dgm:t>
        <a:bodyPr/>
        <a:lstStyle/>
        <a:p>
          <a:endParaRPr lang="en-US"/>
        </a:p>
      </dgm:t>
    </dgm:pt>
    <dgm:pt modelId="{C926350F-5E4C-4BC2-BA3E-9FD94305701E}" type="pres">
      <dgm:prSet presAssocID="{BB8C068F-B1E2-4BAF-B314-5D708D98A216}" presName="linearFlow" presStyleCnt="0">
        <dgm:presLayoutVars>
          <dgm:dir/>
          <dgm:resizeHandles val="exact"/>
        </dgm:presLayoutVars>
      </dgm:prSet>
      <dgm:spPr/>
    </dgm:pt>
    <dgm:pt modelId="{7509CEC6-B47F-4920-904F-9F081B0590B8}" type="pres">
      <dgm:prSet presAssocID="{5EA79B93-F660-45C4-A6DC-1B6EE11FFE09}" presName="comp" presStyleCnt="0"/>
      <dgm:spPr/>
    </dgm:pt>
    <dgm:pt modelId="{56A1C771-8F3B-42B0-87AF-B67A66B1D951}" type="pres">
      <dgm:prSet presAssocID="{5EA79B93-F660-45C4-A6DC-1B6EE11FFE09}" presName="rect2" presStyleLbl="node1" presStyleIdx="0" presStyleCnt="1">
        <dgm:presLayoutVars>
          <dgm:bulletEnabled val="1"/>
        </dgm:presLayoutVars>
      </dgm:prSet>
      <dgm:spPr/>
      <dgm:t>
        <a:bodyPr/>
        <a:lstStyle/>
        <a:p>
          <a:endParaRPr lang="en-US"/>
        </a:p>
      </dgm:t>
    </dgm:pt>
    <dgm:pt modelId="{6DE44990-A3B7-46AE-9849-83EB3635C7BB}" type="pres">
      <dgm:prSet presAssocID="{5EA79B93-F660-45C4-A6DC-1B6EE11FFE09}" presName="rect1" presStyleLbl="lnNod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Lst>
  <dgm:cxnLst>
    <dgm:cxn modelId="{9DCBFCE4-A82B-4F9D-BE59-CD8D764ACEA9}" type="presOf" srcId="{5EA79B93-F660-45C4-A6DC-1B6EE11FFE09}" destId="{56A1C771-8F3B-42B0-87AF-B67A66B1D951}" srcOrd="0" destOrd="0" presId="urn:microsoft.com/office/officeart/2008/layout/AlternatingPictureBlocks"/>
    <dgm:cxn modelId="{04C329B3-E5BD-4674-A849-60E862BEC1F1}" srcId="{BB8C068F-B1E2-4BAF-B314-5D708D98A216}" destId="{5EA79B93-F660-45C4-A6DC-1B6EE11FFE09}" srcOrd="0" destOrd="0" parTransId="{06D0BAEF-A0FB-405C-8795-F5B1198D6C22}" sibTransId="{B7C33C8C-6DD2-43DC-AFE1-389A45AFFF09}"/>
    <dgm:cxn modelId="{5D89CD4C-5612-4B4A-88EE-8555DB863B08}" type="presOf" srcId="{BB8C068F-B1E2-4BAF-B314-5D708D98A216}" destId="{C926350F-5E4C-4BC2-BA3E-9FD94305701E}" srcOrd="0" destOrd="0" presId="urn:microsoft.com/office/officeart/2008/layout/AlternatingPictureBlocks"/>
    <dgm:cxn modelId="{75E6A45D-0B96-4D95-BB45-80997F5A4FC2}" type="presParOf" srcId="{C926350F-5E4C-4BC2-BA3E-9FD94305701E}" destId="{7509CEC6-B47F-4920-904F-9F081B0590B8}" srcOrd="0" destOrd="0" presId="urn:microsoft.com/office/officeart/2008/layout/AlternatingPictureBlocks"/>
    <dgm:cxn modelId="{310DC6A0-51FB-4B49-9B62-26BE708445A8}" type="presParOf" srcId="{7509CEC6-B47F-4920-904F-9F081B0590B8}" destId="{56A1C771-8F3B-42B0-87AF-B67A66B1D951}" srcOrd="0" destOrd="0" presId="urn:microsoft.com/office/officeart/2008/layout/AlternatingPictureBlocks"/>
    <dgm:cxn modelId="{8838EE75-8A03-4296-B2A0-46271113E35C}" type="presParOf" srcId="{7509CEC6-B47F-4920-904F-9F081B0590B8}" destId="{6DE44990-A3B7-46AE-9849-83EB3635C7BB}" srcOrd="1" destOrd="0" presId="urn:microsoft.com/office/officeart/2008/layout/AlternatingPictureBlocks"/>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B8C068F-B1E2-4BAF-B314-5D708D98A216}" type="doc">
      <dgm:prSet loTypeId="urn:microsoft.com/office/officeart/2008/layout/AlternatingPictureBlocks" loCatId="list" qsTypeId="urn:microsoft.com/office/officeart/2005/8/quickstyle/simple5" qsCatId="simple" csTypeId="urn:microsoft.com/office/officeart/2005/8/colors/accent1_5" csCatId="accent1" phldr="1"/>
      <dgm:spPr/>
    </dgm:pt>
    <dgm:pt modelId="{3434ECAA-C32E-473B-AA32-CF4C08FBBC2E}">
      <dgm:prSet phldrT="[Text]"/>
      <dgm:spPr>
        <a:effectLst>
          <a:outerShdw blurRad="50800" dist="38100" dir="2700000" algn="tl" rotWithShape="0">
            <a:prstClr val="black">
              <a:alpha val="40000"/>
            </a:prstClr>
          </a:outerShdw>
        </a:effectLst>
      </dgm:spPr>
      <dgm:t>
        <a:bodyPr/>
        <a:lstStyle/>
        <a:p>
          <a:r>
            <a:rPr lang="en-US" dirty="0"/>
            <a:t>Authority</a:t>
          </a:r>
        </a:p>
      </dgm:t>
    </dgm:pt>
    <dgm:pt modelId="{87842386-B0CB-4B6C-A8A7-80850F0D763F}" type="parTrans" cxnId="{38056654-BA7B-46DB-A88F-BE25B5AFE18A}">
      <dgm:prSet/>
      <dgm:spPr/>
      <dgm:t>
        <a:bodyPr/>
        <a:lstStyle/>
        <a:p>
          <a:endParaRPr lang="en-US"/>
        </a:p>
      </dgm:t>
    </dgm:pt>
    <dgm:pt modelId="{17F31379-A9BE-4F33-825D-375BC7ACE133}" type="sibTrans" cxnId="{38056654-BA7B-46DB-A88F-BE25B5AFE18A}">
      <dgm:prSet/>
      <dgm:spPr/>
      <dgm:t>
        <a:bodyPr/>
        <a:lstStyle/>
        <a:p>
          <a:endParaRPr lang="en-US"/>
        </a:p>
      </dgm:t>
    </dgm:pt>
    <dgm:pt modelId="{38AE5414-7D8F-4CB6-9B51-A6E388DE2025}">
      <dgm:prSet phldrT="[Text]"/>
      <dgm:spPr>
        <a:effectLst>
          <a:outerShdw blurRad="50800" dist="38100" dir="2700000" algn="tl" rotWithShape="0">
            <a:prstClr val="black">
              <a:alpha val="40000"/>
            </a:prstClr>
          </a:outerShdw>
        </a:effectLst>
      </dgm:spPr>
      <dgm:t>
        <a:bodyPr/>
        <a:lstStyle/>
        <a:p>
          <a:r>
            <a:rPr lang="en-US" dirty="0"/>
            <a:t>The Church</a:t>
          </a:r>
        </a:p>
      </dgm:t>
    </dgm:pt>
    <dgm:pt modelId="{28BF5267-D8D0-40FA-9B54-4FB94FD4492E}" type="parTrans" cxnId="{AE753077-6DB2-40B9-9D8D-F51A68A46F4E}">
      <dgm:prSet/>
      <dgm:spPr/>
      <dgm:t>
        <a:bodyPr/>
        <a:lstStyle/>
        <a:p>
          <a:endParaRPr lang="en-US"/>
        </a:p>
      </dgm:t>
    </dgm:pt>
    <dgm:pt modelId="{E7DEE3F9-48BB-495F-8E29-0FD2756C74C5}" type="sibTrans" cxnId="{AE753077-6DB2-40B9-9D8D-F51A68A46F4E}">
      <dgm:prSet/>
      <dgm:spPr/>
      <dgm:t>
        <a:bodyPr/>
        <a:lstStyle/>
        <a:p>
          <a:endParaRPr lang="en-US"/>
        </a:p>
      </dgm:t>
    </dgm:pt>
    <dgm:pt modelId="{5EA79B93-F660-45C4-A6DC-1B6EE11FFE09}">
      <dgm:prSet phldrT="[Text]"/>
      <dgm:spPr>
        <a:effectLst>
          <a:outerShdw blurRad="50800" dist="38100" dir="2700000" algn="tl" rotWithShape="0">
            <a:prstClr val="black">
              <a:alpha val="40000"/>
            </a:prstClr>
          </a:outerShdw>
        </a:effectLst>
      </dgm:spPr>
      <dgm:t>
        <a:bodyPr/>
        <a:lstStyle/>
        <a:p>
          <a:r>
            <a:rPr lang="en-US" dirty="0"/>
            <a:t>Marvelous Work</a:t>
          </a:r>
        </a:p>
      </dgm:t>
    </dgm:pt>
    <dgm:pt modelId="{06D0BAEF-A0FB-405C-8795-F5B1198D6C22}" type="parTrans" cxnId="{04C329B3-E5BD-4674-A849-60E862BEC1F1}">
      <dgm:prSet/>
      <dgm:spPr/>
      <dgm:t>
        <a:bodyPr/>
        <a:lstStyle/>
        <a:p>
          <a:endParaRPr lang="en-US"/>
        </a:p>
      </dgm:t>
    </dgm:pt>
    <dgm:pt modelId="{B7C33C8C-6DD2-43DC-AFE1-389A45AFFF09}" type="sibTrans" cxnId="{04C329B3-E5BD-4674-A849-60E862BEC1F1}">
      <dgm:prSet/>
      <dgm:spPr/>
      <dgm:t>
        <a:bodyPr/>
        <a:lstStyle/>
        <a:p>
          <a:endParaRPr lang="en-US"/>
        </a:p>
      </dgm:t>
    </dgm:pt>
    <dgm:pt modelId="{C926350F-5E4C-4BC2-BA3E-9FD94305701E}" type="pres">
      <dgm:prSet presAssocID="{BB8C068F-B1E2-4BAF-B314-5D708D98A216}" presName="linearFlow" presStyleCnt="0">
        <dgm:presLayoutVars>
          <dgm:dir/>
          <dgm:resizeHandles val="exact"/>
        </dgm:presLayoutVars>
      </dgm:prSet>
      <dgm:spPr/>
    </dgm:pt>
    <dgm:pt modelId="{805E7C81-BD07-41D3-9E3D-B4EE8289A669}" type="pres">
      <dgm:prSet presAssocID="{3434ECAA-C32E-473B-AA32-CF4C08FBBC2E}" presName="comp" presStyleCnt="0"/>
      <dgm:spPr/>
    </dgm:pt>
    <dgm:pt modelId="{A2C176F4-7FCD-42E4-9D9E-90BA6F7CEE5D}" type="pres">
      <dgm:prSet presAssocID="{3434ECAA-C32E-473B-AA32-CF4C08FBBC2E}" presName="rect2" presStyleLbl="node1" presStyleIdx="0" presStyleCnt="3">
        <dgm:presLayoutVars>
          <dgm:bulletEnabled val="1"/>
        </dgm:presLayoutVars>
      </dgm:prSet>
      <dgm:spPr/>
      <dgm:t>
        <a:bodyPr/>
        <a:lstStyle/>
        <a:p>
          <a:endParaRPr lang="en-US"/>
        </a:p>
      </dgm:t>
    </dgm:pt>
    <dgm:pt modelId="{74236F32-90CE-4857-9681-0B6557A8F318}" type="pres">
      <dgm:prSet presAssocID="{3434ECAA-C32E-473B-AA32-CF4C08FBBC2E}" presName="rect1" presStyleLbl="ln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64000" r="-64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9035F7F-DE37-4FEE-A6B3-9A85A65192E5}" type="pres">
      <dgm:prSet presAssocID="{17F31379-A9BE-4F33-825D-375BC7ACE133}" presName="sibTrans" presStyleCnt="0"/>
      <dgm:spPr/>
    </dgm:pt>
    <dgm:pt modelId="{0DE506E0-AEA4-4714-8508-2014EE35B08C}" type="pres">
      <dgm:prSet presAssocID="{38AE5414-7D8F-4CB6-9B51-A6E388DE2025}" presName="comp" presStyleCnt="0"/>
      <dgm:spPr/>
    </dgm:pt>
    <dgm:pt modelId="{479CCBA3-765A-4A1E-AC99-61F9AA03C742}" type="pres">
      <dgm:prSet presAssocID="{38AE5414-7D8F-4CB6-9B51-A6E388DE2025}" presName="rect2" presStyleLbl="node1" presStyleIdx="1" presStyleCnt="3">
        <dgm:presLayoutVars>
          <dgm:bulletEnabled val="1"/>
        </dgm:presLayoutVars>
      </dgm:prSet>
      <dgm:spPr/>
      <dgm:t>
        <a:bodyPr/>
        <a:lstStyle/>
        <a:p>
          <a:endParaRPr lang="en-US"/>
        </a:p>
      </dgm:t>
    </dgm:pt>
    <dgm:pt modelId="{76E71EC1-221F-4B8E-A816-E07F9AD37BEC}" type="pres">
      <dgm:prSet presAssocID="{38AE5414-7D8F-4CB6-9B51-A6E388DE2025}" presName="rect1" presStyleLbl="lnNode1" presStyleIdx="1"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51000" r="-51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0C2081D-1EE9-405C-A0C0-9DE6993CE07D}" type="pres">
      <dgm:prSet presAssocID="{E7DEE3F9-48BB-495F-8E29-0FD2756C74C5}" presName="sibTrans" presStyleCnt="0"/>
      <dgm:spPr/>
    </dgm:pt>
    <dgm:pt modelId="{7509CEC6-B47F-4920-904F-9F081B0590B8}" type="pres">
      <dgm:prSet presAssocID="{5EA79B93-F660-45C4-A6DC-1B6EE11FFE09}" presName="comp" presStyleCnt="0"/>
      <dgm:spPr/>
    </dgm:pt>
    <dgm:pt modelId="{56A1C771-8F3B-42B0-87AF-B67A66B1D951}" type="pres">
      <dgm:prSet presAssocID="{5EA79B93-F660-45C4-A6DC-1B6EE11FFE09}" presName="rect2" presStyleLbl="node1" presStyleIdx="2" presStyleCnt="3">
        <dgm:presLayoutVars>
          <dgm:bulletEnabled val="1"/>
        </dgm:presLayoutVars>
      </dgm:prSet>
      <dgm:spPr/>
      <dgm:t>
        <a:bodyPr/>
        <a:lstStyle/>
        <a:p>
          <a:endParaRPr lang="en-US"/>
        </a:p>
      </dgm:t>
    </dgm:pt>
    <dgm:pt modelId="{6DE44990-A3B7-46AE-9849-83EB3635C7BB}" type="pres">
      <dgm:prSet presAssocID="{5EA79B93-F660-45C4-A6DC-1B6EE11FFE09}" presName="rect1" presStyleLbl="lnNode1" presStyleIdx="2" presStyleCnt="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15000" b="-15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Lst>
  <dgm:cxnLst>
    <dgm:cxn modelId="{38056654-BA7B-46DB-A88F-BE25B5AFE18A}" srcId="{BB8C068F-B1E2-4BAF-B314-5D708D98A216}" destId="{3434ECAA-C32E-473B-AA32-CF4C08FBBC2E}" srcOrd="0" destOrd="0" parTransId="{87842386-B0CB-4B6C-A8A7-80850F0D763F}" sibTransId="{17F31379-A9BE-4F33-825D-375BC7ACE133}"/>
    <dgm:cxn modelId="{5D89CD4C-5612-4B4A-88EE-8555DB863B08}" type="presOf" srcId="{BB8C068F-B1E2-4BAF-B314-5D708D98A216}" destId="{C926350F-5E4C-4BC2-BA3E-9FD94305701E}" srcOrd="0" destOrd="0" presId="urn:microsoft.com/office/officeart/2008/layout/AlternatingPictureBlocks"/>
    <dgm:cxn modelId="{5136ECC6-960D-41AE-BC5F-9FA1C609FAFE}" type="presOf" srcId="{3434ECAA-C32E-473B-AA32-CF4C08FBBC2E}" destId="{A2C176F4-7FCD-42E4-9D9E-90BA6F7CEE5D}" srcOrd="0" destOrd="0" presId="urn:microsoft.com/office/officeart/2008/layout/AlternatingPictureBlocks"/>
    <dgm:cxn modelId="{9DCBFCE4-A82B-4F9D-BE59-CD8D764ACEA9}" type="presOf" srcId="{5EA79B93-F660-45C4-A6DC-1B6EE11FFE09}" destId="{56A1C771-8F3B-42B0-87AF-B67A66B1D951}" srcOrd="0" destOrd="0" presId="urn:microsoft.com/office/officeart/2008/layout/AlternatingPictureBlocks"/>
    <dgm:cxn modelId="{AE753077-6DB2-40B9-9D8D-F51A68A46F4E}" srcId="{BB8C068F-B1E2-4BAF-B314-5D708D98A216}" destId="{38AE5414-7D8F-4CB6-9B51-A6E388DE2025}" srcOrd="1" destOrd="0" parTransId="{28BF5267-D8D0-40FA-9B54-4FB94FD4492E}" sibTransId="{E7DEE3F9-48BB-495F-8E29-0FD2756C74C5}"/>
    <dgm:cxn modelId="{F0308BE3-19B1-4F12-BAE4-8982CB0E9D29}" type="presOf" srcId="{38AE5414-7D8F-4CB6-9B51-A6E388DE2025}" destId="{479CCBA3-765A-4A1E-AC99-61F9AA03C742}" srcOrd="0" destOrd="0" presId="urn:microsoft.com/office/officeart/2008/layout/AlternatingPictureBlocks"/>
    <dgm:cxn modelId="{04C329B3-E5BD-4674-A849-60E862BEC1F1}" srcId="{BB8C068F-B1E2-4BAF-B314-5D708D98A216}" destId="{5EA79B93-F660-45C4-A6DC-1B6EE11FFE09}" srcOrd="2" destOrd="0" parTransId="{06D0BAEF-A0FB-405C-8795-F5B1198D6C22}" sibTransId="{B7C33C8C-6DD2-43DC-AFE1-389A45AFFF09}"/>
    <dgm:cxn modelId="{B4A9FF87-C25B-4765-ADF6-D90611C64EDD}" type="presParOf" srcId="{C926350F-5E4C-4BC2-BA3E-9FD94305701E}" destId="{805E7C81-BD07-41D3-9E3D-B4EE8289A669}" srcOrd="0" destOrd="0" presId="urn:microsoft.com/office/officeart/2008/layout/AlternatingPictureBlocks"/>
    <dgm:cxn modelId="{108AAD49-0C7D-4EB1-B521-B620E2021520}" type="presParOf" srcId="{805E7C81-BD07-41D3-9E3D-B4EE8289A669}" destId="{A2C176F4-7FCD-42E4-9D9E-90BA6F7CEE5D}" srcOrd="0" destOrd="0" presId="urn:microsoft.com/office/officeart/2008/layout/AlternatingPictureBlocks"/>
    <dgm:cxn modelId="{989F476A-D029-4D03-823D-B1D25FAEF914}" type="presParOf" srcId="{805E7C81-BD07-41D3-9E3D-B4EE8289A669}" destId="{74236F32-90CE-4857-9681-0B6557A8F318}" srcOrd="1" destOrd="0" presId="urn:microsoft.com/office/officeart/2008/layout/AlternatingPictureBlocks"/>
    <dgm:cxn modelId="{56B2A221-7D5C-421F-8331-1F17DA93859B}" type="presParOf" srcId="{C926350F-5E4C-4BC2-BA3E-9FD94305701E}" destId="{09035F7F-DE37-4FEE-A6B3-9A85A65192E5}" srcOrd="1" destOrd="0" presId="urn:microsoft.com/office/officeart/2008/layout/AlternatingPictureBlocks"/>
    <dgm:cxn modelId="{13BB822B-92AA-4C8A-871F-11816548E145}" type="presParOf" srcId="{C926350F-5E4C-4BC2-BA3E-9FD94305701E}" destId="{0DE506E0-AEA4-4714-8508-2014EE35B08C}" srcOrd="2" destOrd="0" presId="urn:microsoft.com/office/officeart/2008/layout/AlternatingPictureBlocks"/>
    <dgm:cxn modelId="{C10A0056-9D8B-40FE-BACC-8FF9F2D0A9F5}" type="presParOf" srcId="{0DE506E0-AEA4-4714-8508-2014EE35B08C}" destId="{479CCBA3-765A-4A1E-AC99-61F9AA03C742}" srcOrd="0" destOrd="0" presId="urn:microsoft.com/office/officeart/2008/layout/AlternatingPictureBlocks"/>
    <dgm:cxn modelId="{653F7A24-0E9F-4E9D-B81D-F24740A815A2}" type="presParOf" srcId="{0DE506E0-AEA4-4714-8508-2014EE35B08C}" destId="{76E71EC1-221F-4B8E-A816-E07F9AD37BEC}" srcOrd="1" destOrd="0" presId="urn:microsoft.com/office/officeart/2008/layout/AlternatingPictureBlocks"/>
    <dgm:cxn modelId="{537FDBCF-A0F6-4E2F-8BCF-8503D267AEA4}" type="presParOf" srcId="{C926350F-5E4C-4BC2-BA3E-9FD94305701E}" destId="{90C2081D-1EE9-405C-A0C0-9DE6993CE07D}" srcOrd="3" destOrd="0" presId="urn:microsoft.com/office/officeart/2008/layout/AlternatingPictureBlocks"/>
    <dgm:cxn modelId="{75E6A45D-0B96-4D95-BB45-80997F5A4FC2}" type="presParOf" srcId="{C926350F-5E4C-4BC2-BA3E-9FD94305701E}" destId="{7509CEC6-B47F-4920-904F-9F081B0590B8}" srcOrd="4" destOrd="0" presId="urn:microsoft.com/office/officeart/2008/layout/AlternatingPictureBlocks"/>
    <dgm:cxn modelId="{310DC6A0-51FB-4B49-9B62-26BE708445A8}" type="presParOf" srcId="{7509CEC6-B47F-4920-904F-9F081B0590B8}" destId="{56A1C771-8F3B-42B0-87AF-B67A66B1D951}" srcOrd="0" destOrd="0" presId="urn:microsoft.com/office/officeart/2008/layout/AlternatingPictureBlocks"/>
    <dgm:cxn modelId="{8838EE75-8A03-4296-B2A0-46271113E35C}" type="presParOf" srcId="{7509CEC6-B47F-4920-904F-9F081B0590B8}" destId="{6DE44990-A3B7-46AE-9849-83EB3635C7BB}" srcOrd="1" destOrd="0" presId="urn:microsoft.com/office/officeart/2008/layout/AlternatingPictureBlock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BB8C068F-B1E2-4BAF-B314-5D708D98A216}" type="doc">
      <dgm:prSet loTypeId="urn:microsoft.com/office/officeart/2008/layout/AlternatingPictureBlocks" loCatId="list" qsTypeId="urn:microsoft.com/office/officeart/2005/8/quickstyle/simple5" qsCatId="simple" csTypeId="urn:microsoft.com/office/officeart/2005/8/colors/accent4_5" csCatId="accent4" phldr="1"/>
      <dgm:spPr/>
    </dgm:pt>
    <dgm:pt modelId="{5EA79B93-F660-45C4-A6DC-1B6EE11FFE09}">
      <dgm:prSet phldrT="[Text]"/>
      <dgm:spPr/>
      <dgm:t>
        <a:bodyPr/>
        <a:lstStyle/>
        <a:p>
          <a:r>
            <a:rPr lang="en-US" dirty="0"/>
            <a:t>Restored Church</a:t>
          </a:r>
        </a:p>
      </dgm:t>
    </dgm:pt>
    <dgm:pt modelId="{06D0BAEF-A0FB-405C-8795-F5B1198D6C22}" type="parTrans" cxnId="{04C329B3-E5BD-4674-A849-60E862BEC1F1}">
      <dgm:prSet/>
      <dgm:spPr/>
      <dgm:t>
        <a:bodyPr/>
        <a:lstStyle/>
        <a:p>
          <a:endParaRPr lang="en-US"/>
        </a:p>
      </dgm:t>
    </dgm:pt>
    <dgm:pt modelId="{B7C33C8C-6DD2-43DC-AFE1-389A45AFFF09}" type="sibTrans" cxnId="{04C329B3-E5BD-4674-A849-60E862BEC1F1}">
      <dgm:prSet/>
      <dgm:spPr/>
      <dgm:t>
        <a:bodyPr/>
        <a:lstStyle/>
        <a:p>
          <a:endParaRPr lang="en-US"/>
        </a:p>
      </dgm:t>
    </dgm:pt>
    <dgm:pt modelId="{0EB85B60-CB86-4201-A287-A7FC36EAE18D}">
      <dgm:prSet phldrT="[Text]"/>
      <dgm:spPr/>
      <dgm:t>
        <a:bodyPr/>
        <a:lstStyle/>
        <a:p>
          <a:r>
            <a:rPr lang="en-US" dirty="0"/>
            <a:t>Zion</a:t>
          </a:r>
        </a:p>
      </dgm:t>
    </dgm:pt>
    <dgm:pt modelId="{1D42709A-41CB-4FC5-A000-A49EF3AE896A}" type="parTrans" cxnId="{E90C7C9D-848F-4ABE-93C3-0D80453FAF33}">
      <dgm:prSet/>
      <dgm:spPr/>
      <dgm:t>
        <a:bodyPr/>
        <a:lstStyle/>
        <a:p>
          <a:endParaRPr lang="en-US"/>
        </a:p>
      </dgm:t>
    </dgm:pt>
    <dgm:pt modelId="{68E3F22C-B063-42CE-B80B-997FF5E6D00E}" type="sibTrans" cxnId="{E90C7C9D-848F-4ABE-93C3-0D80453FAF33}">
      <dgm:prSet/>
      <dgm:spPr/>
      <dgm:t>
        <a:bodyPr/>
        <a:lstStyle/>
        <a:p>
          <a:endParaRPr lang="en-US"/>
        </a:p>
      </dgm:t>
    </dgm:pt>
    <dgm:pt modelId="{8D7D8492-5725-45C0-ACFC-C5238E220102}">
      <dgm:prSet phldrT="[Text]"/>
      <dgm:spPr>
        <a:solidFill>
          <a:schemeClr val="accent1"/>
        </a:solidFill>
      </dgm:spPr>
      <dgm:t>
        <a:bodyPr/>
        <a:lstStyle/>
        <a:p>
          <a:r>
            <a:rPr lang="en-US" dirty="0"/>
            <a:t>Marvelous Work</a:t>
          </a:r>
        </a:p>
      </dgm:t>
    </dgm:pt>
    <dgm:pt modelId="{0B5E3DD1-A0D6-483B-9EB5-DFB20AFC8A3E}" type="parTrans" cxnId="{B4EC7ADC-68E7-4572-8969-46713CD8DD41}">
      <dgm:prSet/>
      <dgm:spPr/>
      <dgm:t>
        <a:bodyPr/>
        <a:lstStyle/>
        <a:p>
          <a:endParaRPr lang="en-US"/>
        </a:p>
      </dgm:t>
    </dgm:pt>
    <dgm:pt modelId="{F8F5A2CF-992D-4447-932E-D8ECB1BF32BE}" type="sibTrans" cxnId="{B4EC7ADC-68E7-4572-8969-46713CD8DD41}">
      <dgm:prSet/>
      <dgm:spPr/>
      <dgm:t>
        <a:bodyPr/>
        <a:lstStyle/>
        <a:p>
          <a:endParaRPr lang="en-US"/>
        </a:p>
      </dgm:t>
    </dgm:pt>
    <dgm:pt modelId="{C926350F-5E4C-4BC2-BA3E-9FD94305701E}" type="pres">
      <dgm:prSet presAssocID="{BB8C068F-B1E2-4BAF-B314-5D708D98A216}" presName="linearFlow" presStyleCnt="0">
        <dgm:presLayoutVars>
          <dgm:dir/>
          <dgm:resizeHandles val="exact"/>
        </dgm:presLayoutVars>
      </dgm:prSet>
      <dgm:spPr/>
    </dgm:pt>
    <dgm:pt modelId="{7509CEC6-B47F-4920-904F-9F081B0590B8}" type="pres">
      <dgm:prSet presAssocID="{5EA79B93-F660-45C4-A6DC-1B6EE11FFE09}" presName="comp" presStyleCnt="0"/>
      <dgm:spPr/>
    </dgm:pt>
    <dgm:pt modelId="{56A1C771-8F3B-42B0-87AF-B67A66B1D951}" type="pres">
      <dgm:prSet presAssocID="{5EA79B93-F660-45C4-A6DC-1B6EE11FFE09}" presName="rect2" presStyleLbl="node1" presStyleIdx="0" presStyleCnt="3">
        <dgm:presLayoutVars>
          <dgm:bulletEnabled val="1"/>
        </dgm:presLayoutVars>
      </dgm:prSet>
      <dgm:spPr/>
      <dgm:t>
        <a:bodyPr/>
        <a:lstStyle/>
        <a:p>
          <a:endParaRPr lang="en-US"/>
        </a:p>
      </dgm:t>
    </dgm:pt>
    <dgm:pt modelId="{6DE44990-A3B7-46AE-9849-83EB3635C7BB}" type="pres">
      <dgm:prSet presAssocID="{5EA79B93-F660-45C4-A6DC-1B6EE11FFE09}" presName="rect1" presStyleLbl="lnNode1" presStyleIdx="0" presStyleCnt="3"/>
      <dgm:spPr>
        <a:blipFill rotWithShape="1">
          <a:blip xmlns:r="http://schemas.openxmlformats.org/officeDocument/2006/relationships" r:embed="rId1"/>
          <a:stretch>
            <a:fillRect/>
          </a:stretch>
        </a:blipFill>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5C326BC5-A7E2-455B-9C87-F000D37FACBE}" type="pres">
      <dgm:prSet presAssocID="{B7C33C8C-6DD2-43DC-AFE1-389A45AFFF09}" presName="sibTrans" presStyleCnt="0"/>
      <dgm:spPr/>
    </dgm:pt>
    <dgm:pt modelId="{EB7AC573-D755-4486-9987-B2F6BB8E1188}" type="pres">
      <dgm:prSet presAssocID="{0EB85B60-CB86-4201-A287-A7FC36EAE18D}" presName="comp" presStyleCnt="0"/>
      <dgm:spPr/>
    </dgm:pt>
    <dgm:pt modelId="{4F81CEEB-75E2-4860-9915-80AE263E7965}" type="pres">
      <dgm:prSet presAssocID="{0EB85B60-CB86-4201-A287-A7FC36EAE18D}" presName="rect2" presStyleLbl="node1" presStyleIdx="1" presStyleCnt="3">
        <dgm:presLayoutVars>
          <dgm:bulletEnabled val="1"/>
        </dgm:presLayoutVars>
      </dgm:prSet>
      <dgm:spPr/>
      <dgm:t>
        <a:bodyPr/>
        <a:lstStyle/>
        <a:p>
          <a:endParaRPr lang="en-US"/>
        </a:p>
      </dgm:t>
    </dgm:pt>
    <dgm:pt modelId="{04C3BDC3-8A44-45E0-A17F-42145151538E}" type="pres">
      <dgm:prSet presAssocID="{0EB85B60-CB86-4201-A287-A7FC36EAE18D}" presName="rect1" presStyleLbl="lnNode1" presStyleIdx="1" presStyleCnt="3"/>
      <dgm:spPr>
        <a:blipFill rotWithShape="1">
          <a:blip xmlns:r="http://schemas.openxmlformats.org/officeDocument/2006/relationships" r:embed="rId3"/>
          <a:stretch>
            <a:fillRect/>
          </a:stretch>
        </a:blipFill>
      </dgm:spPr>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60FB84E3-D24D-49DD-B56A-3D8C710C97D6}" type="pres">
      <dgm:prSet presAssocID="{68E3F22C-B063-42CE-B80B-997FF5E6D00E}" presName="sibTrans" presStyleCnt="0"/>
      <dgm:spPr/>
    </dgm:pt>
    <dgm:pt modelId="{C1C78777-AF15-46DD-BB3C-C7110091A22B}" type="pres">
      <dgm:prSet presAssocID="{8D7D8492-5725-45C0-ACFC-C5238E220102}" presName="comp" presStyleCnt="0"/>
      <dgm:spPr/>
    </dgm:pt>
    <dgm:pt modelId="{83C76F1E-0F38-4D87-AAC8-F8F989B7B442}" type="pres">
      <dgm:prSet presAssocID="{8D7D8492-5725-45C0-ACFC-C5238E220102}" presName="rect2" presStyleLbl="node1" presStyleIdx="2" presStyleCnt="3">
        <dgm:presLayoutVars>
          <dgm:bulletEnabled val="1"/>
        </dgm:presLayoutVars>
      </dgm:prSet>
      <dgm:spPr/>
      <dgm:t>
        <a:bodyPr/>
        <a:lstStyle/>
        <a:p>
          <a:endParaRPr lang="en-US"/>
        </a:p>
      </dgm:t>
    </dgm:pt>
    <dgm:pt modelId="{63132645-7E59-473D-A133-08D262E9C29E}" type="pres">
      <dgm:prSet presAssocID="{8D7D8492-5725-45C0-ACFC-C5238E220102}" presName="rect1" presStyleLbl="lnNode1" presStyleIdx="2" presStyleCnt="3"/>
      <dgm:spPr>
        <a:blipFill rotWithShape="1">
          <a:blip xmlns:r="http://schemas.openxmlformats.org/officeDocument/2006/relationships" r:embed="rId5"/>
          <a:stretch>
            <a:fillRect/>
          </a:stretch>
        </a:blipFill>
      </dgm:spPr>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Lst>
  <dgm:cxnLst>
    <dgm:cxn modelId="{9DCBFCE4-A82B-4F9D-BE59-CD8D764ACEA9}" type="presOf" srcId="{5EA79B93-F660-45C4-A6DC-1B6EE11FFE09}" destId="{56A1C771-8F3B-42B0-87AF-B67A66B1D951}" srcOrd="0" destOrd="0" presId="urn:microsoft.com/office/officeart/2008/layout/AlternatingPictureBlocks"/>
    <dgm:cxn modelId="{3FDB12BF-9073-4378-A837-CBE8E45263BB}" type="presOf" srcId="{0EB85B60-CB86-4201-A287-A7FC36EAE18D}" destId="{4F81CEEB-75E2-4860-9915-80AE263E7965}" srcOrd="0" destOrd="0" presId="urn:microsoft.com/office/officeart/2008/layout/AlternatingPictureBlocks"/>
    <dgm:cxn modelId="{33832438-A7D2-48C4-A9B2-AE90359D7BEB}" type="presOf" srcId="{8D7D8492-5725-45C0-ACFC-C5238E220102}" destId="{83C76F1E-0F38-4D87-AAC8-F8F989B7B442}" srcOrd="0" destOrd="0" presId="urn:microsoft.com/office/officeart/2008/layout/AlternatingPictureBlocks"/>
    <dgm:cxn modelId="{E90C7C9D-848F-4ABE-93C3-0D80453FAF33}" srcId="{BB8C068F-B1E2-4BAF-B314-5D708D98A216}" destId="{0EB85B60-CB86-4201-A287-A7FC36EAE18D}" srcOrd="1" destOrd="0" parTransId="{1D42709A-41CB-4FC5-A000-A49EF3AE896A}" sibTransId="{68E3F22C-B063-42CE-B80B-997FF5E6D00E}"/>
    <dgm:cxn modelId="{04C329B3-E5BD-4674-A849-60E862BEC1F1}" srcId="{BB8C068F-B1E2-4BAF-B314-5D708D98A216}" destId="{5EA79B93-F660-45C4-A6DC-1B6EE11FFE09}" srcOrd="0" destOrd="0" parTransId="{06D0BAEF-A0FB-405C-8795-F5B1198D6C22}" sibTransId="{B7C33C8C-6DD2-43DC-AFE1-389A45AFFF09}"/>
    <dgm:cxn modelId="{5D89CD4C-5612-4B4A-88EE-8555DB863B08}" type="presOf" srcId="{BB8C068F-B1E2-4BAF-B314-5D708D98A216}" destId="{C926350F-5E4C-4BC2-BA3E-9FD94305701E}" srcOrd="0" destOrd="0" presId="urn:microsoft.com/office/officeart/2008/layout/AlternatingPictureBlocks"/>
    <dgm:cxn modelId="{B4EC7ADC-68E7-4572-8969-46713CD8DD41}" srcId="{BB8C068F-B1E2-4BAF-B314-5D708D98A216}" destId="{8D7D8492-5725-45C0-ACFC-C5238E220102}" srcOrd="2" destOrd="0" parTransId="{0B5E3DD1-A0D6-483B-9EB5-DFB20AFC8A3E}" sibTransId="{F8F5A2CF-992D-4447-932E-D8ECB1BF32BE}"/>
    <dgm:cxn modelId="{75E6A45D-0B96-4D95-BB45-80997F5A4FC2}" type="presParOf" srcId="{C926350F-5E4C-4BC2-BA3E-9FD94305701E}" destId="{7509CEC6-B47F-4920-904F-9F081B0590B8}" srcOrd="0" destOrd="0" presId="urn:microsoft.com/office/officeart/2008/layout/AlternatingPictureBlocks"/>
    <dgm:cxn modelId="{310DC6A0-51FB-4B49-9B62-26BE708445A8}" type="presParOf" srcId="{7509CEC6-B47F-4920-904F-9F081B0590B8}" destId="{56A1C771-8F3B-42B0-87AF-B67A66B1D951}" srcOrd="0" destOrd="0" presId="urn:microsoft.com/office/officeart/2008/layout/AlternatingPictureBlocks"/>
    <dgm:cxn modelId="{8838EE75-8A03-4296-B2A0-46271113E35C}" type="presParOf" srcId="{7509CEC6-B47F-4920-904F-9F081B0590B8}" destId="{6DE44990-A3B7-46AE-9849-83EB3635C7BB}" srcOrd="1" destOrd="0" presId="urn:microsoft.com/office/officeart/2008/layout/AlternatingPictureBlocks"/>
    <dgm:cxn modelId="{C22672BD-4356-483D-83D9-4FDEAF502FFC}" type="presParOf" srcId="{C926350F-5E4C-4BC2-BA3E-9FD94305701E}" destId="{5C326BC5-A7E2-455B-9C87-F000D37FACBE}" srcOrd="1" destOrd="0" presId="urn:microsoft.com/office/officeart/2008/layout/AlternatingPictureBlocks"/>
    <dgm:cxn modelId="{A32EF871-A878-4D06-BDA4-6EB8039D57DC}" type="presParOf" srcId="{C926350F-5E4C-4BC2-BA3E-9FD94305701E}" destId="{EB7AC573-D755-4486-9987-B2F6BB8E1188}" srcOrd="2" destOrd="0" presId="urn:microsoft.com/office/officeart/2008/layout/AlternatingPictureBlocks"/>
    <dgm:cxn modelId="{6E30A5F9-9FDA-47B3-A42A-E85BEFF5D0AA}" type="presParOf" srcId="{EB7AC573-D755-4486-9987-B2F6BB8E1188}" destId="{4F81CEEB-75E2-4860-9915-80AE263E7965}" srcOrd="0" destOrd="0" presId="urn:microsoft.com/office/officeart/2008/layout/AlternatingPictureBlocks"/>
    <dgm:cxn modelId="{E6289D41-A20B-43F0-A12E-B26EB9E28F72}" type="presParOf" srcId="{EB7AC573-D755-4486-9987-B2F6BB8E1188}" destId="{04C3BDC3-8A44-45E0-A17F-42145151538E}" srcOrd="1" destOrd="0" presId="urn:microsoft.com/office/officeart/2008/layout/AlternatingPictureBlocks"/>
    <dgm:cxn modelId="{24A463A1-E7F6-4CC1-A2BD-0285AB676A19}" type="presParOf" srcId="{C926350F-5E4C-4BC2-BA3E-9FD94305701E}" destId="{60FB84E3-D24D-49DD-B56A-3D8C710C97D6}" srcOrd="3" destOrd="0" presId="urn:microsoft.com/office/officeart/2008/layout/AlternatingPictureBlocks"/>
    <dgm:cxn modelId="{7EF04DF9-EF37-44E2-B4FC-DDFA82DE2894}" type="presParOf" srcId="{C926350F-5E4C-4BC2-BA3E-9FD94305701E}" destId="{C1C78777-AF15-46DD-BB3C-C7110091A22B}" srcOrd="4" destOrd="0" presId="urn:microsoft.com/office/officeart/2008/layout/AlternatingPictureBlocks"/>
    <dgm:cxn modelId="{38AD1C0E-28A5-4ABA-9D74-00BDA10884DA}" type="presParOf" srcId="{C1C78777-AF15-46DD-BB3C-C7110091A22B}" destId="{83C76F1E-0F38-4D87-AAC8-F8F989B7B442}" srcOrd="0" destOrd="0" presId="urn:microsoft.com/office/officeart/2008/layout/AlternatingPictureBlocks"/>
    <dgm:cxn modelId="{55A87E2A-D039-417E-B2CE-A51FA42A0B8F}" type="presParOf" srcId="{C1C78777-AF15-46DD-BB3C-C7110091A22B}" destId="{63132645-7E59-473D-A133-08D262E9C29E}"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B949A0D0-33BA-4F84-8637-2C0217BAA7B5}" type="doc">
      <dgm:prSet loTypeId="urn:microsoft.com/office/officeart/2008/layout/BendingPictureBlocks" loCatId="picture" qsTypeId="urn:microsoft.com/office/officeart/2005/8/quickstyle/simple5" qsCatId="simple" csTypeId="urn:microsoft.com/office/officeart/2005/8/colors/accent0_2" csCatId="mainScheme" phldr="1"/>
      <dgm:spPr/>
      <dgm:t>
        <a:bodyPr/>
        <a:lstStyle/>
        <a:p>
          <a:endParaRPr lang="en-US"/>
        </a:p>
      </dgm:t>
    </dgm:pt>
    <dgm:pt modelId="{21AB92B6-5B77-45C0-A754-46809533425E}">
      <dgm:prSet phldrT="[Text]"/>
      <dgm:spPr/>
      <dgm:t>
        <a:bodyPr/>
        <a:lstStyle/>
        <a:p>
          <a:r>
            <a:rPr lang="en-US" dirty="0"/>
            <a:t>Joseph Smith, Jr.</a:t>
          </a:r>
        </a:p>
      </dgm:t>
    </dgm:pt>
    <dgm:pt modelId="{4382C012-0740-4CB0-A309-02FCDA678BEF}" type="parTrans" cxnId="{FF1C98CB-D34D-4BCA-A1FC-D518A95051A0}">
      <dgm:prSet/>
      <dgm:spPr/>
      <dgm:t>
        <a:bodyPr/>
        <a:lstStyle/>
        <a:p>
          <a:endParaRPr lang="en-US"/>
        </a:p>
      </dgm:t>
    </dgm:pt>
    <dgm:pt modelId="{B545695E-2720-4B8B-BA89-5AE3A42BE814}" type="sibTrans" cxnId="{FF1C98CB-D34D-4BCA-A1FC-D518A95051A0}">
      <dgm:prSet/>
      <dgm:spPr/>
      <dgm:t>
        <a:bodyPr/>
        <a:lstStyle/>
        <a:p>
          <a:endParaRPr lang="en-US"/>
        </a:p>
      </dgm:t>
    </dgm:pt>
    <dgm:pt modelId="{9086562D-ECC7-4A0A-898C-EB8A61B91EE2}">
      <dgm:prSet phldrT="[Text]"/>
      <dgm:spPr/>
      <dgm:t>
        <a:bodyPr/>
        <a:lstStyle/>
        <a:p>
          <a:r>
            <a:rPr lang="en-US" dirty="0"/>
            <a:t>The Grove</a:t>
          </a:r>
        </a:p>
      </dgm:t>
    </dgm:pt>
    <dgm:pt modelId="{8630141B-AF87-4556-8FB8-75849A48917D}" type="parTrans" cxnId="{55686E03-3D09-4F8D-9E56-03695A129DEE}">
      <dgm:prSet/>
      <dgm:spPr/>
      <dgm:t>
        <a:bodyPr/>
        <a:lstStyle/>
        <a:p>
          <a:endParaRPr lang="en-US"/>
        </a:p>
      </dgm:t>
    </dgm:pt>
    <dgm:pt modelId="{6FA24F07-15C1-4A7A-B0B8-7428330E11D4}" type="sibTrans" cxnId="{55686E03-3D09-4F8D-9E56-03695A129DEE}">
      <dgm:prSet/>
      <dgm:spPr/>
      <dgm:t>
        <a:bodyPr/>
        <a:lstStyle/>
        <a:p>
          <a:endParaRPr lang="en-US"/>
        </a:p>
      </dgm:t>
    </dgm:pt>
    <dgm:pt modelId="{2D1C759D-5B5C-4A86-8339-C81D642D3302}">
      <dgm:prSet phldrT="[Text]"/>
      <dgm:spPr/>
      <dgm:t>
        <a:bodyPr/>
        <a:lstStyle/>
        <a:p>
          <a:r>
            <a:rPr lang="en-US" dirty="0"/>
            <a:t>Angel </a:t>
          </a:r>
          <a:r>
            <a:rPr lang="en-US" dirty="0" err="1"/>
            <a:t>Moroni</a:t>
          </a:r>
          <a:endParaRPr lang="en-US" dirty="0"/>
        </a:p>
      </dgm:t>
    </dgm:pt>
    <dgm:pt modelId="{15B2445B-D107-4253-A910-382A467CBAF1}" type="parTrans" cxnId="{99033465-9BB5-4BD6-B21C-17DB342703E0}">
      <dgm:prSet/>
      <dgm:spPr/>
      <dgm:t>
        <a:bodyPr/>
        <a:lstStyle/>
        <a:p>
          <a:endParaRPr lang="en-US"/>
        </a:p>
      </dgm:t>
    </dgm:pt>
    <dgm:pt modelId="{FFB9282A-D185-4B66-B52F-595BA0D18C3B}" type="sibTrans" cxnId="{99033465-9BB5-4BD6-B21C-17DB342703E0}">
      <dgm:prSet/>
      <dgm:spPr/>
      <dgm:t>
        <a:bodyPr/>
        <a:lstStyle/>
        <a:p>
          <a:endParaRPr lang="en-US"/>
        </a:p>
      </dgm:t>
    </dgm:pt>
    <dgm:pt modelId="{12077E50-CE94-408C-B706-1219E2D67103}">
      <dgm:prSet phldrT="[Text]"/>
      <dgm:spPr/>
      <dgm:t>
        <a:bodyPr/>
        <a:lstStyle/>
        <a:p>
          <a:r>
            <a:rPr lang="en-US" dirty="0"/>
            <a:t>Book of Mormon</a:t>
          </a:r>
        </a:p>
      </dgm:t>
    </dgm:pt>
    <dgm:pt modelId="{0532E02A-5622-4F81-917F-47C3B6E4F6EE}" type="parTrans" cxnId="{CF90A67D-9044-4E3B-B444-B89C0781BDA2}">
      <dgm:prSet/>
      <dgm:spPr/>
      <dgm:t>
        <a:bodyPr/>
        <a:lstStyle/>
        <a:p>
          <a:endParaRPr lang="en-US"/>
        </a:p>
      </dgm:t>
    </dgm:pt>
    <dgm:pt modelId="{6CC93774-E7F1-4614-B589-F70BFF8D9838}" type="sibTrans" cxnId="{CF90A67D-9044-4E3B-B444-B89C0781BDA2}">
      <dgm:prSet/>
      <dgm:spPr/>
      <dgm:t>
        <a:bodyPr/>
        <a:lstStyle/>
        <a:p>
          <a:endParaRPr lang="en-US"/>
        </a:p>
      </dgm:t>
    </dgm:pt>
    <dgm:pt modelId="{90892074-D123-4891-9E87-51E989795F94}">
      <dgm:prSet phldrT="[Text]"/>
      <dgm:spPr/>
      <dgm:t>
        <a:bodyPr/>
        <a:lstStyle/>
        <a:p>
          <a:r>
            <a:rPr lang="en-US" dirty="0"/>
            <a:t>The Church</a:t>
          </a:r>
        </a:p>
      </dgm:t>
    </dgm:pt>
    <dgm:pt modelId="{3BBBD00B-27F1-48C7-84D7-1E2741BC61A8}" type="parTrans" cxnId="{AC1B29CA-CFCE-494D-BE26-A2B0A39A7888}">
      <dgm:prSet/>
      <dgm:spPr/>
      <dgm:t>
        <a:bodyPr/>
        <a:lstStyle/>
        <a:p>
          <a:endParaRPr lang="en-US"/>
        </a:p>
      </dgm:t>
    </dgm:pt>
    <dgm:pt modelId="{F2F2BC3D-B01B-442B-A2B2-9BFCDED80DDA}" type="sibTrans" cxnId="{AC1B29CA-CFCE-494D-BE26-A2B0A39A7888}">
      <dgm:prSet/>
      <dgm:spPr/>
      <dgm:t>
        <a:bodyPr/>
        <a:lstStyle/>
        <a:p>
          <a:endParaRPr lang="en-US"/>
        </a:p>
      </dgm:t>
    </dgm:pt>
    <dgm:pt modelId="{B42B1B46-044D-4D16-BB0F-76A3152D5A52}">
      <dgm:prSet phldrT="[Text]"/>
      <dgm:spPr/>
      <dgm:t>
        <a:bodyPr/>
        <a:lstStyle/>
        <a:p>
          <a:r>
            <a:rPr lang="en-US" dirty="0"/>
            <a:t>Zion</a:t>
          </a:r>
        </a:p>
      </dgm:t>
    </dgm:pt>
    <dgm:pt modelId="{BF92EC4C-504D-4AFD-BF55-99E7A3E57936}" type="parTrans" cxnId="{66374FA2-C318-486E-A99B-0B6D7DAF7260}">
      <dgm:prSet/>
      <dgm:spPr/>
      <dgm:t>
        <a:bodyPr/>
        <a:lstStyle/>
        <a:p>
          <a:endParaRPr lang="en-US"/>
        </a:p>
      </dgm:t>
    </dgm:pt>
    <dgm:pt modelId="{390DB8A5-E561-4866-90F2-55DF3844B183}" type="sibTrans" cxnId="{66374FA2-C318-486E-A99B-0B6D7DAF7260}">
      <dgm:prSet/>
      <dgm:spPr/>
      <dgm:t>
        <a:bodyPr/>
        <a:lstStyle/>
        <a:p>
          <a:endParaRPr lang="en-US"/>
        </a:p>
      </dgm:t>
    </dgm:pt>
    <dgm:pt modelId="{DA22750A-BDE4-462A-85EB-66B255467FD0}" type="pres">
      <dgm:prSet presAssocID="{B949A0D0-33BA-4F84-8637-2C0217BAA7B5}" presName="Name0" presStyleCnt="0">
        <dgm:presLayoutVars>
          <dgm:dir/>
          <dgm:resizeHandles/>
        </dgm:presLayoutVars>
      </dgm:prSet>
      <dgm:spPr/>
      <dgm:t>
        <a:bodyPr/>
        <a:lstStyle/>
        <a:p>
          <a:endParaRPr lang="en-US"/>
        </a:p>
      </dgm:t>
    </dgm:pt>
    <dgm:pt modelId="{256E1019-D46B-4B57-99D9-B4A96F0909EB}" type="pres">
      <dgm:prSet presAssocID="{21AB92B6-5B77-45C0-A754-46809533425E}" presName="composite" presStyleCnt="0"/>
      <dgm:spPr/>
    </dgm:pt>
    <dgm:pt modelId="{8A201915-AF11-4203-B8A9-3D27642C04B8}" type="pres">
      <dgm:prSet presAssocID="{21AB92B6-5B77-45C0-A754-46809533425E}" presName="rect1" presStyleLbl="b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12000" r="-12000"/>
          </a:stretch>
        </a:blipFill>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7C0EA108-7C87-4455-8981-FD0B254DF688}" type="pres">
      <dgm:prSet presAssocID="{21AB92B6-5B77-45C0-A754-46809533425E}" presName="rect2" presStyleLbl="node1" presStyleIdx="0" presStyleCnt="6">
        <dgm:presLayoutVars>
          <dgm:bulletEnabled val="1"/>
        </dgm:presLayoutVars>
      </dgm:prSet>
      <dgm:spPr/>
      <dgm:t>
        <a:bodyPr/>
        <a:lstStyle/>
        <a:p>
          <a:endParaRPr lang="en-US"/>
        </a:p>
      </dgm:t>
    </dgm:pt>
    <dgm:pt modelId="{3B03FA25-795E-4674-A565-C06E37F1CAE5}" type="pres">
      <dgm:prSet presAssocID="{B545695E-2720-4B8B-BA89-5AE3A42BE814}" presName="sibTrans" presStyleCnt="0"/>
      <dgm:spPr/>
    </dgm:pt>
    <dgm:pt modelId="{5E759F07-6ACC-4D99-914F-7D9D0A5774BF}" type="pres">
      <dgm:prSet presAssocID="{9086562D-ECC7-4A0A-898C-EB8A61B91EE2}" presName="composite" presStyleCnt="0"/>
      <dgm:spPr/>
    </dgm:pt>
    <dgm:pt modelId="{EAA966C2-FF65-4FAC-B6F2-C797CF7995A6}" type="pres">
      <dgm:prSet presAssocID="{9086562D-ECC7-4A0A-898C-EB8A61B91EE2}" presName="rect1" presStyleLbl="bgImgPlace1" presStyleIdx="1"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13000" r="-13000"/>
          </a:stretch>
        </a:blipFill>
      </dgm:spPr>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B34D61DA-90A6-4FD3-91B4-7E86DEDFE87C}" type="pres">
      <dgm:prSet presAssocID="{9086562D-ECC7-4A0A-898C-EB8A61B91EE2}" presName="rect2" presStyleLbl="node1" presStyleIdx="1" presStyleCnt="6">
        <dgm:presLayoutVars>
          <dgm:bulletEnabled val="1"/>
        </dgm:presLayoutVars>
      </dgm:prSet>
      <dgm:spPr/>
      <dgm:t>
        <a:bodyPr/>
        <a:lstStyle/>
        <a:p>
          <a:endParaRPr lang="en-US"/>
        </a:p>
      </dgm:t>
    </dgm:pt>
    <dgm:pt modelId="{A01211B0-FBFC-4303-BA1B-206EAFDAB246}" type="pres">
      <dgm:prSet presAssocID="{6FA24F07-15C1-4A7A-B0B8-7428330E11D4}" presName="sibTrans" presStyleCnt="0"/>
      <dgm:spPr/>
    </dgm:pt>
    <dgm:pt modelId="{82F6E46D-246B-470C-B6EA-B80207F61FD9}" type="pres">
      <dgm:prSet presAssocID="{2D1C759D-5B5C-4A86-8339-C81D642D3302}" presName="composite" presStyleCnt="0"/>
      <dgm:spPr/>
    </dgm:pt>
    <dgm:pt modelId="{56CE4BFE-D1F3-4CB3-ACD9-ED2030719DA7}" type="pres">
      <dgm:prSet presAssocID="{2D1C759D-5B5C-4A86-8339-C81D642D3302}" presName="rect1" presStyleLbl="bgImgPlace1" presStyleIdx="2"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13000" r="-13000"/>
          </a:stretch>
        </a:blipFill>
      </dgm:spPr>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847A8F5D-C275-43FA-88D7-56744ECB12BE}" type="pres">
      <dgm:prSet presAssocID="{2D1C759D-5B5C-4A86-8339-C81D642D3302}" presName="rect2" presStyleLbl="node1" presStyleIdx="2" presStyleCnt="6">
        <dgm:presLayoutVars>
          <dgm:bulletEnabled val="1"/>
        </dgm:presLayoutVars>
      </dgm:prSet>
      <dgm:spPr/>
      <dgm:t>
        <a:bodyPr/>
        <a:lstStyle/>
        <a:p>
          <a:endParaRPr lang="en-US"/>
        </a:p>
      </dgm:t>
    </dgm:pt>
    <dgm:pt modelId="{0D377979-2C7E-4678-A282-564D2A20F258}" type="pres">
      <dgm:prSet presAssocID="{FFB9282A-D185-4B66-B52F-595BA0D18C3B}" presName="sibTrans" presStyleCnt="0"/>
      <dgm:spPr/>
    </dgm:pt>
    <dgm:pt modelId="{EB620325-9E65-4FD7-9A4F-664F05279545}" type="pres">
      <dgm:prSet presAssocID="{12077E50-CE94-408C-B706-1219E2D67103}" presName="composite" presStyleCnt="0"/>
      <dgm:spPr/>
    </dgm:pt>
    <dgm:pt modelId="{233085B6-9B9C-4F00-AEB9-753C697CB448}" type="pres">
      <dgm:prSet presAssocID="{12077E50-CE94-408C-B706-1219E2D67103}" presName="rect1" presStyleLbl="bgImgPlace1" presStyleIdx="3" presStyleCnt="6"/>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t="-20000" b="-20000"/>
          </a:stretch>
        </a:blipFill>
      </dgm:spPr>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894C94A0-A89B-4606-B64F-8A114941A82D}" type="pres">
      <dgm:prSet presAssocID="{12077E50-CE94-408C-B706-1219E2D67103}" presName="rect2" presStyleLbl="node1" presStyleIdx="3" presStyleCnt="6">
        <dgm:presLayoutVars>
          <dgm:bulletEnabled val="1"/>
        </dgm:presLayoutVars>
      </dgm:prSet>
      <dgm:spPr/>
      <dgm:t>
        <a:bodyPr/>
        <a:lstStyle/>
        <a:p>
          <a:endParaRPr lang="en-US"/>
        </a:p>
      </dgm:t>
    </dgm:pt>
    <dgm:pt modelId="{B3AE55B7-5DC1-464B-B204-0B837D8E18A1}" type="pres">
      <dgm:prSet presAssocID="{6CC93774-E7F1-4614-B589-F70BFF8D9838}" presName="sibTrans" presStyleCnt="0"/>
      <dgm:spPr/>
    </dgm:pt>
    <dgm:pt modelId="{64DF72C6-00DF-451B-BA30-16D6F72703CF}" type="pres">
      <dgm:prSet presAssocID="{90892074-D123-4891-9E87-51E989795F94}" presName="composite" presStyleCnt="0"/>
      <dgm:spPr/>
    </dgm:pt>
    <dgm:pt modelId="{7EBE5F62-B664-4692-B4A9-B11D921AA33E}" type="pres">
      <dgm:prSet presAssocID="{90892074-D123-4891-9E87-51E989795F94}" presName="rect1" presStyleLbl="bgImgPlace1" presStyleIdx="4" presStyleCnt="6"/>
      <dgm:spPr>
        <a:blipFill>
          <a:blip xmlns:r="http://schemas.openxmlformats.org/officeDocument/2006/relationships" r:embed="rId9">
            <a:extLst>
              <a:ext uri="{28A0092B-C50C-407E-A947-70E740481C1C}">
                <a14:useLocalDpi xmlns:a14="http://schemas.microsoft.com/office/drawing/2010/main" val="0"/>
              </a:ext>
            </a:extLst>
          </a:blip>
          <a:srcRect/>
          <a:stretch>
            <a:fillRect l="-12000" r="-12000"/>
          </a:stretch>
        </a:blipFill>
      </dgm:spPr>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FCBD8F6B-DFFE-47E5-A064-9F70CA970AEA}" type="pres">
      <dgm:prSet presAssocID="{90892074-D123-4891-9E87-51E989795F94}" presName="rect2" presStyleLbl="node1" presStyleIdx="4" presStyleCnt="6">
        <dgm:presLayoutVars>
          <dgm:bulletEnabled val="1"/>
        </dgm:presLayoutVars>
      </dgm:prSet>
      <dgm:spPr/>
      <dgm:t>
        <a:bodyPr/>
        <a:lstStyle/>
        <a:p>
          <a:endParaRPr lang="en-US"/>
        </a:p>
      </dgm:t>
    </dgm:pt>
    <dgm:pt modelId="{218CFD6A-2ECA-4DB9-BF67-262191273A5D}" type="pres">
      <dgm:prSet presAssocID="{F2F2BC3D-B01B-442B-A2B2-9BFCDED80DDA}" presName="sibTrans" presStyleCnt="0"/>
      <dgm:spPr/>
    </dgm:pt>
    <dgm:pt modelId="{A8E318C7-C8A8-46E5-A6AA-41E52CBC16E6}" type="pres">
      <dgm:prSet presAssocID="{B42B1B46-044D-4D16-BB0F-76A3152D5A52}" presName="composite" presStyleCnt="0"/>
      <dgm:spPr/>
    </dgm:pt>
    <dgm:pt modelId="{A8A385E8-BB48-46E4-8D39-AE45A7550B83}" type="pres">
      <dgm:prSet presAssocID="{B42B1B46-044D-4D16-BB0F-76A3152D5A52}" presName="rect1" presStyleLbl="bgImgPlace1" presStyleIdx="5" presStyleCnt="6"/>
      <dgm:spPr>
        <a:blipFill>
          <a:blip xmlns:r="http://schemas.openxmlformats.org/officeDocument/2006/relationships" r:embed="rId11" cstate="print">
            <a:extLst>
              <a:ext uri="{28A0092B-C50C-407E-A947-70E740481C1C}">
                <a14:useLocalDpi xmlns:a14="http://schemas.microsoft.com/office/drawing/2010/main" val="0"/>
              </a:ext>
            </a:extLst>
          </a:blip>
          <a:srcRect/>
          <a:stretch>
            <a:fillRect t="-36000" b="-36000"/>
          </a:stretch>
        </a:blipFill>
      </dgm:spPr>
      <dgm:extLst>
        <a:ext uri="{E40237B7-FDA0-4F09-8148-C483321AD2D9}">
          <dgm14:cNvPr xmlns:dgm14="http://schemas.microsoft.com/office/drawing/2010/diagram" id="0" name="">
            <a:hlinkClick xmlns:r="http://schemas.openxmlformats.org/officeDocument/2006/relationships" r:id="rId12" action="ppaction://hlinksldjump"/>
          </dgm14:cNvPr>
        </a:ext>
      </dgm:extLst>
    </dgm:pt>
    <dgm:pt modelId="{526D095C-3950-4E42-9ADD-A9BF3D8E2FDD}" type="pres">
      <dgm:prSet presAssocID="{B42B1B46-044D-4D16-BB0F-76A3152D5A52}" presName="rect2" presStyleLbl="node1" presStyleIdx="5" presStyleCnt="6">
        <dgm:presLayoutVars>
          <dgm:bulletEnabled val="1"/>
        </dgm:presLayoutVars>
      </dgm:prSet>
      <dgm:spPr/>
      <dgm:t>
        <a:bodyPr/>
        <a:lstStyle/>
        <a:p>
          <a:endParaRPr lang="en-US"/>
        </a:p>
      </dgm:t>
    </dgm:pt>
  </dgm:ptLst>
  <dgm:cxnLst>
    <dgm:cxn modelId="{FD268B2C-DC1E-4EE0-A3DD-58B5CE464421}" type="presOf" srcId="{21AB92B6-5B77-45C0-A754-46809533425E}" destId="{7C0EA108-7C87-4455-8981-FD0B254DF688}" srcOrd="0" destOrd="0" presId="urn:microsoft.com/office/officeart/2008/layout/BendingPictureBlocks"/>
    <dgm:cxn modelId="{CF90A67D-9044-4E3B-B444-B89C0781BDA2}" srcId="{B949A0D0-33BA-4F84-8637-2C0217BAA7B5}" destId="{12077E50-CE94-408C-B706-1219E2D67103}" srcOrd="3" destOrd="0" parTransId="{0532E02A-5622-4F81-917F-47C3B6E4F6EE}" sibTransId="{6CC93774-E7F1-4614-B589-F70BFF8D9838}"/>
    <dgm:cxn modelId="{7ECE7B30-4A3E-4501-9070-05B0C62E9D84}" type="presOf" srcId="{2D1C759D-5B5C-4A86-8339-C81D642D3302}" destId="{847A8F5D-C275-43FA-88D7-56744ECB12BE}" srcOrd="0" destOrd="0" presId="urn:microsoft.com/office/officeart/2008/layout/BendingPictureBlocks"/>
    <dgm:cxn modelId="{A3FE0D3F-A77B-4CDD-9B15-F18298235B71}" type="presOf" srcId="{B42B1B46-044D-4D16-BB0F-76A3152D5A52}" destId="{526D095C-3950-4E42-9ADD-A9BF3D8E2FDD}" srcOrd="0" destOrd="0" presId="urn:microsoft.com/office/officeart/2008/layout/BendingPictureBlocks"/>
    <dgm:cxn modelId="{08903B83-04B8-4180-A39A-3458EEB0D153}" type="presOf" srcId="{12077E50-CE94-408C-B706-1219E2D67103}" destId="{894C94A0-A89B-4606-B64F-8A114941A82D}" srcOrd="0" destOrd="0" presId="urn:microsoft.com/office/officeart/2008/layout/BendingPictureBlocks"/>
    <dgm:cxn modelId="{66374FA2-C318-486E-A99B-0B6D7DAF7260}" srcId="{B949A0D0-33BA-4F84-8637-2C0217BAA7B5}" destId="{B42B1B46-044D-4D16-BB0F-76A3152D5A52}" srcOrd="5" destOrd="0" parTransId="{BF92EC4C-504D-4AFD-BF55-99E7A3E57936}" sibTransId="{390DB8A5-E561-4866-90F2-55DF3844B183}"/>
    <dgm:cxn modelId="{D0826417-061B-4C56-BC93-9E9D91EEB9CB}" type="presOf" srcId="{90892074-D123-4891-9E87-51E989795F94}" destId="{FCBD8F6B-DFFE-47E5-A064-9F70CA970AEA}" srcOrd="0" destOrd="0" presId="urn:microsoft.com/office/officeart/2008/layout/BendingPictureBlocks"/>
    <dgm:cxn modelId="{AC1B29CA-CFCE-494D-BE26-A2B0A39A7888}" srcId="{B949A0D0-33BA-4F84-8637-2C0217BAA7B5}" destId="{90892074-D123-4891-9E87-51E989795F94}" srcOrd="4" destOrd="0" parTransId="{3BBBD00B-27F1-48C7-84D7-1E2741BC61A8}" sibTransId="{F2F2BC3D-B01B-442B-A2B2-9BFCDED80DDA}"/>
    <dgm:cxn modelId="{72FDF20D-21B3-488B-8CB8-A2E0D7DC917E}" type="presOf" srcId="{B949A0D0-33BA-4F84-8637-2C0217BAA7B5}" destId="{DA22750A-BDE4-462A-85EB-66B255467FD0}" srcOrd="0" destOrd="0" presId="urn:microsoft.com/office/officeart/2008/layout/BendingPictureBlocks"/>
    <dgm:cxn modelId="{2C4FB5F4-07C3-49D5-B754-460B5C4C26C9}" type="presOf" srcId="{9086562D-ECC7-4A0A-898C-EB8A61B91EE2}" destId="{B34D61DA-90A6-4FD3-91B4-7E86DEDFE87C}" srcOrd="0" destOrd="0" presId="urn:microsoft.com/office/officeart/2008/layout/BendingPictureBlocks"/>
    <dgm:cxn modelId="{99033465-9BB5-4BD6-B21C-17DB342703E0}" srcId="{B949A0D0-33BA-4F84-8637-2C0217BAA7B5}" destId="{2D1C759D-5B5C-4A86-8339-C81D642D3302}" srcOrd="2" destOrd="0" parTransId="{15B2445B-D107-4253-A910-382A467CBAF1}" sibTransId="{FFB9282A-D185-4B66-B52F-595BA0D18C3B}"/>
    <dgm:cxn modelId="{55686E03-3D09-4F8D-9E56-03695A129DEE}" srcId="{B949A0D0-33BA-4F84-8637-2C0217BAA7B5}" destId="{9086562D-ECC7-4A0A-898C-EB8A61B91EE2}" srcOrd="1" destOrd="0" parTransId="{8630141B-AF87-4556-8FB8-75849A48917D}" sibTransId="{6FA24F07-15C1-4A7A-B0B8-7428330E11D4}"/>
    <dgm:cxn modelId="{FF1C98CB-D34D-4BCA-A1FC-D518A95051A0}" srcId="{B949A0D0-33BA-4F84-8637-2C0217BAA7B5}" destId="{21AB92B6-5B77-45C0-A754-46809533425E}" srcOrd="0" destOrd="0" parTransId="{4382C012-0740-4CB0-A309-02FCDA678BEF}" sibTransId="{B545695E-2720-4B8B-BA89-5AE3A42BE814}"/>
    <dgm:cxn modelId="{C3072319-E3D2-4437-BE90-83B60788A6F9}" type="presParOf" srcId="{DA22750A-BDE4-462A-85EB-66B255467FD0}" destId="{256E1019-D46B-4B57-99D9-B4A96F0909EB}" srcOrd="0" destOrd="0" presId="urn:microsoft.com/office/officeart/2008/layout/BendingPictureBlocks"/>
    <dgm:cxn modelId="{FC71D219-BB67-47AB-940C-956BB42845BF}" type="presParOf" srcId="{256E1019-D46B-4B57-99D9-B4A96F0909EB}" destId="{8A201915-AF11-4203-B8A9-3D27642C04B8}" srcOrd="0" destOrd="0" presId="urn:microsoft.com/office/officeart/2008/layout/BendingPictureBlocks"/>
    <dgm:cxn modelId="{0F6123F9-33F4-43AC-9933-6F4CB58229E9}" type="presParOf" srcId="{256E1019-D46B-4B57-99D9-B4A96F0909EB}" destId="{7C0EA108-7C87-4455-8981-FD0B254DF688}" srcOrd="1" destOrd="0" presId="urn:microsoft.com/office/officeart/2008/layout/BendingPictureBlocks"/>
    <dgm:cxn modelId="{50F158A8-C5A1-4C76-A5D2-56D3461F89F8}" type="presParOf" srcId="{DA22750A-BDE4-462A-85EB-66B255467FD0}" destId="{3B03FA25-795E-4674-A565-C06E37F1CAE5}" srcOrd="1" destOrd="0" presId="urn:microsoft.com/office/officeart/2008/layout/BendingPictureBlocks"/>
    <dgm:cxn modelId="{438AD498-4F23-44D6-9799-264261879F75}" type="presParOf" srcId="{DA22750A-BDE4-462A-85EB-66B255467FD0}" destId="{5E759F07-6ACC-4D99-914F-7D9D0A5774BF}" srcOrd="2" destOrd="0" presId="urn:microsoft.com/office/officeart/2008/layout/BendingPictureBlocks"/>
    <dgm:cxn modelId="{25E9434A-C25A-4619-9A0C-E94E0507C183}" type="presParOf" srcId="{5E759F07-6ACC-4D99-914F-7D9D0A5774BF}" destId="{EAA966C2-FF65-4FAC-B6F2-C797CF7995A6}" srcOrd="0" destOrd="0" presId="urn:microsoft.com/office/officeart/2008/layout/BendingPictureBlocks"/>
    <dgm:cxn modelId="{0922B0BA-6CDA-48F7-8308-3161B4B021A0}" type="presParOf" srcId="{5E759F07-6ACC-4D99-914F-7D9D0A5774BF}" destId="{B34D61DA-90A6-4FD3-91B4-7E86DEDFE87C}" srcOrd="1" destOrd="0" presId="urn:microsoft.com/office/officeart/2008/layout/BendingPictureBlocks"/>
    <dgm:cxn modelId="{429226D9-3C15-40E3-A35E-0AEE439B19BB}" type="presParOf" srcId="{DA22750A-BDE4-462A-85EB-66B255467FD0}" destId="{A01211B0-FBFC-4303-BA1B-206EAFDAB246}" srcOrd="3" destOrd="0" presId="urn:microsoft.com/office/officeart/2008/layout/BendingPictureBlocks"/>
    <dgm:cxn modelId="{FCEAF39E-2AE2-4FC7-BE15-4E5FA0F5BAC0}" type="presParOf" srcId="{DA22750A-BDE4-462A-85EB-66B255467FD0}" destId="{82F6E46D-246B-470C-B6EA-B80207F61FD9}" srcOrd="4" destOrd="0" presId="urn:microsoft.com/office/officeart/2008/layout/BendingPictureBlocks"/>
    <dgm:cxn modelId="{CEC1BA32-BCFE-4E80-95F6-90F98B6946F7}" type="presParOf" srcId="{82F6E46D-246B-470C-B6EA-B80207F61FD9}" destId="{56CE4BFE-D1F3-4CB3-ACD9-ED2030719DA7}" srcOrd="0" destOrd="0" presId="urn:microsoft.com/office/officeart/2008/layout/BendingPictureBlocks"/>
    <dgm:cxn modelId="{C08EBFA3-760F-47CC-B56C-37436FDEE63B}" type="presParOf" srcId="{82F6E46D-246B-470C-B6EA-B80207F61FD9}" destId="{847A8F5D-C275-43FA-88D7-56744ECB12BE}" srcOrd="1" destOrd="0" presId="urn:microsoft.com/office/officeart/2008/layout/BendingPictureBlocks"/>
    <dgm:cxn modelId="{56B2B471-C31C-47C7-A6E9-BAF491D95FB0}" type="presParOf" srcId="{DA22750A-BDE4-462A-85EB-66B255467FD0}" destId="{0D377979-2C7E-4678-A282-564D2A20F258}" srcOrd="5" destOrd="0" presId="urn:microsoft.com/office/officeart/2008/layout/BendingPictureBlocks"/>
    <dgm:cxn modelId="{89A8F3EB-890A-49D8-B85C-0CE96353DAD6}" type="presParOf" srcId="{DA22750A-BDE4-462A-85EB-66B255467FD0}" destId="{EB620325-9E65-4FD7-9A4F-664F05279545}" srcOrd="6" destOrd="0" presId="urn:microsoft.com/office/officeart/2008/layout/BendingPictureBlocks"/>
    <dgm:cxn modelId="{B69C88BE-92A6-4946-8BC6-085A4BC646F8}" type="presParOf" srcId="{EB620325-9E65-4FD7-9A4F-664F05279545}" destId="{233085B6-9B9C-4F00-AEB9-753C697CB448}" srcOrd="0" destOrd="0" presId="urn:microsoft.com/office/officeart/2008/layout/BendingPictureBlocks"/>
    <dgm:cxn modelId="{F2580B9D-E9A3-4FBD-A373-396A4481E2D6}" type="presParOf" srcId="{EB620325-9E65-4FD7-9A4F-664F05279545}" destId="{894C94A0-A89B-4606-B64F-8A114941A82D}" srcOrd="1" destOrd="0" presId="urn:microsoft.com/office/officeart/2008/layout/BendingPictureBlocks"/>
    <dgm:cxn modelId="{0A8F8F7C-B90F-4F0D-A48B-3441D0CAF7B4}" type="presParOf" srcId="{DA22750A-BDE4-462A-85EB-66B255467FD0}" destId="{B3AE55B7-5DC1-464B-B204-0B837D8E18A1}" srcOrd="7" destOrd="0" presId="urn:microsoft.com/office/officeart/2008/layout/BendingPictureBlocks"/>
    <dgm:cxn modelId="{598E1EA2-AF40-4168-8588-AFDB15F11E66}" type="presParOf" srcId="{DA22750A-BDE4-462A-85EB-66B255467FD0}" destId="{64DF72C6-00DF-451B-BA30-16D6F72703CF}" srcOrd="8" destOrd="0" presId="urn:microsoft.com/office/officeart/2008/layout/BendingPictureBlocks"/>
    <dgm:cxn modelId="{69C2774D-53BC-4FCA-9A29-DF1A535A3684}" type="presParOf" srcId="{64DF72C6-00DF-451B-BA30-16D6F72703CF}" destId="{7EBE5F62-B664-4692-B4A9-B11D921AA33E}" srcOrd="0" destOrd="0" presId="urn:microsoft.com/office/officeart/2008/layout/BendingPictureBlocks"/>
    <dgm:cxn modelId="{170CAF9F-7672-428A-9CE5-3C84FD7C9A6A}" type="presParOf" srcId="{64DF72C6-00DF-451B-BA30-16D6F72703CF}" destId="{FCBD8F6B-DFFE-47E5-A064-9F70CA970AEA}" srcOrd="1" destOrd="0" presId="urn:microsoft.com/office/officeart/2008/layout/BendingPictureBlocks"/>
    <dgm:cxn modelId="{1CDE8B0E-29EF-488C-A2F0-9EA76F08A65E}" type="presParOf" srcId="{DA22750A-BDE4-462A-85EB-66B255467FD0}" destId="{218CFD6A-2ECA-4DB9-BF67-262191273A5D}" srcOrd="9" destOrd="0" presId="urn:microsoft.com/office/officeart/2008/layout/BendingPictureBlocks"/>
    <dgm:cxn modelId="{A2F292C5-35C2-4E5D-8387-BF7AA510C874}" type="presParOf" srcId="{DA22750A-BDE4-462A-85EB-66B255467FD0}" destId="{A8E318C7-C8A8-46E5-A6AA-41E52CBC16E6}" srcOrd="10" destOrd="0" presId="urn:microsoft.com/office/officeart/2008/layout/BendingPictureBlocks"/>
    <dgm:cxn modelId="{04D2E5DB-5E73-449C-B718-BE5F33CE01B6}" type="presParOf" srcId="{A8E318C7-C8A8-46E5-A6AA-41E52CBC16E6}" destId="{A8A385E8-BB48-46E4-8D39-AE45A7550B83}" srcOrd="0" destOrd="0" presId="urn:microsoft.com/office/officeart/2008/layout/BendingPictureBlocks"/>
    <dgm:cxn modelId="{40E1A42B-FE3D-42AB-81EA-4BB022FBD6B1}" type="presParOf" srcId="{A8E318C7-C8A8-46E5-A6AA-41E52CBC16E6}" destId="{526D095C-3950-4E42-9ADD-A9BF3D8E2FDD}" srcOrd="1" destOrd="0" presId="urn:microsoft.com/office/officeart/2008/layout/Bend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BB8C068F-B1E2-4BAF-B314-5D708D98A216}" type="doc">
      <dgm:prSet loTypeId="urn:microsoft.com/office/officeart/2008/layout/AlternatingPictureBlocks" loCatId="list" qsTypeId="urn:microsoft.com/office/officeart/2005/8/quickstyle/simple5" qsCatId="simple" csTypeId="urn:microsoft.com/office/officeart/2005/8/colors/accent4_5" csCatId="accent4" phldr="1"/>
      <dgm:spPr/>
    </dgm:pt>
    <dgm:pt modelId="{5EA79B93-F660-45C4-A6DC-1B6EE11FFE09}">
      <dgm:prSet phldrT="[Text]"/>
      <dgm:spPr/>
      <dgm:t>
        <a:bodyPr/>
        <a:lstStyle/>
        <a:p>
          <a:r>
            <a:rPr lang="en-US" dirty="0"/>
            <a:t>Restored Church</a:t>
          </a:r>
        </a:p>
      </dgm:t>
    </dgm:pt>
    <dgm:pt modelId="{06D0BAEF-A0FB-405C-8795-F5B1198D6C22}" type="parTrans" cxnId="{04C329B3-E5BD-4674-A849-60E862BEC1F1}">
      <dgm:prSet/>
      <dgm:spPr/>
      <dgm:t>
        <a:bodyPr/>
        <a:lstStyle/>
        <a:p>
          <a:endParaRPr lang="en-US"/>
        </a:p>
      </dgm:t>
    </dgm:pt>
    <dgm:pt modelId="{B7C33C8C-6DD2-43DC-AFE1-389A45AFFF09}" type="sibTrans" cxnId="{04C329B3-E5BD-4674-A849-60E862BEC1F1}">
      <dgm:prSet/>
      <dgm:spPr/>
      <dgm:t>
        <a:bodyPr/>
        <a:lstStyle/>
        <a:p>
          <a:endParaRPr lang="en-US"/>
        </a:p>
      </dgm:t>
    </dgm:pt>
    <dgm:pt modelId="{0EB85B60-CB86-4201-A287-A7FC36EAE18D}">
      <dgm:prSet phldrT="[Text]"/>
      <dgm:spPr/>
      <dgm:t>
        <a:bodyPr/>
        <a:lstStyle/>
        <a:p>
          <a:r>
            <a:rPr lang="en-US" dirty="0"/>
            <a:t>Zion</a:t>
          </a:r>
        </a:p>
      </dgm:t>
    </dgm:pt>
    <dgm:pt modelId="{1D42709A-41CB-4FC5-A000-A49EF3AE896A}" type="parTrans" cxnId="{E90C7C9D-848F-4ABE-93C3-0D80453FAF33}">
      <dgm:prSet/>
      <dgm:spPr/>
      <dgm:t>
        <a:bodyPr/>
        <a:lstStyle/>
        <a:p>
          <a:endParaRPr lang="en-US"/>
        </a:p>
      </dgm:t>
    </dgm:pt>
    <dgm:pt modelId="{68E3F22C-B063-42CE-B80B-997FF5E6D00E}" type="sibTrans" cxnId="{E90C7C9D-848F-4ABE-93C3-0D80453FAF33}">
      <dgm:prSet/>
      <dgm:spPr/>
      <dgm:t>
        <a:bodyPr/>
        <a:lstStyle/>
        <a:p>
          <a:endParaRPr lang="en-US"/>
        </a:p>
      </dgm:t>
    </dgm:pt>
    <dgm:pt modelId="{8D7D8492-5725-45C0-ACFC-C5238E220102}">
      <dgm:prSet phldrT="[Text]"/>
      <dgm:spPr>
        <a:solidFill>
          <a:schemeClr val="accent1"/>
        </a:solidFill>
      </dgm:spPr>
      <dgm:t>
        <a:bodyPr/>
        <a:lstStyle/>
        <a:p>
          <a:r>
            <a:rPr lang="en-US" dirty="0"/>
            <a:t>Marvelous Work</a:t>
          </a:r>
        </a:p>
      </dgm:t>
    </dgm:pt>
    <dgm:pt modelId="{0B5E3DD1-A0D6-483B-9EB5-DFB20AFC8A3E}" type="parTrans" cxnId="{B4EC7ADC-68E7-4572-8969-46713CD8DD41}">
      <dgm:prSet/>
      <dgm:spPr/>
      <dgm:t>
        <a:bodyPr/>
        <a:lstStyle/>
        <a:p>
          <a:endParaRPr lang="en-US"/>
        </a:p>
      </dgm:t>
    </dgm:pt>
    <dgm:pt modelId="{F8F5A2CF-992D-4447-932E-D8ECB1BF32BE}" type="sibTrans" cxnId="{B4EC7ADC-68E7-4572-8969-46713CD8DD41}">
      <dgm:prSet/>
      <dgm:spPr/>
      <dgm:t>
        <a:bodyPr/>
        <a:lstStyle/>
        <a:p>
          <a:endParaRPr lang="en-US"/>
        </a:p>
      </dgm:t>
    </dgm:pt>
    <dgm:pt modelId="{C926350F-5E4C-4BC2-BA3E-9FD94305701E}" type="pres">
      <dgm:prSet presAssocID="{BB8C068F-B1E2-4BAF-B314-5D708D98A216}" presName="linearFlow" presStyleCnt="0">
        <dgm:presLayoutVars>
          <dgm:dir/>
          <dgm:resizeHandles val="exact"/>
        </dgm:presLayoutVars>
      </dgm:prSet>
      <dgm:spPr/>
    </dgm:pt>
    <dgm:pt modelId="{7509CEC6-B47F-4920-904F-9F081B0590B8}" type="pres">
      <dgm:prSet presAssocID="{5EA79B93-F660-45C4-A6DC-1B6EE11FFE09}" presName="comp" presStyleCnt="0"/>
      <dgm:spPr/>
    </dgm:pt>
    <dgm:pt modelId="{56A1C771-8F3B-42B0-87AF-B67A66B1D951}" type="pres">
      <dgm:prSet presAssocID="{5EA79B93-F660-45C4-A6DC-1B6EE11FFE09}" presName="rect2" presStyleLbl="node1" presStyleIdx="0" presStyleCnt="3">
        <dgm:presLayoutVars>
          <dgm:bulletEnabled val="1"/>
        </dgm:presLayoutVars>
      </dgm:prSet>
      <dgm:spPr/>
      <dgm:t>
        <a:bodyPr/>
        <a:lstStyle/>
        <a:p>
          <a:endParaRPr lang="en-US"/>
        </a:p>
      </dgm:t>
    </dgm:pt>
    <dgm:pt modelId="{6DE44990-A3B7-46AE-9849-83EB3635C7BB}" type="pres">
      <dgm:prSet presAssocID="{5EA79B93-F660-45C4-A6DC-1B6EE11FFE09}" presName="rect1" presStyleLbl="lnNode1" presStyleIdx="0" presStyleCnt="3"/>
      <dgm:spPr>
        <a:blipFill rotWithShape="1">
          <a:blip xmlns:r="http://schemas.openxmlformats.org/officeDocument/2006/relationships" r:embed="rId1"/>
          <a:stretch>
            <a:fillRect/>
          </a:stretch>
        </a:blipFill>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5C326BC5-A7E2-455B-9C87-F000D37FACBE}" type="pres">
      <dgm:prSet presAssocID="{B7C33C8C-6DD2-43DC-AFE1-389A45AFFF09}" presName="sibTrans" presStyleCnt="0"/>
      <dgm:spPr/>
    </dgm:pt>
    <dgm:pt modelId="{EB7AC573-D755-4486-9987-B2F6BB8E1188}" type="pres">
      <dgm:prSet presAssocID="{0EB85B60-CB86-4201-A287-A7FC36EAE18D}" presName="comp" presStyleCnt="0"/>
      <dgm:spPr/>
    </dgm:pt>
    <dgm:pt modelId="{4F81CEEB-75E2-4860-9915-80AE263E7965}" type="pres">
      <dgm:prSet presAssocID="{0EB85B60-CB86-4201-A287-A7FC36EAE18D}" presName="rect2" presStyleLbl="node1" presStyleIdx="1" presStyleCnt="3">
        <dgm:presLayoutVars>
          <dgm:bulletEnabled val="1"/>
        </dgm:presLayoutVars>
      </dgm:prSet>
      <dgm:spPr/>
      <dgm:t>
        <a:bodyPr/>
        <a:lstStyle/>
        <a:p>
          <a:endParaRPr lang="en-US"/>
        </a:p>
      </dgm:t>
    </dgm:pt>
    <dgm:pt modelId="{04C3BDC3-8A44-45E0-A17F-42145151538E}" type="pres">
      <dgm:prSet presAssocID="{0EB85B60-CB86-4201-A287-A7FC36EAE18D}" presName="rect1" presStyleLbl="lnNode1" presStyleIdx="1" presStyleCnt="3"/>
      <dgm:spPr>
        <a:blipFill rotWithShape="1">
          <a:blip xmlns:r="http://schemas.openxmlformats.org/officeDocument/2006/relationships" r:embed="rId3"/>
          <a:stretch>
            <a:fillRect/>
          </a:stretch>
        </a:blipFill>
      </dgm:spPr>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60FB84E3-D24D-49DD-B56A-3D8C710C97D6}" type="pres">
      <dgm:prSet presAssocID="{68E3F22C-B063-42CE-B80B-997FF5E6D00E}" presName="sibTrans" presStyleCnt="0"/>
      <dgm:spPr/>
    </dgm:pt>
    <dgm:pt modelId="{C1C78777-AF15-46DD-BB3C-C7110091A22B}" type="pres">
      <dgm:prSet presAssocID="{8D7D8492-5725-45C0-ACFC-C5238E220102}" presName="comp" presStyleCnt="0"/>
      <dgm:spPr/>
    </dgm:pt>
    <dgm:pt modelId="{83C76F1E-0F38-4D87-AAC8-F8F989B7B442}" type="pres">
      <dgm:prSet presAssocID="{8D7D8492-5725-45C0-ACFC-C5238E220102}" presName="rect2" presStyleLbl="node1" presStyleIdx="2" presStyleCnt="3">
        <dgm:presLayoutVars>
          <dgm:bulletEnabled val="1"/>
        </dgm:presLayoutVars>
      </dgm:prSet>
      <dgm:spPr/>
      <dgm:t>
        <a:bodyPr/>
        <a:lstStyle/>
        <a:p>
          <a:endParaRPr lang="en-US"/>
        </a:p>
      </dgm:t>
    </dgm:pt>
    <dgm:pt modelId="{63132645-7E59-473D-A133-08D262E9C29E}" type="pres">
      <dgm:prSet presAssocID="{8D7D8492-5725-45C0-ACFC-C5238E220102}" presName="rect1" presStyleLbl="lnNode1" presStyleIdx="2" presStyleCnt="3"/>
      <dgm:spPr>
        <a:blipFill rotWithShape="1">
          <a:blip xmlns:r="http://schemas.openxmlformats.org/officeDocument/2006/relationships" r:embed="rId5"/>
          <a:stretch>
            <a:fillRect/>
          </a:stretch>
        </a:blipFill>
      </dgm:spPr>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Lst>
  <dgm:cxnLst>
    <dgm:cxn modelId="{9DCBFCE4-A82B-4F9D-BE59-CD8D764ACEA9}" type="presOf" srcId="{5EA79B93-F660-45C4-A6DC-1B6EE11FFE09}" destId="{56A1C771-8F3B-42B0-87AF-B67A66B1D951}" srcOrd="0" destOrd="0" presId="urn:microsoft.com/office/officeart/2008/layout/AlternatingPictureBlocks"/>
    <dgm:cxn modelId="{3FDB12BF-9073-4378-A837-CBE8E45263BB}" type="presOf" srcId="{0EB85B60-CB86-4201-A287-A7FC36EAE18D}" destId="{4F81CEEB-75E2-4860-9915-80AE263E7965}" srcOrd="0" destOrd="0" presId="urn:microsoft.com/office/officeart/2008/layout/AlternatingPictureBlocks"/>
    <dgm:cxn modelId="{33832438-A7D2-48C4-A9B2-AE90359D7BEB}" type="presOf" srcId="{8D7D8492-5725-45C0-ACFC-C5238E220102}" destId="{83C76F1E-0F38-4D87-AAC8-F8F989B7B442}" srcOrd="0" destOrd="0" presId="urn:microsoft.com/office/officeart/2008/layout/AlternatingPictureBlocks"/>
    <dgm:cxn modelId="{E90C7C9D-848F-4ABE-93C3-0D80453FAF33}" srcId="{BB8C068F-B1E2-4BAF-B314-5D708D98A216}" destId="{0EB85B60-CB86-4201-A287-A7FC36EAE18D}" srcOrd="1" destOrd="0" parTransId="{1D42709A-41CB-4FC5-A000-A49EF3AE896A}" sibTransId="{68E3F22C-B063-42CE-B80B-997FF5E6D00E}"/>
    <dgm:cxn modelId="{04C329B3-E5BD-4674-A849-60E862BEC1F1}" srcId="{BB8C068F-B1E2-4BAF-B314-5D708D98A216}" destId="{5EA79B93-F660-45C4-A6DC-1B6EE11FFE09}" srcOrd="0" destOrd="0" parTransId="{06D0BAEF-A0FB-405C-8795-F5B1198D6C22}" sibTransId="{B7C33C8C-6DD2-43DC-AFE1-389A45AFFF09}"/>
    <dgm:cxn modelId="{5D89CD4C-5612-4B4A-88EE-8555DB863B08}" type="presOf" srcId="{BB8C068F-B1E2-4BAF-B314-5D708D98A216}" destId="{C926350F-5E4C-4BC2-BA3E-9FD94305701E}" srcOrd="0" destOrd="0" presId="urn:microsoft.com/office/officeart/2008/layout/AlternatingPictureBlocks"/>
    <dgm:cxn modelId="{B4EC7ADC-68E7-4572-8969-46713CD8DD41}" srcId="{BB8C068F-B1E2-4BAF-B314-5D708D98A216}" destId="{8D7D8492-5725-45C0-ACFC-C5238E220102}" srcOrd="2" destOrd="0" parTransId="{0B5E3DD1-A0D6-483B-9EB5-DFB20AFC8A3E}" sibTransId="{F8F5A2CF-992D-4447-932E-D8ECB1BF32BE}"/>
    <dgm:cxn modelId="{75E6A45D-0B96-4D95-BB45-80997F5A4FC2}" type="presParOf" srcId="{C926350F-5E4C-4BC2-BA3E-9FD94305701E}" destId="{7509CEC6-B47F-4920-904F-9F081B0590B8}" srcOrd="0" destOrd="0" presId="urn:microsoft.com/office/officeart/2008/layout/AlternatingPictureBlocks"/>
    <dgm:cxn modelId="{310DC6A0-51FB-4B49-9B62-26BE708445A8}" type="presParOf" srcId="{7509CEC6-B47F-4920-904F-9F081B0590B8}" destId="{56A1C771-8F3B-42B0-87AF-B67A66B1D951}" srcOrd="0" destOrd="0" presId="urn:microsoft.com/office/officeart/2008/layout/AlternatingPictureBlocks"/>
    <dgm:cxn modelId="{8838EE75-8A03-4296-B2A0-46271113E35C}" type="presParOf" srcId="{7509CEC6-B47F-4920-904F-9F081B0590B8}" destId="{6DE44990-A3B7-46AE-9849-83EB3635C7BB}" srcOrd="1" destOrd="0" presId="urn:microsoft.com/office/officeart/2008/layout/AlternatingPictureBlocks"/>
    <dgm:cxn modelId="{C22672BD-4356-483D-83D9-4FDEAF502FFC}" type="presParOf" srcId="{C926350F-5E4C-4BC2-BA3E-9FD94305701E}" destId="{5C326BC5-A7E2-455B-9C87-F000D37FACBE}" srcOrd="1" destOrd="0" presId="urn:microsoft.com/office/officeart/2008/layout/AlternatingPictureBlocks"/>
    <dgm:cxn modelId="{A32EF871-A878-4D06-BDA4-6EB8039D57DC}" type="presParOf" srcId="{C926350F-5E4C-4BC2-BA3E-9FD94305701E}" destId="{EB7AC573-D755-4486-9987-B2F6BB8E1188}" srcOrd="2" destOrd="0" presId="urn:microsoft.com/office/officeart/2008/layout/AlternatingPictureBlocks"/>
    <dgm:cxn modelId="{6E30A5F9-9FDA-47B3-A42A-E85BEFF5D0AA}" type="presParOf" srcId="{EB7AC573-D755-4486-9987-B2F6BB8E1188}" destId="{4F81CEEB-75E2-4860-9915-80AE263E7965}" srcOrd="0" destOrd="0" presId="urn:microsoft.com/office/officeart/2008/layout/AlternatingPictureBlocks"/>
    <dgm:cxn modelId="{E6289D41-A20B-43F0-A12E-B26EB9E28F72}" type="presParOf" srcId="{EB7AC573-D755-4486-9987-B2F6BB8E1188}" destId="{04C3BDC3-8A44-45E0-A17F-42145151538E}" srcOrd="1" destOrd="0" presId="urn:microsoft.com/office/officeart/2008/layout/AlternatingPictureBlocks"/>
    <dgm:cxn modelId="{24A463A1-E7F6-4CC1-A2BD-0285AB676A19}" type="presParOf" srcId="{C926350F-5E4C-4BC2-BA3E-9FD94305701E}" destId="{60FB84E3-D24D-49DD-B56A-3D8C710C97D6}" srcOrd="3" destOrd="0" presId="urn:microsoft.com/office/officeart/2008/layout/AlternatingPictureBlocks"/>
    <dgm:cxn modelId="{7EF04DF9-EF37-44E2-B4FC-DDFA82DE2894}" type="presParOf" srcId="{C926350F-5E4C-4BC2-BA3E-9FD94305701E}" destId="{C1C78777-AF15-46DD-BB3C-C7110091A22B}" srcOrd="4" destOrd="0" presId="urn:microsoft.com/office/officeart/2008/layout/AlternatingPictureBlocks"/>
    <dgm:cxn modelId="{38AD1C0E-28A5-4ABA-9D74-00BDA10884DA}" type="presParOf" srcId="{C1C78777-AF15-46DD-BB3C-C7110091A22B}" destId="{83C76F1E-0F38-4D87-AAC8-F8F989B7B442}" srcOrd="0" destOrd="0" presId="urn:microsoft.com/office/officeart/2008/layout/AlternatingPictureBlocks"/>
    <dgm:cxn modelId="{55A87E2A-D039-417E-B2CE-A51FA42A0B8F}" type="presParOf" srcId="{C1C78777-AF15-46DD-BB3C-C7110091A22B}" destId="{63132645-7E59-473D-A133-08D262E9C29E}"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BB8C068F-B1E2-4BAF-B314-5D708D98A216}" type="doc">
      <dgm:prSet loTypeId="urn:microsoft.com/office/officeart/2008/layout/AlternatingPictureBlocks" loCatId="list" qsTypeId="urn:microsoft.com/office/officeart/2005/8/quickstyle/simple5" qsCatId="simple" csTypeId="urn:microsoft.com/office/officeart/2005/8/colors/accent4_5" csCatId="accent4" phldr="1"/>
      <dgm:spPr/>
    </dgm:pt>
    <dgm:pt modelId="{5EA79B93-F660-45C4-A6DC-1B6EE11FFE09}">
      <dgm:prSet phldrT="[Text]"/>
      <dgm:spPr/>
      <dgm:t>
        <a:bodyPr/>
        <a:lstStyle/>
        <a:p>
          <a:r>
            <a:rPr lang="en-US" dirty="0"/>
            <a:t>Restored Church</a:t>
          </a:r>
        </a:p>
      </dgm:t>
    </dgm:pt>
    <dgm:pt modelId="{06D0BAEF-A0FB-405C-8795-F5B1198D6C22}" type="parTrans" cxnId="{04C329B3-E5BD-4674-A849-60E862BEC1F1}">
      <dgm:prSet/>
      <dgm:spPr/>
      <dgm:t>
        <a:bodyPr/>
        <a:lstStyle/>
        <a:p>
          <a:endParaRPr lang="en-US"/>
        </a:p>
      </dgm:t>
    </dgm:pt>
    <dgm:pt modelId="{B7C33C8C-6DD2-43DC-AFE1-389A45AFFF09}" type="sibTrans" cxnId="{04C329B3-E5BD-4674-A849-60E862BEC1F1}">
      <dgm:prSet/>
      <dgm:spPr/>
      <dgm:t>
        <a:bodyPr/>
        <a:lstStyle/>
        <a:p>
          <a:endParaRPr lang="en-US"/>
        </a:p>
      </dgm:t>
    </dgm:pt>
    <dgm:pt modelId="{0EB85B60-CB86-4201-A287-A7FC36EAE18D}">
      <dgm:prSet phldrT="[Text]"/>
      <dgm:spPr/>
      <dgm:t>
        <a:bodyPr/>
        <a:lstStyle/>
        <a:p>
          <a:r>
            <a:rPr lang="en-US" dirty="0"/>
            <a:t>Zion</a:t>
          </a:r>
        </a:p>
      </dgm:t>
    </dgm:pt>
    <dgm:pt modelId="{1D42709A-41CB-4FC5-A000-A49EF3AE896A}" type="parTrans" cxnId="{E90C7C9D-848F-4ABE-93C3-0D80453FAF33}">
      <dgm:prSet/>
      <dgm:spPr/>
      <dgm:t>
        <a:bodyPr/>
        <a:lstStyle/>
        <a:p>
          <a:endParaRPr lang="en-US"/>
        </a:p>
      </dgm:t>
    </dgm:pt>
    <dgm:pt modelId="{68E3F22C-B063-42CE-B80B-997FF5E6D00E}" type="sibTrans" cxnId="{E90C7C9D-848F-4ABE-93C3-0D80453FAF33}">
      <dgm:prSet/>
      <dgm:spPr/>
      <dgm:t>
        <a:bodyPr/>
        <a:lstStyle/>
        <a:p>
          <a:endParaRPr lang="en-US"/>
        </a:p>
      </dgm:t>
    </dgm:pt>
    <dgm:pt modelId="{8D7D8492-5725-45C0-ACFC-C5238E220102}">
      <dgm:prSet phldrT="[Text]"/>
      <dgm:spPr>
        <a:solidFill>
          <a:schemeClr val="accent1"/>
        </a:solidFill>
      </dgm:spPr>
      <dgm:t>
        <a:bodyPr/>
        <a:lstStyle/>
        <a:p>
          <a:r>
            <a:rPr lang="en-US" dirty="0"/>
            <a:t>Marvelous Work</a:t>
          </a:r>
        </a:p>
      </dgm:t>
    </dgm:pt>
    <dgm:pt modelId="{0B5E3DD1-A0D6-483B-9EB5-DFB20AFC8A3E}" type="parTrans" cxnId="{B4EC7ADC-68E7-4572-8969-46713CD8DD41}">
      <dgm:prSet/>
      <dgm:spPr/>
      <dgm:t>
        <a:bodyPr/>
        <a:lstStyle/>
        <a:p>
          <a:endParaRPr lang="en-US"/>
        </a:p>
      </dgm:t>
    </dgm:pt>
    <dgm:pt modelId="{F8F5A2CF-992D-4447-932E-D8ECB1BF32BE}" type="sibTrans" cxnId="{B4EC7ADC-68E7-4572-8969-46713CD8DD41}">
      <dgm:prSet/>
      <dgm:spPr/>
      <dgm:t>
        <a:bodyPr/>
        <a:lstStyle/>
        <a:p>
          <a:endParaRPr lang="en-US"/>
        </a:p>
      </dgm:t>
    </dgm:pt>
    <dgm:pt modelId="{C926350F-5E4C-4BC2-BA3E-9FD94305701E}" type="pres">
      <dgm:prSet presAssocID="{BB8C068F-B1E2-4BAF-B314-5D708D98A216}" presName="linearFlow" presStyleCnt="0">
        <dgm:presLayoutVars>
          <dgm:dir/>
          <dgm:resizeHandles val="exact"/>
        </dgm:presLayoutVars>
      </dgm:prSet>
      <dgm:spPr/>
    </dgm:pt>
    <dgm:pt modelId="{7509CEC6-B47F-4920-904F-9F081B0590B8}" type="pres">
      <dgm:prSet presAssocID="{5EA79B93-F660-45C4-A6DC-1B6EE11FFE09}" presName="comp" presStyleCnt="0"/>
      <dgm:spPr/>
    </dgm:pt>
    <dgm:pt modelId="{56A1C771-8F3B-42B0-87AF-B67A66B1D951}" type="pres">
      <dgm:prSet presAssocID="{5EA79B93-F660-45C4-A6DC-1B6EE11FFE09}" presName="rect2" presStyleLbl="node1" presStyleIdx="0" presStyleCnt="3">
        <dgm:presLayoutVars>
          <dgm:bulletEnabled val="1"/>
        </dgm:presLayoutVars>
      </dgm:prSet>
      <dgm:spPr/>
      <dgm:t>
        <a:bodyPr/>
        <a:lstStyle/>
        <a:p>
          <a:endParaRPr lang="en-US"/>
        </a:p>
      </dgm:t>
    </dgm:pt>
    <dgm:pt modelId="{6DE44990-A3B7-46AE-9849-83EB3635C7BB}" type="pres">
      <dgm:prSet presAssocID="{5EA79B93-F660-45C4-A6DC-1B6EE11FFE09}" presName="rect1" presStyleLbl="lnNode1" presStyleIdx="0" presStyleCnt="3"/>
      <dgm:spPr>
        <a:blipFill rotWithShape="1">
          <a:blip xmlns:r="http://schemas.openxmlformats.org/officeDocument/2006/relationships" r:embed="rId1"/>
          <a:stretch>
            <a:fillRect/>
          </a:stretch>
        </a:blipFill>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5C326BC5-A7E2-455B-9C87-F000D37FACBE}" type="pres">
      <dgm:prSet presAssocID="{B7C33C8C-6DD2-43DC-AFE1-389A45AFFF09}" presName="sibTrans" presStyleCnt="0"/>
      <dgm:spPr/>
    </dgm:pt>
    <dgm:pt modelId="{EB7AC573-D755-4486-9987-B2F6BB8E1188}" type="pres">
      <dgm:prSet presAssocID="{0EB85B60-CB86-4201-A287-A7FC36EAE18D}" presName="comp" presStyleCnt="0"/>
      <dgm:spPr/>
    </dgm:pt>
    <dgm:pt modelId="{4F81CEEB-75E2-4860-9915-80AE263E7965}" type="pres">
      <dgm:prSet presAssocID="{0EB85B60-CB86-4201-A287-A7FC36EAE18D}" presName="rect2" presStyleLbl="node1" presStyleIdx="1" presStyleCnt="3">
        <dgm:presLayoutVars>
          <dgm:bulletEnabled val="1"/>
        </dgm:presLayoutVars>
      </dgm:prSet>
      <dgm:spPr/>
      <dgm:t>
        <a:bodyPr/>
        <a:lstStyle/>
        <a:p>
          <a:endParaRPr lang="en-US"/>
        </a:p>
      </dgm:t>
    </dgm:pt>
    <dgm:pt modelId="{04C3BDC3-8A44-45E0-A17F-42145151538E}" type="pres">
      <dgm:prSet presAssocID="{0EB85B60-CB86-4201-A287-A7FC36EAE18D}" presName="rect1" presStyleLbl="lnNode1" presStyleIdx="1" presStyleCnt="3"/>
      <dgm:spPr>
        <a:blipFill rotWithShape="1">
          <a:blip xmlns:r="http://schemas.openxmlformats.org/officeDocument/2006/relationships" r:embed="rId3"/>
          <a:stretch>
            <a:fillRect/>
          </a:stretch>
        </a:blipFill>
      </dgm:spPr>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60FB84E3-D24D-49DD-B56A-3D8C710C97D6}" type="pres">
      <dgm:prSet presAssocID="{68E3F22C-B063-42CE-B80B-997FF5E6D00E}" presName="sibTrans" presStyleCnt="0"/>
      <dgm:spPr/>
    </dgm:pt>
    <dgm:pt modelId="{C1C78777-AF15-46DD-BB3C-C7110091A22B}" type="pres">
      <dgm:prSet presAssocID="{8D7D8492-5725-45C0-ACFC-C5238E220102}" presName="comp" presStyleCnt="0"/>
      <dgm:spPr/>
    </dgm:pt>
    <dgm:pt modelId="{83C76F1E-0F38-4D87-AAC8-F8F989B7B442}" type="pres">
      <dgm:prSet presAssocID="{8D7D8492-5725-45C0-ACFC-C5238E220102}" presName="rect2" presStyleLbl="node1" presStyleIdx="2" presStyleCnt="3">
        <dgm:presLayoutVars>
          <dgm:bulletEnabled val="1"/>
        </dgm:presLayoutVars>
      </dgm:prSet>
      <dgm:spPr/>
      <dgm:t>
        <a:bodyPr/>
        <a:lstStyle/>
        <a:p>
          <a:endParaRPr lang="en-US"/>
        </a:p>
      </dgm:t>
    </dgm:pt>
    <dgm:pt modelId="{63132645-7E59-473D-A133-08D262E9C29E}" type="pres">
      <dgm:prSet presAssocID="{8D7D8492-5725-45C0-ACFC-C5238E220102}" presName="rect1" presStyleLbl="lnNode1" presStyleIdx="2" presStyleCnt="3"/>
      <dgm:spPr>
        <a:blipFill rotWithShape="1">
          <a:blip xmlns:r="http://schemas.openxmlformats.org/officeDocument/2006/relationships" r:embed="rId5"/>
          <a:stretch>
            <a:fillRect/>
          </a:stretch>
        </a:blipFill>
      </dgm:spPr>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Lst>
  <dgm:cxnLst>
    <dgm:cxn modelId="{9DCBFCE4-A82B-4F9D-BE59-CD8D764ACEA9}" type="presOf" srcId="{5EA79B93-F660-45C4-A6DC-1B6EE11FFE09}" destId="{56A1C771-8F3B-42B0-87AF-B67A66B1D951}" srcOrd="0" destOrd="0" presId="urn:microsoft.com/office/officeart/2008/layout/AlternatingPictureBlocks"/>
    <dgm:cxn modelId="{3FDB12BF-9073-4378-A837-CBE8E45263BB}" type="presOf" srcId="{0EB85B60-CB86-4201-A287-A7FC36EAE18D}" destId="{4F81CEEB-75E2-4860-9915-80AE263E7965}" srcOrd="0" destOrd="0" presId="urn:microsoft.com/office/officeart/2008/layout/AlternatingPictureBlocks"/>
    <dgm:cxn modelId="{33832438-A7D2-48C4-A9B2-AE90359D7BEB}" type="presOf" srcId="{8D7D8492-5725-45C0-ACFC-C5238E220102}" destId="{83C76F1E-0F38-4D87-AAC8-F8F989B7B442}" srcOrd="0" destOrd="0" presId="urn:microsoft.com/office/officeart/2008/layout/AlternatingPictureBlocks"/>
    <dgm:cxn modelId="{E90C7C9D-848F-4ABE-93C3-0D80453FAF33}" srcId="{BB8C068F-B1E2-4BAF-B314-5D708D98A216}" destId="{0EB85B60-CB86-4201-A287-A7FC36EAE18D}" srcOrd="1" destOrd="0" parTransId="{1D42709A-41CB-4FC5-A000-A49EF3AE896A}" sibTransId="{68E3F22C-B063-42CE-B80B-997FF5E6D00E}"/>
    <dgm:cxn modelId="{04C329B3-E5BD-4674-A849-60E862BEC1F1}" srcId="{BB8C068F-B1E2-4BAF-B314-5D708D98A216}" destId="{5EA79B93-F660-45C4-A6DC-1B6EE11FFE09}" srcOrd="0" destOrd="0" parTransId="{06D0BAEF-A0FB-405C-8795-F5B1198D6C22}" sibTransId="{B7C33C8C-6DD2-43DC-AFE1-389A45AFFF09}"/>
    <dgm:cxn modelId="{5D89CD4C-5612-4B4A-88EE-8555DB863B08}" type="presOf" srcId="{BB8C068F-B1E2-4BAF-B314-5D708D98A216}" destId="{C926350F-5E4C-4BC2-BA3E-9FD94305701E}" srcOrd="0" destOrd="0" presId="urn:microsoft.com/office/officeart/2008/layout/AlternatingPictureBlocks"/>
    <dgm:cxn modelId="{B4EC7ADC-68E7-4572-8969-46713CD8DD41}" srcId="{BB8C068F-B1E2-4BAF-B314-5D708D98A216}" destId="{8D7D8492-5725-45C0-ACFC-C5238E220102}" srcOrd="2" destOrd="0" parTransId="{0B5E3DD1-A0D6-483B-9EB5-DFB20AFC8A3E}" sibTransId="{F8F5A2CF-992D-4447-932E-D8ECB1BF32BE}"/>
    <dgm:cxn modelId="{75E6A45D-0B96-4D95-BB45-80997F5A4FC2}" type="presParOf" srcId="{C926350F-5E4C-4BC2-BA3E-9FD94305701E}" destId="{7509CEC6-B47F-4920-904F-9F081B0590B8}" srcOrd="0" destOrd="0" presId="urn:microsoft.com/office/officeart/2008/layout/AlternatingPictureBlocks"/>
    <dgm:cxn modelId="{310DC6A0-51FB-4B49-9B62-26BE708445A8}" type="presParOf" srcId="{7509CEC6-B47F-4920-904F-9F081B0590B8}" destId="{56A1C771-8F3B-42B0-87AF-B67A66B1D951}" srcOrd="0" destOrd="0" presId="urn:microsoft.com/office/officeart/2008/layout/AlternatingPictureBlocks"/>
    <dgm:cxn modelId="{8838EE75-8A03-4296-B2A0-46271113E35C}" type="presParOf" srcId="{7509CEC6-B47F-4920-904F-9F081B0590B8}" destId="{6DE44990-A3B7-46AE-9849-83EB3635C7BB}" srcOrd="1" destOrd="0" presId="urn:microsoft.com/office/officeart/2008/layout/AlternatingPictureBlocks"/>
    <dgm:cxn modelId="{C22672BD-4356-483D-83D9-4FDEAF502FFC}" type="presParOf" srcId="{C926350F-5E4C-4BC2-BA3E-9FD94305701E}" destId="{5C326BC5-A7E2-455B-9C87-F000D37FACBE}" srcOrd="1" destOrd="0" presId="urn:microsoft.com/office/officeart/2008/layout/AlternatingPictureBlocks"/>
    <dgm:cxn modelId="{A32EF871-A878-4D06-BDA4-6EB8039D57DC}" type="presParOf" srcId="{C926350F-5E4C-4BC2-BA3E-9FD94305701E}" destId="{EB7AC573-D755-4486-9987-B2F6BB8E1188}" srcOrd="2" destOrd="0" presId="urn:microsoft.com/office/officeart/2008/layout/AlternatingPictureBlocks"/>
    <dgm:cxn modelId="{6E30A5F9-9FDA-47B3-A42A-E85BEFF5D0AA}" type="presParOf" srcId="{EB7AC573-D755-4486-9987-B2F6BB8E1188}" destId="{4F81CEEB-75E2-4860-9915-80AE263E7965}" srcOrd="0" destOrd="0" presId="urn:microsoft.com/office/officeart/2008/layout/AlternatingPictureBlocks"/>
    <dgm:cxn modelId="{E6289D41-A20B-43F0-A12E-B26EB9E28F72}" type="presParOf" srcId="{EB7AC573-D755-4486-9987-B2F6BB8E1188}" destId="{04C3BDC3-8A44-45E0-A17F-42145151538E}" srcOrd="1" destOrd="0" presId="urn:microsoft.com/office/officeart/2008/layout/AlternatingPictureBlocks"/>
    <dgm:cxn modelId="{24A463A1-E7F6-4CC1-A2BD-0285AB676A19}" type="presParOf" srcId="{C926350F-5E4C-4BC2-BA3E-9FD94305701E}" destId="{60FB84E3-D24D-49DD-B56A-3D8C710C97D6}" srcOrd="3" destOrd="0" presId="urn:microsoft.com/office/officeart/2008/layout/AlternatingPictureBlocks"/>
    <dgm:cxn modelId="{7EF04DF9-EF37-44E2-B4FC-DDFA82DE2894}" type="presParOf" srcId="{C926350F-5E4C-4BC2-BA3E-9FD94305701E}" destId="{C1C78777-AF15-46DD-BB3C-C7110091A22B}" srcOrd="4" destOrd="0" presId="urn:microsoft.com/office/officeart/2008/layout/AlternatingPictureBlocks"/>
    <dgm:cxn modelId="{38AD1C0E-28A5-4ABA-9D74-00BDA10884DA}" type="presParOf" srcId="{C1C78777-AF15-46DD-BB3C-C7110091A22B}" destId="{83C76F1E-0F38-4D87-AAC8-F8F989B7B442}" srcOrd="0" destOrd="0" presId="urn:microsoft.com/office/officeart/2008/layout/AlternatingPictureBlocks"/>
    <dgm:cxn modelId="{55A87E2A-D039-417E-B2CE-A51FA42A0B8F}" type="presParOf" srcId="{C1C78777-AF15-46DD-BB3C-C7110091A22B}" destId="{63132645-7E59-473D-A133-08D262E9C29E}"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B8C068F-B1E2-4BAF-B314-5D708D98A216}" type="doc">
      <dgm:prSet loTypeId="urn:microsoft.com/office/officeart/2008/layout/AlternatingPictureBlocks" loCatId="list" qsTypeId="urn:microsoft.com/office/officeart/2005/8/quickstyle/simple5" qsCatId="simple" csTypeId="urn:microsoft.com/office/officeart/2005/8/colors/accent1_4" csCatId="accent1" phldr="1"/>
      <dgm:spPr/>
    </dgm:pt>
    <dgm:pt modelId="{3434ECAA-C32E-473B-AA32-CF4C08FBBC2E}">
      <dgm:prSet phldrT="[Text]"/>
      <dgm:spPr>
        <a:effectLst>
          <a:outerShdw blurRad="50800" dist="38100" dir="2700000" algn="tl" rotWithShape="0">
            <a:prstClr val="black">
              <a:alpha val="40000"/>
            </a:prstClr>
          </a:outerShdw>
        </a:effectLst>
      </dgm:spPr>
      <dgm:t>
        <a:bodyPr/>
        <a:lstStyle/>
        <a:p>
          <a:r>
            <a:rPr lang="en-US" dirty="0"/>
            <a:t>Kingdom of God</a:t>
          </a:r>
        </a:p>
      </dgm:t>
    </dgm:pt>
    <dgm:pt modelId="{87842386-B0CB-4B6C-A8A7-80850F0D763F}" type="parTrans" cxnId="{38056654-BA7B-46DB-A88F-BE25B5AFE18A}">
      <dgm:prSet/>
      <dgm:spPr/>
      <dgm:t>
        <a:bodyPr/>
        <a:lstStyle/>
        <a:p>
          <a:endParaRPr lang="en-US"/>
        </a:p>
      </dgm:t>
    </dgm:pt>
    <dgm:pt modelId="{17F31379-A9BE-4F33-825D-375BC7ACE133}" type="sibTrans" cxnId="{38056654-BA7B-46DB-A88F-BE25B5AFE18A}">
      <dgm:prSet/>
      <dgm:spPr/>
      <dgm:t>
        <a:bodyPr/>
        <a:lstStyle/>
        <a:p>
          <a:endParaRPr lang="en-US"/>
        </a:p>
      </dgm:t>
    </dgm:pt>
    <dgm:pt modelId="{38AE5414-7D8F-4CB6-9B51-A6E388DE2025}">
      <dgm:prSet phldrT="[Text]"/>
      <dgm:spPr>
        <a:effectLst>
          <a:outerShdw blurRad="50800" dist="38100" dir="2700000" algn="tl" rotWithShape="0">
            <a:prstClr val="black">
              <a:alpha val="40000"/>
            </a:prstClr>
          </a:outerShdw>
        </a:effectLst>
      </dgm:spPr>
      <dgm:t>
        <a:bodyPr/>
        <a:lstStyle/>
        <a:p>
          <a:r>
            <a:rPr lang="en-US" dirty="0"/>
            <a:t>Changed Heart</a:t>
          </a:r>
        </a:p>
      </dgm:t>
    </dgm:pt>
    <dgm:pt modelId="{28BF5267-D8D0-40FA-9B54-4FB94FD4492E}" type="parTrans" cxnId="{AE753077-6DB2-40B9-9D8D-F51A68A46F4E}">
      <dgm:prSet/>
      <dgm:spPr/>
      <dgm:t>
        <a:bodyPr/>
        <a:lstStyle/>
        <a:p>
          <a:endParaRPr lang="en-US"/>
        </a:p>
      </dgm:t>
    </dgm:pt>
    <dgm:pt modelId="{E7DEE3F9-48BB-495F-8E29-0FD2756C74C5}" type="sibTrans" cxnId="{AE753077-6DB2-40B9-9D8D-F51A68A46F4E}">
      <dgm:prSet/>
      <dgm:spPr/>
      <dgm:t>
        <a:bodyPr/>
        <a:lstStyle/>
        <a:p>
          <a:endParaRPr lang="en-US"/>
        </a:p>
      </dgm:t>
    </dgm:pt>
    <dgm:pt modelId="{5EA79B93-F660-45C4-A6DC-1B6EE11FFE09}">
      <dgm:prSet phldrT="[Text]"/>
      <dgm:spPr>
        <a:effectLst>
          <a:outerShdw blurRad="50800" dist="38100" dir="2700000" algn="tl" rotWithShape="0">
            <a:prstClr val="black">
              <a:alpha val="40000"/>
            </a:prstClr>
          </a:outerShdw>
        </a:effectLst>
      </dgm:spPr>
      <dgm:t>
        <a:bodyPr/>
        <a:lstStyle/>
        <a:p>
          <a:r>
            <a:rPr lang="en-US" dirty="0"/>
            <a:t>From Death unto Life</a:t>
          </a:r>
        </a:p>
      </dgm:t>
    </dgm:pt>
    <dgm:pt modelId="{06D0BAEF-A0FB-405C-8795-F5B1198D6C22}" type="parTrans" cxnId="{04C329B3-E5BD-4674-A849-60E862BEC1F1}">
      <dgm:prSet/>
      <dgm:spPr/>
      <dgm:t>
        <a:bodyPr/>
        <a:lstStyle/>
        <a:p>
          <a:endParaRPr lang="en-US"/>
        </a:p>
      </dgm:t>
    </dgm:pt>
    <dgm:pt modelId="{B7C33C8C-6DD2-43DC-AFE1-389A45AFFF09}" type="sibTrans" cxnId="{04C329B3-E5BD-4674-A849-60E862BEC1F1}">
      <dgm:prSet/>
      <dgm:spPr/>
      <dgm:t>
        <a:bodyPr/>
        <a:lstStyle/>
        <a:p>
          <a:endParaRPr lang="en-US"/>
        </a:p>
      </dgm:t>
    </dgm:pt>
    <dgm:pt modelId="{C926350F-5E4C-4BC2-BA3E-9FD94305701E}" type="pres">
      <dgm:prSet presAssocID="{BB8C068F-B1E2-4BAF-B314-5D708D98A216}" presName="linearFlow" presStyleCnt="0">
        <dgm:presLayoutVars>
          <dgm:dir/>
          <dgm:resizeHandles val="exact"/>
        </dgm:presLayoutVars>
      </dgm:prSet>
      <dgm:spPr/>
    </dgm:pt>
    <dgm:pt modelId="{805E7C81-BD07-41D3-9E3D-B4EE8289A669}" type="pres">
      <dgm:prSet presAssocID="{3434ECAA-C32E-473B-AA32-CF4C08FBBC2E}" presName="comp" presStyleCnt="0"/>
      <dgm:spPr/>
    </dgm:pt>
    <dgm:pt modelId="{A2C176F4-7FCD-42E4-9D9E-90BA6F7CEE5D}" type="pres">
      <dgm:prSet presAssocID="{3434ECAA-C32E-473B-AA32-CF4C08FBBC2E}" presName="rect2" presStyleLbl="node1" presStyleIdx="0" presStyleCnt="3">
        <dgm:presLayoutVars>
          <dgm:bulletEnabled val="1"/>
        </dgm:presLayoutVars>
      </dgm:prSet>
      <dgm:spPr/>
      <dgm:t>
        <a:bodyPr/>
        <a:lstStyle/>
        <a:p>
          <a:endParaRPr lang="en-US"/>
        </a:p>
      </dgm:t>
    </dgm:pt>
    <dgm:pt modelId="{74236F32-90CE-4857-9681-0B6557A8F318}" type="pres">
      <dgm:prSet presAssocID="{3434ECAA-C32E-473B-AA32-CF4C08FBBC2E}" presName="rect1" presStyleLbl="ln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7000" b="-7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9035F7F-DE37-4FEE-A6B3-9A85A65192E5}" type="pres">
      <dgm:prSet presAssocID="{17F31379-A9BE-4F33-825D-375BC7ACE133}" presName="sibTrans" presStyleCnt="0"/>
      <dgm:spPr/>
    </dgm:pt>
    <dgm:pt modelId="{0DE506E0-AEA4-4714-8508-2014EE35B08C}" type="pres">
      <dgm:prSet presAssocID="{38AE5414-7D8F-4CB6-9B51-A6E388DE2025}" presName="comp" presStyleCnt="0"/>
      <dgm:spPr/>
    </dgm:pt>
    <dgm:pt modelId="{479CCBA3-765A-4A1E-AC99-61F9AA03C742}" type="pres">
      <dgm:prSet presAssocID="{38AE5414-7D8F-4CB6-9B51-A6E388DE2025}" presName="rect2" presStyleLbl="node1" presStyleIdx="1" presStyleCnt="3">
        <dgm:presLayoutVars>
          <dgm:bulletEnabled val="1"/>
        </dgm:presLayoutVars>
      </dgm:prSet>
      <dgm:spPr/>
      <dgm:t>
        <a:bodyPr/>
        <a:lstStyle/>
        <a:p>
          <a:endParaRPr lang="en-US"/>
        </a:p>
      </dgm:t>
    </dgm:pt>
    <dgm:pt modelId="{76E71EC1-221F-4B8E-A816-E07F9AD37BEC}" type="pres">
      <dgm:prSet presAssocID="{38AE5414-7D8F-4CB6-9B51-A6E388DE2025}" presName="rect1" presStyleLbl="lnNode1" presStyleIdx="1"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51000" r="-51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0C2081D-1EE9-405C-A0C0-9DE6993CE07D}" type="pres">
      <dgm:prSet presAssocID="{E7DEE3F9-48BB-495F-8E29-0FD2756C74C5}" presName="sibTrans" presStyleCnt="0"/>
      <dgm:spPr/>
    </dgm:pt>
    <dgm:pt modelId="{7509CEC6-B47F-4920-904F-9F081B0590B8}" type="pres">
      <dgm:prSet presAssocID="{5EA79B93-F660-45C4-A6DC-1B6EE11FFE09}" presName="comp" presStyleCnt="0"/>
      <dgm:spPr/>
    </dgm:pt>
    <dgm:pt modelId="{56A1C771-8F3B-42B0-87AF-B67A66B1D951}" type="pres">
      <dgm:prSet presAssocID="{5EA79B93-F660-45C4-A6DC-1B6EE11FFE09}" presName="rect2" presStyleLbl="node1" presStyleIdx="2" presStyleCnt="3">
        <dgm:presLayoutVars>
          <dgm:bulletEnabled val="1"/>
        </dgm:presLayoutVars>
      </dgm:prSet>
      <dgm:spPr/>
      <dgm:t>
        <a:bodyPr/>
        <a:lstStyle/>
        <a:p>
          <a:endParaRPr lang="en-US"/>
        </a:p>
      </dgm:t>
    </dgm:pt>
    <dgm:pt modelId="{6DE44990-A3B7-46AE-9849-83EB3635C7BB}" type="pres">
      <dgm:prSet presAssocID="{5EA79B93-F660-45C4-A6DC-1B6EE11FFE09}" presName="rect1" presStyleLbl="lnNode1" presStyleIdx="2" presStyleCnt="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12000" b="-12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Lst>
  <dgm:cxnLst>
    <dgm:cxn modelId="{38056654-BA7B-46DB-A88F-BE25B5AFE18A}" srcId="{BB8C068F-B1E2-4BAF-B314-5D708D98A216}" destId="{3434ECAA-C32E-473B-AA32-CF4C08FBBC2E}" srcOrd="0" destOrd="0" parTransId="{87842386-B0CB-4B6C-A8A7-80850F0D763F}" sibTransId="{17F31379-A9BE-4F33-825D-375BC7ACE133}"/>
    <dgm:cxn modelId="{5D89CD4C-5612-4B4A-88EE-8555DB863B08}" type="presOf" srcId="{BB8C068F-B1E2-4BAF-B314-5D708D98A216}" destId="{C926350F-5E4C-4BC2-BA3E-9FD94305701E}" srcOrd="0" destOrd="0" presId="urn:microsoft.com/office/officeart/2008/layout/AlternatingPictureBlocks"/>
    <dgm:cxn modelId="{5136ECC6-960D-41AE-BC5F-9FA1C609FAFE}" type="presOf" srcId="{3434ECAA-C32E-473B-AA32-CF4C08FBBC2E}" destId="{A2C176F4-7FCD-42E4-9D9E-90BA6F7CEE5D}" srcOrd="0" destOrd="0" presId="urn:microsoft.com/office/officeart/2008/layout/AlternatingPictureBlocks"/>
    <dgm:cxn modelId="{9DCBFCE4-A82B-4F9D-BE59-CD8D764ACEA9}" type="presOf" srcId="{5EA79B93-F660-45C4-A6DC-1B6EE11FFE09}" destId="{56A1C771-8F3B-42B0-87AF-B67A66B1D951}" srcOrd="0" destOrd="0" presId="urn:microsoft.com/office/officeart/2008/layout/AlternatingPictureBlocks"/>
    <dgm:cxn modelId="{AE753077-6DB2-40B9-9D8D-F51A68A46F4E}" srcId="{BB8C068F-B1E2-4BAF-B314-5D708D98A216}" destId="{38AE5414-7D8F-4CB6-9B51-A6E388DE2025}" srcOrd="1" destOrd="0" parTransId="{28BF5267-D8D0-40FA-9B54-4FB94FD4492E}" sibTransId="{E7DEE3F9-48BB-495F-8E29-0FD2756C74C5}"/>
    <dgm:cxn modelId="{F0308BE3-19B1-4F12-BAE4-8982CB0E9D29}" type="presOf" srcId="{38AE5414-7D8F-4CB6-9B51-A6E388DE2025}" destId="{479CCBA3-765A-4A1E-AC99-61F9AA03C742}" srcOrd="0" destOrd="0" presId="urn:microsoft.com/office/officeart/2008/layout/AlternatingPictureBlocks"/>
    <dgm:cxn modelId="{04C329B3-E5BD-4674-A849-60E862BEC1F1}" srcId="{BB8C068F-B1E2-4BAF-B314-5D708D98A216}" destId="{5EA79B93-F660-45C4-A6DC-1B6EE11FFE09}" srcOrd="2" destOrd="0" parTransId="{06D0BAEF-A0FB-405C-8795-F5B1198D6C22}" sibTransId="{B7C33C8C-6DD2-43DC-AFE1-389A45AFFF09}"/>
    <dgm:cxn modelId="{B4A9FF87-C25B-4765-ADF6-D90611C64EDD}" type="presParOf" srcId="{C926350F-5E4C-4BC2-BA3E-9FD94305701E}" destId="{805E7C81-BD07-41D3-9E3D-B4EE8289A669}" srcOrd="0" destOrd="0" presId="urn:microsoft.com/office/officeart/2008/layout/AlternatingPictureBlocks"/>
    <dgm:cxn modelId="{108AAD49-0C7D-4EB1-B521-B620E2021520}" type="presParOf" srcId="{805E7C81-BD07-41D3-9E3D-B4EE8289A669}" destId="{A2C176F4-7FCD-42E4-9D9E-90BA6F7CEE5D}" srcOrd="0" destOrd="0" presId="urn:microsoft.com/office/officeart/2008/layout/AlternatingPictureBlocks"/>
    <dgm:cxn modelId="{989F476A-D029-4D03-823D-B1D25FAEF914}" type="presParOf" srcId="{805E7C81-BD07-41D3-9E3D-B4EE8289A669}" destId="{74236F32-90CE-4857-9681-0B6557A8F318}" srcOrd="1" destOrd="0" presId="urn:microsoft.com/office/officeart/2008/layout/AlternatingPictureBlocks"/>
    <dgm:cxn modelId="{56B2A221-7D5C-421F-8331-1F17DA93859B}" type="presParOf" srcId="{C926350F-5E4C-4BC2-BA3E-9FD94305701E}" destId="{09035F7F-DE37-4FEE-A6B3-9A85A65192E5}" srcOrd="1" destOrd="0" presId="urn:microsoft.com/office/officeart/2008/layout/AlternatingPictureBlocks"/>
    <dgm:cxn modelId="{13BB822B-92AA-4C8A-871F-11816548E145}" type="presParOf" srcId="{C926350F-5E4C-4BC2-BA3E-9FD94305701E}" destId="{0DE506E0-AEA4-4714-8508-2014EE35B08C}" srcOrd="2" destOrd="0" presId="urn:microsoft.com/office/officeart/2008/layout/AlternatingPictureBlocks"/>
    <dgm:cxn modelId="{C10A0056-9D8B-40FE-BACC-8FF9F2D0A9F5}" type="presParOf" srcId="{0DE506E0-AEA4-4714-8508-2014EE35B08C}" destId="{479CCBA3-765A-4A1E-AC99-61F9AA03C742}" srcOrd="0" destOrd="0" presId="urn:microsoft.com/office/officeart/2008/layout/AlternatingPictureBlocks"/>
    <dgm:cxn modelId="{653F7A24-0E9F-4E9D-B81D-F24740A815A2}" type="presParOf" srcId="{0DE506E0-AEA4-4714-8508-2014EE35B08C}" destId="{76E71EC1-221F-4B8E-A816-E07F9AD37BEC}" srcOrd="1" destOrd="0" presId="urn:microsoft.com/office/officeart/2008/layout/AlternatingPictureBlocks"/>
    <dgm:cxn modelId="{537FDBCF-A0F6-4E2F-8BCF-8503D267AEA4}" type="presParOf" srcId="{C926350F-5E4C-4BC2-BA3E-9FD94305701E}" destId="{90C2081D-1EE9-405C-A0C0-9DE6993CE07D}" srcOrd="3" destOrd="0" presId="urn:microsoft.com/office/officeart/2008/layout/AlternatingPictureBlocks"/>
    <dgm:cxn modelId="{75E6A45D-0B96-4D95-BB45-80997F5A4FC2}" type="presParOf" srcId="{C926350F-5E4C-4BC2-BA3E-9FD94305701E}" destId="{7509CEC6-B47F-4920-904F-9F081B0590B8}" srcOrd="4" destOrd="0" presId="urn:microsoft.com/office/officeart/2008/layout/AlternatingPictureBlocks"/>
    <dgm:cxn modelId="{310DC6A0-51FB-4B49-9B62-26BE708445A8}" type="presParOf" srcId="{7509CEC6-B47F-4920-904F-9F081B0590B8}" destId="{56A1C771-8F3B-42B0-87AF-B67A66B1D951}" srcOrd="0" destOrd="0" presId="urn:microsoft.com/office/officeart/2008/layout/AlternatingPictureBlocks"/>
    <dgm:cxn modelId="{8838EE75-8A03-4296-B2A0-46271113E35C}" type="presParOf" srcId="{7509CEC6-B47F-4920-904F-9F081B0590B8}" destId="{6DE44990-A3B7-46AE-9849-83EB3635C7BB}"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B8C068F-B1E2-4BAF-B314-5D708D98A216}" type="doc">
      <dgm:prSet loTypeId="urn:microsoft.com/office/officeart/2008/layout/AlternatingPictureBlocks" loCatId="list" qsTypeId="urn:microsoft.com/office/officeart/2005/8/quickstyle/simple5" qsCatId="simple" csTypeId="urn:microsoft.com/office/officeart/2005/8/colors/accent1_5" csCatId="accent1" phldr="1"/>
      <dgm:spPr/>
    </dgm:pt>
    <dgm:pt modelId="{3434ECAA-C32E-473B-AA32-CF4C08FBBC2E}">
      <dgm:prSet phldrT="[Text]"/>
      <dgm:spPr>
        <a:effectLst>
          <a:outerShdw blurRad="50800" dist="38100" dir="2700000" algn="tl" rotWithShape="0">
            <a:prstClr val="black">
              <a:alpha val="40000"/>
            </a:prstClr>
          </a:outerShdw>
        </a:effectLst>
      </dgm:spPr>
      <dgm:t>
        <a:bodyPr/>
        <a:lstStyle/>
        <a:p>
          <a:r>
            <a:rPr lang="en-US" dirty="0"/>
            <a:t>Authority</a:t>
          </a:r>
        </a:p>
      </dgm:t>
    </dgm:pt>
    <dgm:pt modelId="{87842386-B0CB-4B6C-A8A7-80850F0D763F}" type="parTrans" cxnId="{38056654-BA7B-46DB-A88F-BE25B5AFE18A}">
      <dgm:prSet/>
      <dgm:spPr/>
      <dgm:t>
        <a:bodyPr/>
        <a:lstStyle/>
        <a:p>
          <a:endParaRPr lang="en-US"/>
        </a:p>
      </dgm:t>
    </dgm:pt>
    <dgm:pt modelId="{17F31379-A9BE-4F33-825D-375BC7ACE133}" type="sibTrans" cxnId="{38056654-BA7B-46DB-A88F-BE25B5AFE18A}">
      <dgm:prSet/>
      <dgm:spPr/>
      <dgm:t>
        <a:bodyPr/>
        <a:lstStyle/>
        <a:p>
          <a:endParaRPr lang="en-US"/>
        </a:p>
      </dgm:t>
    </dgm:pt>
    <dgm:pt modelId="{38AE5414-7D8F-4CB6-9B51-A6E388DE2025}">
      <dgm:prSet phldrT="[Text]"/>
      <dgm:spPr>
        <a:effectLst>
          <a:outerShdw blurRad="50800" dist="38100" dir="2700000" algn="tl" rotWithShape="0">
            <a:prstClr val="black">
              <a:alpha val="40000"/>
            </a:prstClr>
          </a:outerShdw>
        </a:effectLst>
      </dgm:spPr>
      <dgm:t>
        <a:bodyPr/>
        <a:lstStyle/>
        <a:p>
          <a:r>
            <a:rPr lang="en-US" dirty="0"/>
            <a:t>The Church</a:t>
          </a:r>
        </a:p>
      </dgm:t>
    </dgm:pt>
    <dgm:pt modelId="{28BF5267-D8D0-40FA-9B54-4FB94FD4492E}" type="parTrans" cxnId="{AE753077-6DB2-40B9-9D8D-F51A68A46F4E}">
      <dgm:prSet/>
      <dgm:spPr/>
      <dgm:t>
        <a:bodyPr/>
        <a:lstStyle/>
        <a:p>
          <a:endParaRPr lang="en-US"/>
        </a:p>
      </dgm:t>
    </dgm:pt>
    <dgm:pt modelId="{E7DEE3F9-48BB-495F-8E29-0FD2756C74C5}" type="sibTrans" cxnId="{AE753077-6DB2-40B9-9D8D-F51A68A46F4E}">
      <dgm:prSet/>
      <dgm:spPr/>
      <dgm:t>
        <a:bodyPr/>
        <a:lstStyle/>
        <a:p>
          <a:endParaRPr lang="en-US"/>
        </a:p>
      </dgm:t>
    </dgm:pt>
    <dgm:pt modelId="{5EA79B93-F660-45C4-A6DC-1B6EE11FFE09}">
      <dgm:prSet phldrT="[Text]"/>
      <dgm:spPr>
        <a:effectLst>
          <a:outerShdw blurRad="50800" dist="38100" dir="2700000" algn="tl" rotWithShape="0">
            <a:prstClr val="black">
              <a:alpha val="40000"/>
            </a:prstClr>
          </a:outerShdw>
        </a:effectLst>
      </dgm:spPr>
      <dgm:t>
        <a:bodyPr/>
        <a:lstStyle/>
        <a:p>
          <a:r>
            <a:rPr lang="en-US" dirty="0"/>
            <a:t>Marvelous Work</a:t>
          </a:r>
        </a:p>
      </dgm:t>
    </dgm:pt>
    <dgm:pt modelId="{06D0BAEF-A0FB-405C-8795-F5B1198D6C22}" type="parTrans" cxnId="{04C329B3-E5BD-4674-A849-60E862BEC1F1}">
      <dgm:prSet/>
      <dgm:spPr/>
      <dgm:t>
        <a:bodyPr/>
        <a:lstStyle/>
        <a:p>
          <a:endParaRPr lang="en-US"/>
        </a:p>
      </dgm:t>
    </dgm:pt>
    <dgm:pt modelId="{B7C33C8C-6DD2-43DC-AFE1-389A45AFFF09}" type="sibTrans" cxnId="{04C329B3-E5BD-4674-A849-60E862BEC1F1}">
      <dgm:prSet/>
      <dgm:spPr/>
      <dgm:t>
        <a:bodyPr/>
        <a:lstStyle/>
        <a:p>
          <a:endParaRPr lang="en-US"/>
        </a:p>
      </dgm:t>
    </dgm:pt>
    <dgm:pt modelId="{C926350F-5E4C-4BC2-BA3E-9FD94305701E}" type="pres">
      <dgm:prSet presAssocID="{BB8C068F-B1E2-4BAF-B314-5D708D98A216}" presName="linearFlow" presStyleCnt="0">
        <dgm:presLayoutVars>
          <dgm:dir/>
          <dgm:resizeHandles val="exact"/>
        </dgm:presLayoutVars>
      </dgm:prSet>
      <dgm:spPr/>
    </dgm:pt>
    <dgm:pt modelId="{805E7C81-BD07-41D3-9E3D-B4EE8289A669}" type="pres">
      <dgm:prSet presAssocID="{3434ECAA-C32E-473B-AA32-CF4C08FBBC2E}" presName="comp" presStyleCnt="0"/>
      <dgm:spPr/>
    </dgm:pt>
    <dgm:pt modelId="{A2C176F4-7FCD-42E4-9D9E-90BA6F7CEE5D}" type="pres">
      <dgm:prSet presAssocID="{3434ECAA-C32E-473B-AA32-CF4C08FBBC2E}" presName="rect2" presStyleLbl="node1" presStyleIdx="0" presStyleCnt="3">
        <dgm:presLayoutVars>
          <dgm:bulletEnabled val="1"/>
        </dgm:presLayoutVars>
      </dgm:prSet>
      <dgm:spPr/>
      <dgm:t>
        <a:bodyPr/>
        <a:lstStyle/>
        <a:p>
          <a:endParaRPr lang="en-US"/>
        </a:p>
      </dgm:t>
    </dgm:pt>
    <dgm:pt modelId="{74236F32-90CE-4857-9681-0B6557A8F318}" type="pres">
      <dgm:prSet presAssocID="{3434ECAA-C32E-473B-AA32-CF4C08FBBC2E}" presName="rect1" presStyleLbl="ln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64000" r="-64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9035F7F-DE37-4FEE-A6B3-9A85A65192E5}" type="pres">
      <dgm:prSet presAssocID="{17F31379-A9BE-4F33-825D-375BC7ACE133}" presName="sibTrans" presStyleCnt="0"/>
      <dgm:spPr/>
    </dgm:pt>
    <dgm:pt modelId="{0DE506E0-AEA4-4714-8508-2014EE35B08C}" type="pres">
      <dgm:prSet presAssocID="{38AE5414-7D8F-4CB6-9B51-A6E388DE2025}" presName="comp" presStyleCnt="0"/>
      <dgm:spPr/>
    </dgm:pt>
    <dgm:pt modelId="{479CCBA3-765A-4A1E-AC99-61F9AA03C742}" type="pres">
      <dgm:prSet presAssocID="{38AE5414-7D8F-4CB6-9B51-A6E388DE2025}" presName="rect2" presStyleLbl="node1" presStyleIdx="1" presStyleCnt="3">
        <dgm:presLayoutVars>
          <dgm:bulletEnabled val="1"/>
        </dgm:presLayoutVars>
      </dgm:prSet>
      <dgm:spPr/>
      <dgm:t>
        <a:bodyPr/>
        <a:lstStyle/>
        <a:p>
          <a:endParaRPr lang="en-US"/>
        </a:p>
      </dgm:t>
    </dgm:pt>
    <dgm:pt modelId="{76E71EC1-221F-4B8E-A816-E07F9AD37BEC}" type="pres">
      <dgm:prSet presAssocID="{38AE5414-7D8F-4CB6-9B51-A6E388DE2025}" presName="rect1" presStyleLbl="lnNode1" presStyleIdx="1"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51000" r="-51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0C2081D-1EE9-405C-A0C0-9DE6993CE07D}" type="pres">
      <dgm:prSet presAssocID="{E7DEE3F9-48BB-495F-8E29-0FD2756C74C5}" presName="sibTrans" presStyleCnt="0"/>
      <dgm:spPr/>
    </dgm:pt>
    <dgm:pt modelId="{7509CEC6-B47F-4920-904F-9F081B0590B8}" type="pres">
      <dgm:prSet presAssocID="{5EA79B93-F660-45C4-A6DC-1B6EE11FFE09}" presName="comp" presStyleCnt="0"/>
      <dgm:spPr/>
    </dgm:pt>
    <dgm:pt modelId="{56A1C771-8F3B-42B0-87AF-B67A66B1D951}" type="pres">
      <dgm:prSet presAssocID="{5EA79B93-F660-45C4-A6DC-1B6EE11FFE09}" presName="rect2" presStyleLbl="node1" presStyleIdx="2" presStyleCnt="3">
        <dgm:presLayoutVars>
          <dgm:bulletEnabled val="1"/>
        </dgm:presLayoutVars>
      </dgm:prSet>
      <dgm:spPr/>
      <dgm:t>
        <a:bodyPr/>
        <a:lstStyle/>
        <a:p>
          <a:endParaRPr lang="en-US"/>
        </a:p>
      </dgm:t>
    </dgm:pt>
    <dgm:pt modelId="{6DE44990-A3B7-46AE-9849-83EB3635C7BB}" type="pres">
      <dgm:prSet presAssocID="{5EA79B93-F660-45C4-A6DC-1B6EE11FFE09}" presName="rect1" presStyleLbl="lnNode1" presStyleIdx="2" presStyleCnt="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15000" b="-15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Lst>
  <dgm:cxnLst>
    <dgm:cxn modelId="{38056654-BA7B-46DB-A88F-BE25B5AFE18A}" srcId="{BB8C068F-B1E2-4BAF-B314-5D708D98A216}" destId="{3434ECAA-C32E-473B-AA32-CF4C08FBBC2E}" srcOrd="0" destOrd="0" parTransId="{87842386-B0CB-4B6C-A8A7-80850F0D763F}" sibTransId="{17F31379-A9BE-4F33-825D-375BC7ACE133}"/>
    <dgm:cxn modelId="{5D89CD4C-5612-4B4A-88EE-8555DB863B08}" type="presOf" srcId="{BB8C068F-B1E2-4BAF-B314-5D708D98A216}" destId="{C926350F-5E4C-4BC2-BA3E-9FD94305701E}" srcOrd="0" destOrd="0" presId="urn:microsoft.com/office/officeart/2008/layout/AlternatingPictureBlocks"/>
    <dgm:cxn modelId="{5136ECC6-960D-41AE-BC5F-9FA1C609FAFE}" type="presOf" srcId="{3434ECAA-C32E-473B-AA32-CF4C08FBBC2E}" destId="{A2C176F4-7FCD-42E4-9D9E-90BA6F7CEE5D}" srcOrd="0" destOrd="0" presId="urn:microsoft.com/office/officeart/2008/layout/AlternatingPictureBlocks"/>
    <dgm:cxn modelId="{9DCBFCE4-A82B-4F9D-BE59-CD8D764ACEA9}" type="presOf" srcId="{5EA79B93-F660-45C4-A6DC-1B6EE11FFE09}" destId="{56A1C771-8F3B-42B0-87AF-B67A66B1D951}" srcOrd="0" destOrd="0" presId="urn:microsoft.com/office/officeart/2008/layout/AlternatingPictureBlocks"/>
    <dgm:cxn modelId="{AE753077-6DB2-40B9-9D8D-F51A68A46F4E}" srcId="{BB8C068F-B1E2-4BAF-B314-5D708D98A216}" destId="{38AE5414-7D8F-4CB6-9B51-A6E388DE2025}" srcOrd="1" destOrd="0" parTransId="{28BF5267-D8D0-40FA-9B54-4FB94FD4492E}" sibTransId="{E7DEE3F9-48BB-495F-8E29-0FD2756C74C5}"/>
    <dgm:cxn modelId="{F0308BE3-19B1-4F12-BAE4-8982CB0E9D29}" type="presOf" srcId="{38AE5414-7D8F-4CB6-9B51-A6E388DE2025}" destId="{479CCBA3-765A-4A1E-AC99-61F9AA03C742}" srcOrd="0" destOrd="0" presId="urn:microsoft.com/office/officeart/2008/layout/AlternatingPictureBlocks"/>
    <dgm:cxn modelId="{04C329B3-E5BD-4674-A849-60E862BEC1F1}" srcId="{BB8C068F-B1E2-4BAF-B314-5D708D98A216}" destId="{5EA79B93-F660-45C4-A6DC-1B6EE11FFE09}" srcOrd="2" destOrd="0" parTransId="{06D0BAEF-A0FB-405C-8795-F5B1198D6C22}" sibTransId="{B7C33C8C-6DD2-43DC-AFE1-389A45AFFF09}"/>
    <dgm:cxn modelId="{B4A9FF87-C25B-4765-ADF6-D90611C64EDD}" type="presParOf" srcId="{C926350F-5E4C-4BC2-BA3E-9FD94305701E}" destId="{805E7C81-BD07-41D3-9E3D-B4EE8289A669}" srcOrd="0" destOrd="0" presId="urn:microsoft.com/office/officeart/2008/layout/AlternatingPictureBlocks"/>
    <dgm:cxn modelId="{108AAD49-0C7D-4EB1-B521-B620E2021520}" type="presParOf" srcId="{805E7C81-BD07-41D3-9E3D-B4EE8289A669}" destId="{A2C176F4-7FCD-42E4-9D9E-90BA6F7CEE5D}" srcOrd="0" destOrd="0" presId="urn:microsoft.com/office/officeart/2008/layout/AlternatingPictureBlocks"/>
    <dgm:cxn modelId="{989F476A-D029-4D03-823D-B1D25FAEF914}" type="presParOf" srcId="{805E7C81-BD07-41D3-9E3D-B4EE8289A669}" destId="{74236F32-90CE-4857-9681-0B6557A8F318}" srcOrd="1" destOrd="0" presId="urn:microsoft.com/office/officeart/2008/layout/AlternatingPictureBlocks"/>
    <dgm:cxn modelId="{56B2A221-7D5C-421F-8331-1F17DA93859B}" type="presParOf" srcId="{C926350F-5E4C-4BC2-BA3E-9FD94305701E}" destId="{09035F7F-DE37-4FEE-A6B3-9A85A65192E5}" srcOrd="1" destOrd="0" presId="urn:microsoft.com/office/officeart/2008/layout/AlternatingPictureBlocks"/>
    <dgm:cxn modelId="{13BB822B-92AA-4C8A-871F-11816548E145}" type="presParOf" srcId="{C926350F-5E4C-4BC2-BA3E-9FD94305701E}" destId="{0DE506E0-AEA4-4714-8508-2014EE35B08C}" srcOrd="2" destOrd="0" presId="urn:microsoft.com/office/officeart/2008/layout/AlternatingPictureBlocks"/>
    <dgm:cxn modelId="{C10A0056-9D8B-40FE-BACC-8FF9F2D0A9F5}" type="presParOf" srcId="{0DE506E0-AEA4-4714-8508-2014EE35B08C}" destId="{479CCBA3-765A-4A1E-AC99-61F9AA03C742}" srcOrd="0" destOrd="0" presId="urn:microsoft.com/office/officeart/2008/layout/AlternatingPictureBlocks"/>
    <dgm:cxn modelId="{653F7A24-0E9F-4E9D-B81D-F24740A815A2}" type="presParOf" srcId="{0DE506E0-AEA4-4714-8508-2014EE35B08C}" destId="{76E71EC1-221F-4B8E-A816-E07F9AD37BEC}" srcOrd="1" destOrd="0" presId="urn:microsoft.com/office/officeart/2008/layout/AlternatingPictureBlocks"/>
    <dgm:cxn modelId="{537FDBCF-A0F6-4E2F-8BCF-8503D267AEA4}" type="presParOf" srcId="{C926350F-5E4C-4BC2-BA3E-9FD94305701E}" destId="{90C2081D-1EE9-405C-A0C0-9DE6993CE07D}" srcOrd="3" destOrd="0" presId="urn:microsoft.com/office/officeart/2008/layout/AlternatingPictureBlocks"/>
    <dgm:cxn modelId="{75E6A45D-0B96-4D95-BB45-80997F5A4FC2}" type="presParOf" srcId="{C926350F-5E4C-4BC2-BA3E-9FD94305701E}" destId="{7509CEC6-B47F-4920-904F-9F081B0590B8}" srcOrd="4" destOrd="0" presId="urn:microsoft.com/office/officeart/2008/layout/AlternatingPictureBlocks"/>
    <dgm:cxn modelId="{310DC6A0-51FB-4B49-9B62-26BE708445A8}" type="presParOf" srcId="{7509CEC6-B47F-4920-904F-9F081B0590B8}" destId="{56A1C771-8F3B-42B0-87AF-B67A66B1D951}" srcOrd="0" destOrd="0" presId="urn:microsoft.com/office/officeart/2008/layout/AlternatingPictureBlocks"/>
    <dgm:cxn modelId="{8838EE75-8A03-4296-B2A0-46271113E35C}" type="presParOf" srcId="{7509CEC6-B47F-4920-904F-9F081B0590B8}" destId="{6DE44990-A3B7-46AE-9849-83EB3635C7BB}" srcOrd="1" destOrd="0" presId="urn:microsoft.com/office/officeart/2008/layout/AlternatingPictureBlock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B8C068F-B1E2-4BAF-B314-5D708D98A216}" type="doc">
      <dgm:prSet loTypeId="urn:microsoft.com/office/officeart/2008/layout/AlternatingPictureBlocks" loCatId="list" qsTypeId="urn:microsoft.com/office/officeart/2005/8/quickstyle/simple5" qsCatId="simple" csTypeId="urn:microsoft.com/office/officeart/2005/8/colors/accent1_4" csCatId="accent1" phldr="1"/>
      <dgm:spPr/>
    </dgm:pt>
    <dgm:pt modelId="{3434ECAA-C32E-473B-AA32-CF4C08FBBC2E}">
      <dgm:prSet phldrT="[Text]"/>
      <dgm:spPr>
        <a:effectLst>
          <a:outerShdw blurRad="50800" dist="38100" dir="2700000" algn="tl" rotWithShape="0">
            <a:prstClr val="black">
              <a:alpha val="40000"/>
            </a:prstClr>
          </a:outerShdw>
        </a:effectLst>
      </dgm:spPr>
      <dgm:t>
        <a:bodyPr/>
        <a:lstStyle/>
        <a:p>
          <a:r>
            <a:rPr lang="en-US" dirty="0"/>
            <a:t>Kingdom of God</a:t>
          </a:r>
        </a:p>
      </dgm:t>
    </dgm:pt>
    <dgm:pt modelId="{87842386-B0CB-4B6C-A8A7-80850F0D763F}" type="parTrans" cxnId="{38056654-BA7B-46DB-A88F-BE25B5AFE18A}">
      <dgm:prSet/>
      <dgm:spPr/>
      <dgm:t>
        <a:bodyPr/>
        <a:lstStyle/>
        <a:p>
          <a:endParaRPr lang="en-US"/>
        </a:p>
      </dgm:t>
    </dgm:pt>
    <dgm:pt modelId="{17F31379-A9BE-4F33-825D-375BC7ACE133}" type="sibTrans" cxnId="{38056654-BA7B-46DB-A88F-BE25B5AFE18A}">
      <dgm:prSet/>
      <dgm:spPr/>
      <dgm:t>
        <a:bodyPr/>
        <a:lstStyle/>
        <a:p>
          <a:endParaRPr lang="en-US"/>
        </a:p>
      </dgm:t>
    </dgm:pt>
    <dgm:pt modelId="{38AE5414-7D8F-4CB6-9B51-A6E388DE2025}">
      <dgm:prSet phldrT="[Text]"/>
      <dgm:spPr>
        <a:effectLst>
          <a:outerShdw blurRad="50800" dist="38100" dir="2700000" algn="tl" rotWithShape="0">
            <a:prstClr val="black">
              <a:alpha val="40000"/>
            </a:prstClr>
          </a:outerShdw>
        </a:effectLst>
      </dgm:spPr>
      <dgm:t>
        <a:bodyPr/>
        <a:lstStyle/>
        <a:p>
          <a:r>
            <a:rPr lang="en-US" dirty="0"/>
            <a:t>Changed Heart</a:t>
          </a:r>
        </a:p>
      </dgm:t>
    </dgm:pt>
    <dgm:pt modelId="{28BF5267-D8D0-40FA-9B54-4FB94FD4492E}" type="parTrans" cxnId="{AE753077-6DB2-40B9-9D8D-F51A68A46F4E}">
      <dgm:prSet/>
      <dgm:spPr/>
      <dgm:t>
        <a:bodyPr/>
        <a:lstStyle/>
        <a:p>
          <a:endParaRPr lang="en-US"/>
        </a:p>
      </dgm:t>
    </dgm:pt>
    <dgm:pt modelId="{E7DEE3F9-48BB-495F-8E29-0FD2756C74C5}" type="sibTrans" cxnId="{AE753077-6DB2-40B9-9D8D-F51A68A46F4E}">
      <dgm:prSet/>
      <dgm:spPr/>
      <dgm:t>
        <a:bodyPr/>
        <a:lstStyle/>
        <a:p>
          <a:endParaRPr lang="en-US"/>
        </a:p>
      </dgm:t>
    </dgm:pt>
    <dgm:pt modelId="{5EA79B93-F660-45C4-A6DC-1B6EE11FFE09}">
      <dgm:prSet phldrT="[Text]"/>
      <dgm:spPr>
        <a:effectLst>
          <a:outerShdw blurRad="50800" dist="38100" dir="2700000" algn="tl" rotWithShape="0">
            <a:prstClr val="black">
              <a:alpha val="40000"/>
            </a:prstClr>
          </a:outerShdw>
        </a:effectLst>
      </dgm:spPr>
      <dgm:t>
        <a:bodyPr/>
        <a:lstStyle/>
        <a:p>
          <a:r>
            <a:rPr lang="en-US" dirty="0"/>
            <a:t>From Death unto Life</a:t>
          </a:r>
        </a:p>
      </dgm:t>
    </dgm:pt>
    <dgm:pt modelId="{06D0BAEF-A0FB-405C-8795-F5B1198D6C22}" type="parTrans" cxnId="{04C329B3-E5BD-4674-A849-60E862BEC1F1}">
      <dgm:prSet/>
      <dgm:spPr/>
      <dgm:t>
        <a:bodyPr/>
        <a:lstStyle/>
        <a:p>
          <a:endParaRPr lang="en-US"/>
        </a:p>
      </dgm:t>
    </dgm:pt>
    <dgm:pt modelId="{B7C33C8C-6DD2-43DC-AFE1-389A45AFFF09}" type="sibTrans" cxnId="{04C329B3-E5BD-4674-A849-60E862BEC1F1}">
      <dgm:prSet/>
      <dgm:spPr/>
      <dgm:t>
        <a:bodyPr/>
        <a:lstStyle/>
        <a:p>
          <a:endParaRPr lang="en-US"/>
        </a:p>
      </dgm:t>
    </dgm:pt>
    <dgm:pt modelId="{C926350F-5E4C-4BC2-BA3E-9FD94305701E}" type="pres">
      <dgm:prSet presAssocID="{BB8C068F-B1E2-4BAF-B314-5D708D98A216}" presName="linearFlow" presStyleCnt="0">
        <dgm:presLayoutVars>
          <dgm:dir/>
          <dgm:resizeHandles val="exact"/>
        </dgm:presLayoutVars>
      </dgm:prSet>
      <dgm:spPr/>
    </dgm:pt>
    <dgm:pt modelId="{805E7C81-BD07-41D3-9E3D-B4EE8289A669}" type="pres">
      <dgm:prSet presAssocID="{3434ECAA-C32E-473B-AA32-CF4C08FBBC2E}" presName="comp" presStyleCnt="0"/>
      <dgm:spPr/>
    </dgm:pt>
    <dgm:pt modelId="{A2C176F4-7FCD-42E4-9D9E-90BA6F7CEE5D}" type="pres">
      <dgm:prSet presAssocID="{3434ECAA-C32E-473B-AA32-CF4C08FBBC2E}" presName="rect2" presStyleLbl="node1" presStyleIdx="0" presStyleCnt="3">
        <dgm:presLayoutVars>
          <dgm:bulletEnabled val="1"/>
        </dgm:presLayoutVars>
      </dgm:prSet>
      <dgm:spPr/>
      <dgm:t>
        <a:bodyPr/>
        <a:lstStyle/>
        <a:p>
          <a:endParaRPr lang="en-US"/>
        </a:p>
      </dgm:t>
    </dgm:pt>
    <dgm:pt modelId="{74236F32-90CE-4857-9681-0B6557A8F318}" type="pres">
      <dgm:prSet presAssocID="{3434ECAA-C32E-473B-AA32-CF4C08FBBC2E}" presName="rect1" presStyleLbl="ln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7000" b="-7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9035F7F-DE37-4FEE-A6B3-9A85A65192E5}" type="pres">
      <dgm:prSet presAssocID="{17F31379-A9BE-4F33-825D-375BC7ACE133}" presName="sibTrans" presStyleCnt="0"/>
      <dgm:spPr/>
    </dgm:pt>
    <dgm:pt modelId="{0DE506E0-AEA4-4714-8508-2014EE35B08C}" type="pres">
      <dgm:prSet presAssocID="{38AE5414-7D8F-4CB6-9B51-A6E388DE2025}" presName="comp" presStyleCnt="0"/>
      <dgm:spPr/>
    </dgm:pt>
    <dgm:pt modelId="{479CCBA3-765A-4A1E-AC99-61F9AA03C742}" type="pres">
      <dgm:prSet presAssocID="{38AE5414-7D8F-4CB6-9B51-A6E388DE2025}" presName="rect2" presStyleLbl="node1" presStyleIdx="1" presStyleCnt="3">
        <dgm:presLayoutVars>
          <dgm:bulletEnabled val="1"/>
        </dgm:presLayoutVars>
      </dgm:prSet>
      <dgm:spPr/>
      <dgm:t>
        <a:bodyPr/>
        <a:lstStyle/>
        <a:p>
          <a:endParaRPr lang="en-US"/>
        </a:p>
      </dgm:t>
    </dgm:pt>
    <dgm:pt modelId="{76E71EC1-221F-4B8E-A816-E07F9AD37BEC}" type="pres">
      <dgm:prSet presAssocID="{38AE5414-7D8F-4CB6-9B51-A6E388DE2025}" presName="rect1" presStyleLbl="lnNode1" presStyleIdx="1"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51000" r="-51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0C2081D-1EE9-405C-A0C0-9DE6993CE07D}" type="pres">
      <dgm:prSet presAssocID="{E7DEE3F9-48BB-495F-8E29-0FD2756C74C5}" presName="sibTrans" presStyleCnt="0"/>
      <dgm:spPr/>
    </dgm:pt>
    <dgm:pt modelId="{7509CEC6-B47F-4920-904F-9F081B0590B8}" type="pres">
      <dgm:prSet presAssocID="{5EA79B93-F660-45C4-A6DC-1B6EE11FFE09}" presName="comp" presStyleCnt="0"/>
      <dgm:spPr/>
    </dgm:pt>
    <dgm:pt modelId="{56A1C771-8F3B-42B0-87AF-B67A66B1D951}" type="pres">
      <dgm:prSet presAssocID="{5EA79B93-F660-45C4-A6DC-1B6EE11FFE09}" presName="rect2" presStyleLbl="node1" presStyleIdx="2" presStyleCnt="3">
        <dgm:presLayoutVars>
          <dgm:bulletEnabled val="1"/>
        </dgm:presLayoutVars>
      </dgm:prSet>
      <dgm:spPr/>
      <dgm:t>
        <a:bodyPr/>
        <a:lstStyle/>
        <a:p>
          <a:endParaRPr lang="en-US"/>
        </a:p>
      </dgm:t>
    </dgm:pt>
    <dgm:pt modelId="{6DE44990-A3B7-46AE-9849-83EB3635C7BB}" type="pres">
      <dgm:prSet presAssocID="{5EA79B93-F660-45C4-A6DC-1B6EE11FFE09}" presName="rect1" presStyleLbl="lnNode1" presStyleIdx="2" presStyleCnt="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12000" b="-12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Lst>
  <dgm:cxnLst>
    <dgm:cxn modelId="{38056654-BA7B-46DB-A88F-BE25B5AFE18A}" srcId="{BB8C068F-B1E2-4BAF-B314-5D708D98A216}" destId="{3434ECAA-C32E-473B-AA32-CF4C08FBBC2E}" srcOrd="0" destOrd="0" parTransId="{87842386-B0CB-4B6C-A8A7-80850F0D763F}" sibTransId="{17F31379-A9BE-4F33-825D-375BC7ACE133}"/>
    <dgm:cxn modelId="{5D89CD4C-5612-4B4A-88EE-8555DB863B08}" type="presOf" srcId="{BB8C068F-B1E2-4BAF-B314-5D708D98A216}" destId="{C926350F-5E4C-4BC2-BA3E-9FD94305701E}" srcOrd="0" destOrd="0" presId="urn:microsoft.com/office/officeart/2008/layout/AlternatingPictureBlocks"/>
    <dgm:cxn modelId="{5136ECC6-960D-41AE-BC5F-9FA1C609FAFE}" type="presOf" srcId="{3434ECAA-C32E-473B-AA32-CF4C08FBBC2E}" destId="{A2C176F4-7FCD-42E4-9D9E-90BA6F7CEE5D}" srcOrd="0" destOrd="0" presId="urn:microsoft.com/office/officeart/2008/layout/AlternatingPictureBlocks"/>
    <dgm:cxn modelId="{9DCBFCE4-A82B-4F9D-BE59-CD8D764ACEA9}" type="presOf" srcId="{5EA79B93-F660-45C4-A6DC-1B6EE11FFE09}" destId="{56A1C771-8F3B-42B0-87AF-B67A66B1D951}" srcOrd="0" destOrd="0" presId="urn:microsoft.com/office/officeart/2008/layout/AlternatingPictureBlocks"/>
    <dgm:cxn modelId="{AE753077-6DB2-40B9-9D8D-F51A68A46F4E}" srcId="{BB8C068F-B1E2-4BAF-B314-5D708D98A216}" destId="{38AE5414-7D8F-4CB6-9B51-A6E388DE2025}" srcOrd="1" destOrd="0" parTransId="{28BF5267-D8D0-40FA-9B54-4FB94FD4492E}" sibTransId="{E7DEE3F9-48BB-495F-8E29-0FD2756C74C5}"/>
    <dgm:cxn modelId="{F0308BE3-19B1-4F12-BAE4-8982CB0E9D29}" type="presOf" srcId="{38AE5414-7D8F-4CB6-9B51-A6E388DE2025}" destId="{479CCBA3-765A-4A1E-AC99-61F9AA03C742}" srcOrd="0" destOrd="0" presId="urn:microsoft.com/office/officeart/2008/layout/AlternatingPictureBlocks"/>
    <dgm:cxn modelId="{04C329B3-E5BD-4674-A849-60E862BEC1F1}" srcId="{BB8C068F-B1E2-4BAF-B314-5D708D98A216}" destId="{5EA79B93-F660-45C4-A6DC-1B6EE11FFE09}" srcOrd="2" destOrd="0" parTransId="{06D0BAEF-A0FB-405C-8795-F5B1198D6C22}" sibTransId="{B7C33C8C-6DD2-43DC-AFE1-389A45AFFF09}"/>
    <dgm:cxn modelId="{B4A9FF87-C25B-4765-ADF6-D90611C64EDD}" type="presParOf" srcId="{C926350F-5E4C-4BC2-BA3E-9FD94305701E}" destId="{805E7C81-BD07-41D3-9E3D-B4EE8289A669}" srcOrd="0" destOrd="0" presId="urn:microsoft.com/office/officeart/2008/layout/AlternatingPictureBlocks"/>
    <dgm:cxn modelId="{108AAD49-0C7D-4EB1-B521-B620E2021520}" type="presParOf" srcId="{805E7C81-BD07-41D3-9E3D-B4EE8289A669}" destId="{A2C176F4-7FCD-42E4-9D9E-90BA6F7CEE5D}" srcOrd="0" destOrd="0" presId="urn:microsoft.com/office/officeart/2008/layout/AlternatingPictureBlocks"/>
    <dgm:cxn modelId="{989F476A-D029-4D03-823D-B1D25FAEF914}" type="presParOf" srcId="{805E7C81-BD07-41D3-9E3D-B4EE8289A669}" destId="{74236F32-90CE-4857-9681-0B6557A8F318}" srcOrd="1" destOrd="0" presId="urn:microsoft.com/office/officeart/2008/layout/AlternatingPictureBlocks"/>
    <dgm:cxn modelId="{56B2A221-7D5C-421F-8331-1F17DA93859B}" type="presParOf" srcId="{C926350F-5E4C-4BC2-BA3E-9FD94305701E}" destId="{09035F7F-DE37-4FEE-A6B3-9A85A65192E5}" srcOrd="1" destOrd="0" presId="urn:microsoft.com/office/officeart/2008/layout/AlternatingPictureBlocks"/>
    <dgm:cxn modelId="{13BB822B-92AA-4C8A-871F-11816548E145}" type="presParOf" srcId="{C926350F-5E4C-4BC2-BA3E-9FD94305701E}" destId="{0DE506E0-AEA4-4714-8508-2014EE35B08C}" srcOrd="2" destOrd="0" presId="urn:microsoft.com/office/officeart/2008/layout/AlternatingPictureBlocks"/>
    <dgm:cxn modelId="{C10A0056-9D8B-40FE-BACC-8FF9F2D0A9F5}" type="presParOf" srcId="{0DE506E0-AEA4-4714-8508-2014EE35B08C}" destId="{479CCBA3-765A-4A1E-AC99-61F9AA03C742}" srcOrd="0" destOrd="0" presId="urn:microsoft.com/office/officeart/2008/layout/AlternatingPictureBlocks"/>
    <dgm:cxn modelId="{653F7A24-0E9F-4E9D-B81D-F24740A815A2}" type="presParOf" srcId="{0DE506E0-AEA4-4714-8508-2014EE35B08C}" destId="{76E71EC1-221F-4B8E-A816-E07F9AD37BEC}" srcOrd="1" destOrd="0" presId="urn:microsoft.com/office/officeart/2008/layout/AlternatingPictureBlocks"/>
    <dgm:cxn modelId="{537FDBCF-A0F6-4E2F-8BCF-8503D267AEA4}" type="presParOf" srcId="{C926350F-5E4C-4BC2-BA3E-9FD94305701E}" destId="{90C2081D-1EE9-405C-A0C0-9DE6993CE07D}" srcOrd="3" destOrd="0" presId="urn:microsoft.com/office/officeart/2008/layout/AlternatingPictureBlocks"/>
    <dgm:cxn modelId="{75E6A45D-0B96-4D95-BB45-80997F5A4FC2}" type="presParOf" srcId="{C926350F-5E4C-4BC2-BA3E-9FD94305701E}" destId="{7509CEC6-B47F-4920-904F-9F081B0590B8}" srcOrd="4" destOrd="0" presId="urn:microsoft.com/office/officeart/2008/layout/AlternatingPictureBlocks"/>
    <dgm:cxn modelId="{310DC6A0-51FB-4B49-9B62-26BE708445A8}" type="presParOf" srcId="{7509CEC6-B47F-4920-904F-9F081B0590B8}" destId="{56A1C771-8F3B-42B0-87AF-B67A66B1D951}" srcOrd="0" destOrd="0" presId="urn:microsoft.com/office/officeart/2008/layout/AlternatingPictureBlocks"/>
    <dgm:cxn modelId="{8838EE75-8A03-4296-B2A0-46271113E35C}" type="presParOf" srcId="{7509CEC6-B47F-4920-904F-9F081B0590B8}" destId="{6DE44990-A3B7-46AE-9849-83EB3635C7BB}"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B8C068F-B1E2-4BAF-B314-5D708D98A216}" type="doc">
      <dgm:prSet loTypeId="urn:microsoft.com/office/officeart/2008/layout/AlternatingPictureBlocks" loCatId="list" qsTypeId="urn:microsoft.com/office/officeart/2005/8/quickstyle/simple5" qsCatId="simple" csTypeId="urn:microsoft.com/office/officeart/2005/8/colors/accent1_5" csCatId="accent1" phldr="1"/>
      <dgm:spPr/>
    </dgm:pt>
    <dgm:pt modelId="{3434ECAA-C32E-473B-AA32-CF4C08FBBC2E}">
      <dgm:prSet phldrT="[Text]"/>
      <dgm:spPr>
        <a:effectLst>
          <a:outerShdw blurRad="50800" dist="38100" dir="2700000" algn="tl" rotWithShape="0">
            <a:prstClr val="black">
              <a:alpha val="40000"/>
            </a:prstClr>
          </a:outerShdw>
        </a:effectLst>
      </dgm:spPr>
      <dgm:t>
        <a:bodyPr/>
        <a:lstStyle/>
        <a:p>
          <a:r>
            <a:rPr lang="en-US" dirty="0"/>
            <a:t>Authority</a:t>
          </a:r>
        </a:p>
      </dgm:t>
    </dgm:pt>
    <dgm:pt modelId="{87842386-B0CB-4B6C-A8A7-80850F0D763F}" type="parTrans" cxnId="{38056654-BA7B-46DB-A88F-BE25B5AFE18A}">
      <dgm:prSet/>
      <dgm:spPr/>
      <dgm:t>
        <a:bodyPr/>
        <a:lstStyle/>
        <a:p>
          <a:endParaRPr lang="en-US"/>
        </a:p>
      </dgm:t>
    </dgm:pt>
    <dgm:pt modelId="{17F31379-A9BE-4F33-825D-375BC7ACE133}" type="sibTrans" cxnId="{38056654-BA7B-46DB-A88F-BE25B5AFE18A}">
      <dgm:prSet/>
      <dgm:spPr/>
      <dgm:t>
        <a:bodyPr/>
        <a:lstStyle/>
        <a:p>
          <a:endParaRPr lang="en-US"/>
        </a:p>
      </dgm:t>
    </dgm:pt>
    <dgm:pt modelId="{38AE5414-7D8F-4CB6-9B51-A6E388DE2025}">
      <dgm:prSet phldrT="[Text]"/>
      <dgm:spPr>
        <a:effectLst>
          <a:outerShdw blurRad="50800" dist="38100" dir="2700000" algn="tl" rotWithShape="0">
            <a:prstClr val="black">
              <a:alpha val="40000"/>
            </a:prstClr>
          </a:outerShdw>
        </a:effectLst>
      </dgm:spPr>
      <dgm:t>
        <a:bodyPr/>
        <a:lstStyle/>
        <a:p>
          <a:r>
            <a:rPr lang="en-US" dirty="0"/>
            <a:t>The Church</a:t>
          </a:r>
        </a:p>
      </dgm:t>
    </dgm:pt>
    <dgm:pt modelId="{28BF5267-D8D0-40FA-9B54-4FB94FD4492E}" type="parTrans" cxnId="{AE753077-6DB2-40B9-9D8D-F51A68A46F4E}">
      <dgm:prSet/>
      <dgm:spPr/>
      <dgm:t>
        <a:bodyPr/>
        <a:lstStyle/>
        <a:p>
          <a:endParaRPr lang="en-US"/>
        </a:p>
      </dgm:t>
    </dgm:pt>
    <dgm:pt modelId="{E7DEE3F9-48BB-495F-8E29-0FD2756C74C5}" type="sibTrans" cxnId="{AE753077-6DB2-40B9-9D8D-F51A68A46F4E}">
      <dgm:prSet/>
      <dgm:spPr/>
      <dgm:t>
        <a:bodyPr/>
        <a:lstStyle/>
        <a:p>
          <a:endParaRPr lang="en-US"/>
        </a:p>
      </dgm:t>
    </dgm:pt>
    <dgm:pt modelId="{5EA79B93-F660-45C4-A6DC-1B6EE11FFE09}">
      <dgm:prSet phldrT="[Text]"/>
      <dgm:spPr>
        <a:effectLst>
          <a:outerShdw blurRad="50800" dist="38100" dir="2700000" algn="tl" rotWithShape="0">
            <a:prstClr val="black">
              <a:alpha val="40000"/>
            </a:prstClr>
          </a:outerShdw>
        </a:effectLst>
      </dgm:spPr>
      <dgm:t>
        <a:bodyPr/>
        <a:lstStyle/>
        <a:p>
          <a:r>
            <a:rPr lang="en-US" dirty="0"/>
            <a:t>Marvelous Work</a:t>
          </a:r>
        </a:p>
      </dgm:t>
    </dgm:pt>
    <dgm:pt modelId="{06D0BAEF-A0FB-405C-8795-F5B1198D6C22}" type="parTrans" cxnId="{04C329B3-E5BD-4674-A849-60E862BEC1F1}">
      <dgm:prSet/>
      <dgm:spPr/>
      <dgm:t>
        <a:bodyPr/>
        <a:lstStyle/>
        <a:p>
          <a:endParaRPr lang="en-US"/>
        </a:p>
      </dgm:t>
    </dgm:pt>
    <dgm:pt modelId="{B7C33C8C-6DD2-43DC-AFE1-389A45AFFF09}" type="sibTrans" cxnId="{04C329B3-E5BD-4674-A849-60E862BEC1F1}">
      <dgm:prSet/>
      <dgm:spPr/>
      <dgm:t>
        <a:bodyPr/>
        <a:lstStyle/>
        <a:p>
          <a:endParaRPr lang="en-US"/>
        </a:p>
      </dgm:t>
    </dgm:pt>
    <dgm:pt modelId="{C926350F-5E4C-4BC2-BA3E-9FD94305701E}" type="pres">
      <dgm:prSet presAssocID="{BB8C068F-B1E2-4BAF-B314-5D708D98A216}" presName="linearFlow" presStyleCnt="0">
        <dgm:presLayoutVars>
          <dgm:dir/>
          <dgm:resizeHandles val="exact"/>
        </dgm:presLayoutVars>
      </dgm:prSet>
      <dgm:spPr/>
    </dgm:pt>
    <dgm:pt modelId="{805E7C81-BD07-41D3-9E3D-B4EE8289A669}" type="pres">
      <dgm:prSet presAssocID="{3434ECAA-C32E-473B-AA32-CF4C08FBBC2E}" presName="comp" presStyleCnt="0"/>
      <dgm:spPr/>
    </dgm:pt>
    <dgm:pt modelId="{A2C176F4-7FCD-42E4-9D9E-90BA6F7CEE5D}" type="pres">
      <dgm:prSet presAssocID="{3434ECAA-C32E-473B-AA32-CF4C08FBBC2E}" presName="rect2" presStyleLbl="node1" presStyleIdx="0" presStyleCnt="3">
        <dgm:presLayoutVars>
          <dgm:bulletEnabled val="1"/>
        </dgm:presLayoutVars>
      </dgm:prSet>
      <dgm:spPr/>
      <dgm:t>
        <a:bodyPr/>
        <a:lstStyle/>
        <a:p>
          <a:endParaRPr lang="en-US"/>
        </a:p>
      </dgm:t>
    </dgm:pt>
    <dgm:pt modelId="{74236F32-90CE-4857-9681-0B6557A8F318}" type="pres">
      <dgm:prSet presAssocID="{3434ECAA-C32E-473B-AA32-CF4C08FBBC2E}" presName="rect1" presStyleLbl="ln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64000" r="-64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9035F7F-DE37-4FEE-A6B3-9A85A65192E5}" type="pres">
      <dgm:prSet presAssocID="{17F31379-A9BE-4F33-825D-375BC7ACE133}" presName="sibTrans" presStyleCnt="0"/>
      <dgm:spPr/>
    </dgm:pt>
    <dgm:pt modelId="{0DE506E0-AEA4-4714-8508-2014EE35B08C}" type="pres">
      <dgm:prSet presAssocID="{38AE5414-7D8F-4CB6-9B51-A6E388DE2025}" presName="comp" presStyleCnt="0"/>
      <dgm:spPr/>
    </dgm:pt>
    <dgm:pt modelId="{479CCBA3-765A-4A1E-AC99-61F9AA03C742}" type="pres">
      <dgm:prSet presAssocID="{38AE5414-7D8F-4CB6-9B51-A6E388DE2025}" presName="rect2" presStyleLbl="node1" presStyleIdx="1" presStyleCnt="3">
        <dgm:presLayoutVars>
          <dgm:bulletEnabled val="1"/>
        </dgm:presLayoutVars>
      </dgm:prSet>
      <dgm:spPr/>
      <dgm:t>
        <a:bodyPr/>
        <a:lstStyle/>
        <a:p>
          <a:endParaRPr lang="en-US"/>
        </a:p>
      </dgm:t>
    </dgm:pt>
    <dgm:pt modelId="{76E71EC1-221F-4B8E-A816-E07F9AD37BEC}" type="pres">
      <dgm:prSet presAssocID="{38AE5414-7D8F-4CB6-9B51-A6E388DE2025}" presName="rect1" presStyleLbl="lnNode1" presStyleIdx="1"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51000" r="-51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0C2081D-1EE9-405C-A0C0-9DE6993CE07D}" type="pres">
      <dgm:prSet presAssocID="{E7DEE3F9-48BB-495F-8E29-0FD2756C74C5}" presName="sibTrans" presStyleCnt="0"/>
      <dgm:spPr/>
    </dgm:pt>
    <dgm:pt modelId="{7509CEC6-B47F-4920-904F-9F081B0590B8}" type="pres">
      <dgm:prSet presAssocID="{5EA79B93-F660-45C4-A6DC-1B6EE11FFE09}" presName="comp" presStyleCnt="0"/>
      <dgm:spPr/>
    </dgm:pt>
    <dgm:pt modelId="{56A1C771-8F3B-42B0-87AF-B67A66B1D951}" type="pres">
      <dgm:prSet presAssocID="{5EA79B93-F660-45C4-A6DC-1B6EE11FFE09}" presName="rect2" presStyleLbl="node1" presStyleIdx="2" presStyleCnt="3">
        <dgm:presLayoutVars>
          <dgm:bulletEnabled val="1"/>
        </dgm:presLayoutVars>
      </dgm:prSet>
      <dgm:spPr/>
      <dgm:t>
        <a:bodyPr/>
        <a:lstStyle/>
        <a:p>
          <a:endParaRPr lang="en-US"/>
        </a:p>
      </dgm:t>
    </dgm:pt>
    <dgm:pt modelId="{6DE44990-A3B7-46AE-9849-83EB3635C7BB}" type="pres">
      <dgm:prSet presAssocID="{5EA79B93-F660-45C4-A6DC-1B6EE11FFE09}" presName="rect1" presStyleLbl="lnNode1" presStyleIdx="2" presStyleCnt="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15000" b="-15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Lst>
  <dgm:cxnLst>
    <dgm:cxn modelId="{38056654-BA7B-46DB-A88F-BE25B5AFE18A}" srcId="{BB8C068F-B1E2-4BAF-B314-5D708D98A216}" destId="{3434ECAA-C32E-473B-AA32-CF4C08FBBC2E}" srcOrd="0" destOrd="0" parTransId="{87842386-B0CB-4B6C-A8A7-80850F0D763F}" sibTransId="{17F31379-A9BE-4F33-825D-375BC7ACE133}"/>
    <dgm:cxn modelId="{5D89CD4C-5612-4B4A-88EE-8555DB863B08}" type="presOf" srcId="{BB8C068F-B1E2-4BAF-B314-5D708D98A216}" destId="{C926350F-5E4C-4BC2-BA3E-9FD94305701E}" srcOrd="0" destOrd="0" presId="urn:microsoft.com/office/officeart/2008/layout/AlternatingPictureBlocks"/>
    <dgm:cxn modelId="{5136ECC6-960D-41AE-BC5F-9FA1C609FAFE}" type="presOf" srcId="{3434ECAA-C32E-473B-AA32-CF4C08FBBC2E}" destId="{A2C176F4-7FCD-42E4-9D9E-90BA6F7CEE5D}" srcOrd="0" destOrd="0" presId="urn:microsoft.com/office/officeart/2008/layout/AlternatingPictureBlocks"/>
    <dgm:cxn modelId="{9DCBFCE4-A82B-4F9D-BE59-CD8D764ACEA9}" type="presOf" srcId="{5EA79B93-F660-45C4-A6DC-1B6EE11FFE09}" destId="{56A1C771-8F3B-42B0-87AF-B67A66B1D951}" srcOrd="0" destOrd="0" presId="urn:microsoft.com/office/officeart/2008/layout/AlternatingPictureBlocks"/>
    <dgm:cxn modelId="{AE753077-6DB2-40B9-9D8D-F51A68A46F4E}" srcId="{BB8C068F-B1E2-4BAF-B314-5D708D98A216}" destId="{38AE5414-7D8F-4CB6-9B51-A6E388DE2025}" srcOrd="1" destOrd="0" parTransId="{28BF5267-D8D0-40FA-9B54-4FB94FD4492E}" sibTransId="{E7DEE3F9-48BB-495F-8E29-0FD2756C74C5}"/>
    <dgm:cxn modelId="{F0308BE3-19B1-4F12-BAE4-8982CB0E9D29}" type="presOf" srcId="{38AE5414-7D8F-4CB6-9B51-A6E388DE2025}" destId="{479CCBA3-765A-4A1E-AC99-61F9AA03C742}" srcOrd="0" destOrd="0" presId="urn:microsoft.com/office/officeart/2008/layout/AlternatingPictureBlocks"/>
    <dgm:cxn modelId="{04C329B3-E5BD-4674-A849-60E862BEC1F1}" srcId="{BB8C068F-B1E2-4BAF-B314-5D708D98A216}" destId="{5EA79B93-F660-45C4-A6DC-1B6EE11FFE09}" srcOrd="2" destOrd="0" parTransId="{06D0BAEF-A0FB-405C-8795-F5B1198D6C22}" sibTransId="{B7C33C8C-6DD2-43DC-AFE1-389A45AFFF09}"/>
    <dgm:cxn modelId="{B4A9FF87-C25B-4765-ADF6-D90611C64EDD}" type="presParOf" srcId="{C926350F-5E4C-4BC2-BA3E-9FD94305701E}" destId="{805E7C81-BD07-41D3-9E3D-B4EE8289A669}" srcOrd="0" destOrd="0" presId="urn:microsoft.com/office/officeart/2008/layout/AlternatingPictureBlocks"/>
    <dgm:cxn modelId="{108AAD49-0C7D-4EB1-B521-B620E2021520}" type="presParOf" srcId="{805E7C81-BD07-41D3-9E3D-B4EE8289A669}" destId="{A2C176F4-7FCD-42E4-9D9E-90BA6F7CEE5D}" srcOrd="0" destOrd="0" presId="urn:microsoft.com/office/officeart/2008/layout/AlternatingPictureBlocks"/>
    <dgm:cxn modelId="{989F476A-D029-4D03-823D-B1D25FAEF914}" type="presParOf" srcId="{805E7C81-BD07-41D3-9E3D-B4EE8289A669}" destId="{74236F32-90CE-4857-9681-0B6557A8F318}" srcOrd="1" destOrd="0" presId="urn:microsoft.com/office/officeart/2008/layout/AlternatingPictureBlocks"/>
    <dgm:cxn modelId="{56B2A221-7D5C-421F-8331-1F17DA93859B}" type="presParOf" srcId="{C926350F-5E4C-4BC2-BA3E-9FD94305701E}" destId="{09035F7F-DE37-4FEE-A6B3-9A85A65192E5}" srcOrd="1" destOrd="0" presId="urn:microsoft.com/office/officeart/2008/layout/AlternatingPictureBlocks"/>
    <dgm:cxn modelId="{13BB822B-92AA-4C8A-871F-11816548E145}" type="presParOf" srcId="{C926350F-5E4C-4BC2-BA3E-9FD94305701E}" destId="{0DE506E0-AEA4-4714-8508-2014EE35B08C}" srcOrd="2" destOrd="0" presId="urn:microsoft.com/office/officeart/2008/layout/AlternatingPictureBlocks"/>
    <dgm:cxn modelId="{C10A0056-9D8B-40FE-BACC-8FF9F2D0A9F5}" type="presParOf" srcId="{0DE506E0-AEA4-4714-8508-2014EE35B08C}" destId="{479CCBA3-765A-4A1E-AC99-61F9AA03C742}" srcOrd="0" destOrd="0" presId="urn:microsoft.com/office/officeart/2008/layout/AlternatingPictureBlocks"/>
    <dgm:cxn modelId="{653F7A24-0E9F-4E9D-B81D-F24740A815A2}" type="presParOf" srcId="{0DE506E0-AEA4-4714-8508-2014EE35B08C}" destId="{76E71EC1-221F-4B8E-A816-E07F9AD37BEC}" srcOrd="1" destOrd="0" presId="urn:microsoft.com/office/officeart/2008/layout/AlternatingPictureBlocks"/>
    <dgm:cxn modelId="{537FDBCF-A0F6-4E2F-8BCF-8503D267AEA4}" type="presParOf" srcId="{C926350F-5E4C-4BC2-BA3E-9FD94305701E}" destId="{90C2081D-1EE9-405C-A0C0-9DE6993CE07D}" srcOrd="3" destOrd="0" presId="urn:microsoft.com/office/officeart/2008/layout/AlternatingPictureBlocks"/>
    <dgm:cxn modelId="{75E6A45D-0B96-4D95-BB45-80997F5A4FC2}" type="presParOf" srcId="{C926350F-5E4C-4BC2-BA3E-9FD94305701E}" destId="{7509CEC6-B47F-4920-904F-9F081B0590B8}" srcOrd="4" destOrd="0" presId="urn:microsoft.com/office/officeart/2008/layout/AlternatingPictureBlocks"/>
    <dgm:cxn modelId="{310DC6A0-51FB-4B49-9B62-26BE708445A8}" type="presParOf" srcId="{7509CEC6-B47F-4920-904F-9F081B0590B8}" destId="{56A1C771-8F3B-42B0-87AF-B67A66B1D951}" srcOrd="0" destOrd="0" presId="urn:microsoft.com/office/officeart/2008/layout/AlternatingPictureBlocks"/>
    <dgm:cxn modelId="{8838EE75-8A03-4296-B2A0-46271113E35C}" type="presParOf" srcId="{7509CEC6-B47F-4920-904F-9F081B0590B8}" destId="{6DE44990-A3B7-46AE-9849-83EB3635C7BB}" srcOrd="1" destOrd="0" presId="urn:microsoft.com/office/officeart/2008/layout/AlternatingPictureBlock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C296B6-A99A-4067-96AA-719202F390DF}">
      <dsp:nvSpPr>
        <dsp:cNvPr id="0" name=""/>
        <dsp:cNvSpPr/>
      </dsp:nvSpPr>
      <dsp:spPr>
        <a:xfrm>
          <a:off x="207272" y="542268"/>
          <a:ext cx="4943975" cy="154499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1046475" tIns="152400" rIns="152400" bIns="152400" numCol="1" spcCol="1270" anchor="ctr" anchorCtr="0">
          <a:noAutofit/>
        </a:bodyPr>
        <a:lstStyle/>
        <a:p>
          <a:pPr lvl="0" algn="l" defTabSz="1778000">
            <a:lnSpc>
              <a:spcPct val="90000"/>
            </a:lnSpc>
            <a:spcBef>
              <a:spcPct val="0"/>
            </a:spcBef>
            <a:spcAft>
              <a:spcPct val="35000"/>
            </a:spcAft>
          </a:pPr>
          <a:r>
            <a:rPr lang="en-US" sz="4000" kern="1200" dirty="0"/>
            <a:t>Eternal Life</a:t>
          </a:r>
        </a:p>
      </dsp:txBody>
      <dsp:txXfrm>
        <a:off x="207272" y="542268"/>
        <a:ext cx="4943975" cy="1544992"/>
      </dsp:txXfrm>
    </dsp:sp>
    <dsp:sp modelId="{36F85727-60AE-46E6-875B-40E6100935F7}">
      <dsp:nvSpPr>
        <dsp:cNvPr id="0" name=""/>
        <dsp:cNvSpPr/>
      </dsp:nvSpPr>
      <dsp:spPr>
        <a:xfrm>
          <a:off x="1273" y="319103"/>
          <a:ext cx="1081494" cy="162224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0" r="-70000"/>
          </a:stretch>
        </a:blipFill>
        <a:ln>
          <a:noFill/>
        </a:ln>
        <a:effectLst>
          <a:outerShdw blurRad="50800" dist="38100" dir="8100000" algn="tr" rotWithShape="0">
            <a:prstClr val="black">
              <a:alpha val="40000"/>
            </a:prstClr>
          </a:outerShdw>
        </a:effectLst>
      </dsp:spPr>
      <dsp:style>
        <a:lnRef idx="0">
          <a:scrgbClr r="0" g="0" b="0"/>
        </a:lnRef>
        <a:fillRef idx="1">
          <a:scrgbClr r="0" g="0" b="0"/>
        </a:fillRef>
        <a:effectRef idx="3">
          <a:scrgbClr r="0" g="0" b="0"/>
        </a:effectRef>
        <a:fontRef idx="minor"/>
      </dsp:style>
    </dsp:sp>
    <dsp:sp modelId="{70290002-D6F9-4C56-B590-40C2B01E90CA}">
      <dsp:nvSpPr>
        <dsp:cNvPr id="0" name=""/>
        <dsp:cNvSpPr/>
      </dsp:nvSpPr>
      <dsp:spPr>
        <a:xfrm>
          <a:off x="5570351" y="542268"/>
          <a:ext cx="4943975" cy="154499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1046475" tIns="152400" rIns="152400" bIns="152400" numCol="1" spcCol="1270" anchor="ctr" anchorCtr="0">
          <a:noAutofit/>
        </a:bodyPr>
        <a:lstStyle/>
        <a:p>
          <a:pPr lvl="0" algn="l" defTabSz="1778000">
            <a:lnSpc>
              <a:spcPct val="90000"/>
            </a:lnSpc>
            <a:spcBef>
              <a:spcPct val="0"/>
            </a:spcBef>
            <a:spcAft>
              <a:spcPct val="35000"/>
            </a:spcAft>
          </a:pPr>
          <a:r>
            <a:rPr lang="en-US" sz="4000" kern="1200" dirty="0"/>
            <a:t>Great Commission</a:t>
          </a:r>
        </a:p>
      </dsp:txBody>
      <dsp:txXfrm>
        <a:off x="5570351" y="542268"/>
        <a:ext cx="4943975" cy="1544992"/>
      </dsp:txXfrm>
    </dsp:sp>
    <dsp:sp modelId="{3D2542E1-7C29-4C77-94AC-D13AF8991503}">
      <dsp:nvSpPr>
        <dsp:cNvPr id="0" name=""/>
        <dsp:cNvSpPr/>
      </dsp:nvSpPr>
      <dsp:spPr>
        <a:xfrm>
          <a:off x="5364352" y="319103"/>
          <a:ext cx="1081494" cy="1622241"/>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00" r="-100000"/>
          </a:stretch>
        </a:blipFill>
        <a:ln>
          <a:noFill/>
        </a:ln>
        <a:effectLst>
          <a:outerShdw blurRad="50800" dist="38100" dir="8100000" algn="tr" rotWithShape="0">
            <a:prstClr val="black">
              <a:alpha val="40000"/>
            </a:prstClr>
          </a:outerShdw>
        </a:effectLst>
      </dsp:spPr>
      <dsp:style>
        <a:lnRef idx="0">
          <a:scrgbClr r="0" g="0" b="0"/>
        </a:lnRef>
        <a:fillRef idx="1">
          <a:scrgbClr r="0" g="0" b="0"/>
        </a:fillRef>
        <a:effectRef idx="3">
          <a:scrgbClr r="0" g="0" b="0"/>
        </a:effectRef>
        <a:fontRef idx="minor"/>
      </dsp:style>
    </dsp:sp>
    <dsp:sp modelId="{940133C8-2A08-4655-8C9B-B3515C7BF990}">
      <dsp:nvSpPr>
        <dsp:cNvPr id="0" name=""/>
        <dsp:cNvSpPr/>
      </dsp:nvSpPr>
      <dsp:spPr>
        <a:xfrm>
          <a:off x="2888811" y="2487242"/>
          <a:ext cx="4943975" cy="154499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1046475" tIns="152400" rIns="152400" bIns="152400" numCol="1" spcCol="1270" anchor="ctr" anchorCtr="0">
          <a:noAutofit/>
        </a:bodyPr>
        <a:lstStyle/>
        <a:p>
          <a:pPr lvl="0" algn="l" defTabSz="1778000">
            <a:lnSpc>
              <a:spcPct val="90000"/>
            </a:lnSpc>
            <a:spcBef>
              <a:spcPct val="0"/>
            </a:spcBef>
            <a:spcAft>
              <a:spcPct val="35000"/>
            </a:spcAft>
          </a:pPr>
          <a:r>
            <a:rPr lang="en-US" sz="4000" kern="1200" dirty="0"/>
            <a:t>Kingdom on Earth</a:t>
          </a:r>
        </a:p>
      </dsp:txBody>
      <dsp:txXfrm>
        <a:off x="2888811" y="2487242"/>
        <a:ext cx="4943975" cy="1544992"/>
      </dsp:txXfrm>
    </dsp:sp>
    <dsp:sp modelId="{71D106AE-948C-4E27-ADCA-2BE4FC89B080}">
      <dsp:nvSpPr>
        <dsp:cNvPr id="0" name=""/>
        <dsp:cNvSpPr/>
      </dsp:nvSpPr>
      <dsp:spPr>
        <a:xfrm>
          <a:off x="2682812" y="2264076"/>
          <a:ext cx="1081494" cy="162224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76000" r="-76000"/>
          </a:stretch>
        </a:blipFill>
        <a:ln>
          <a:noFill/>
        </a:ln>
        <a:effectLst>
          <a:outerShdw blurRad="50800" dist="38100" dir="8100000" algn="tr" rotWithShape="0">
            <a:prstClr val="black">
              <a:alpha val="40000"/>
            </a:prstClr>
          </a:outerShdw>
        </a:effectLst>
      </dsp:spPr>
      <dsp:style>
        <a:lnRef idx="0">
          <a:scrgbClr r="0" g="0" b="0"/>
        </a:lnRef>
        <a:fillRef idx="1">
          <a:scrgbClr r="0" g="0" b="0"/>
        </a:fillRef>
        <a:effectRef idx="3">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176F4-7FCD-42E4-9D9E-90BA6F7CEE5D}">
      <dsp:nvSpPr>
        <dsp:cNvPr id="0" name=""/>
        <dsp:cNvSpPr/>
      </dsp:nvSpPr>
      <dsp:spPr>
        <a:xfrm>
          <a:off x="1913433" y="1450"/>
          <a:ext cx="3384664" cy="1530829"/>
        </a:xfrm>
        <a:prstGeom prst="rect">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Kingdom of God</a:t>
          </a:r>
        </a:p>
      </dsp:txBody>
      <dsp:txXfrm>
        <a:off x="1913433" y="1450"/>
        <a:ext cx="3384664" cy="1530829"/>
      </dsp:txXfrm>
    </dsp:sp>
    <dsp:sp modelId="{74236F32-90CE-4857-9681-0B6557A8F318}">
      <dsp:nvSpPr>
        <dsp:cNvPr id="0" name=""/>
        <dsp:cNvSpPr/>
      </dsp:nvSpPr>
      <dsp:spPr>
        <a:xfrm>
          <a:off x="246360" y="1450"/>
          <a:ext cx="1515521" cy="1530829"/>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7000" b="-7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479CCBA3-765A-4A1E-AC99-61F9AA03C742}">
      <dsp:nvSpPr>
        <dsp:cNvPr id="0" name=""/>
        <dsp:cNvSpPr/>
      </dsp:nvSpPr>
      <dsp:spPr>
        <a:xfrm>
          <a:off x="246360" y="1784866"/>
          <a:ext cx="3384664" cy="1530829"/>
        </a:xfrm>
        <a:prstGeom prst="rect">
          <a:avLst/>
        </a:prstGeom>
        <a:gradFill rotWithShape="0">
          <a:gsLst>
            <a:gs pos="0">
              <a:schemeClr val="accent1">
                <a:shade val="50000"/>
                <a:hueOff val="222839"/>
                <a:satOff val="5970"/>
                <a:lumOff val="26302"/>
                <a:alphaOff val="0"/>
                <a:satMod val="103000"/>
                <a:lumMod val="102000"/>
                <a:tint val="94000"/>
              </a:schemeClr>
            </a:gs>
            <a:gs pos="50000">
              <a:schemeClr val="accent1">
                <a:shade val="50000"/>
                <a:hueOff val="222839"/>
                <a:satOff val="5970"/>
                <a:lumOff val="26302"/>
                <a:alphaOff val="0"/>
                <a:satMod val="110000"/>
                <a:lumMod val="100000"/>
                <a:shade val="100000"/>
              </a:schemeClr>
            </a:gs>
            <a:gs pos="100000">
              <a:schemeClr val="accent1">
                <a:shade val="50000"/>
                <a:hueOff val="222839"/>
                <a:satOff val="5970"/>
                <a:lumOff val="26302"/>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Changed Heart</a:t>
          </a:r>
        </a:p>
      </dsp:txBody>
      <dsp:txXfrm>
        <a:off x="246360" y="1784866"/>
        <a:ext cx="3384664" cy="1530829"/>
      </dsp:txXfrm>
    </dsp:sp>
    <dsp:sp modelId="{76E71EC1-221F-4B8E-A816-E07F9AD37BEC}">
      <dsp:nvSpPr>
        <dsp:cNvPr id="0" name=""/>
        <dsp:cNvSpPr/>
      </dsp:nvSpPr>
      <dsp:spPr>
        <a:xfrm>
          <a:off x="3782576" y="1784866"/>
          <a:ext cx="1515521" cy="1530829"/>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51000" r="-51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56A1C771-8F3B-42B0-87AF-B67A66B1D951}">
      <dsp:nvSpPr>
        <dsp:cNvPr id="0" name=""/>
        <dsp:cNvSpPr/>
      </dsp:nvSpPr>
      <dsp:spPr>
        <a:xfrm>
          <a:off x="1913433" y="3568283"/>
          <a:ext cx="3384664" cy="1530829"/>
        </a:xfrm>
        <a:prstGeom prst="rect">
          <a:avLst/>
        </a:prstGeom>
        <a:gradFill rotWithShape="0">
          <a:gsLst>
            <a:gs pos="0">
              <a:schemeClr val="accent1">
                <a:shade val="50000"/>
                <a:hueOff val="222839"/>
                <a:satOff val="5970"/>
                <a:lumOff val="26302"/>
                <a:alphaOff val="0"/>
                <a:satMod val="103000"/>
                <a:lumMod val="102000"/>
                <a:tint val="94000"/>
              </a:schemeClr>
            </a:gs>
            <a:gs pos="50000">
              <a:schemeClr val="accent1">
                <a:shade val="50000"/>
                <a:hueOff val="222839"/>
                <a:satOff val="5970"/>
                <a:lumOff val="26302"/>
                <a:alphaOff val="0"/>
                <a:satMod val="110000"/>
                <a:lumMod val="100000"/>
                <a:shade val="100000"/>
              </a:schemeClr>
            </a:gs>
            <a:gs pos="100000">
              <a:schemeClr val="accent1">
                <a:shade val="50000"/>
                <a:hueOff val="222839"/>
                <a:satOff val="5970"/>
                <a:lumOff val="26302"/>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From Death unto Life</a:t>
          </a:r>
        </a:p>
      </dsp:txBody>
      <dsp:txXfrm>
        <a:off x="1913433" y="3568283"/>
        <a:ext cx="3384664" cy="1530829"/>
      </dsp:txXfrm>
    </dsp:sp>
    <dsp:sp modelId="{6DE44990-A3B7-46AE-9849-83EB3635C7BB}">
      <dsp:nvSpPr>
        <dsp:cNvPr id="0" name=""/>
        <dsp:cNvSpPr/>
      </dsp:nvSpPr>
      <dsp:spPr>
        <a:xfrm>
          <a:off x="246360" y="3568283"/>
          <a:ext cx="1515521" cy="153082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2000" b="-12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176F4-7FCD-42E4-9D9E-90BA6F7CEE5D}">
      <dsp:nvSpPr>
        <dsp:cNvPr id="0" name=""/>
        <dsp:cNvSpPr/>
      </dsp:nvSpPr>
      <dsp:spPr>
        <a:xfrm>
          <a:off x="1913433" y="1450"/>
          <a:ext cx="3384664" cy="1530829"/>
        </a:xfrm>
        <a:prstGeom prst="rect">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Authority</a:t>
          </a:r>
        </a:p>
      </dsp:txBody>
      <dsp:txXfrm>
        <a:off x="1913433" y="1450"/>
        <a:ext cx="3384664" cy="1530829"/>
      </dsp:txXfrm>
    </dsp:sp>
    <dsp:sp modelId="{74236F32-90CE-4857-9681-0B6557A8F318}">
      <dsp:nvSpPr>
        <dsp:cNvPr id="0" name=""/>
        <dsp:cNvSpPr/>
      </dsp:nvSpPr>
      <dsp:spPr>
        <a:xfrm>
          <a:off x="246360" y="1450"/>
          <a:ext cx="1515521" cy="1530829"/>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64000" r="-64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479CCBA3-765A-4A1E-AC99-61F9AA03C742}">
      <dsp:nvSpPr>
        <dsp:cNvPr id="0" name=""/>
        <dsp:cNvSpPr/>
      </dsp:nvSpPr>
      <dsp:spPr>
        <a:xfrm>
          <a:off x="246360" y="1784866"/>
          <a:ext cx="3384664" cy="1530829"/>
        </a:xfrm>
        <a:prstGeom prst="rect">
          <a:avLst/>
        </a:prstGeom>
        <a:gradFill rotWithShape="0">
          <a:gsLst>
            <a:gs pos="0">
              <a:schemeClr val="accent1">
                <a:alpha val="90000"/>
                <a:hueOff val="0"/>
                <a:satOff val="0"/>
                <a:lumOff val="0"/>
                <a:alphaOff val="-20000"/>
                <a:satMod val="103000"/>
                <a:lumMod val="102000"/>
                <a:tint val="94000"/>
              </a:schemeClr>
            </a:gs>
            <a:gs pos="50000">
              <a:schemeClr val="accent1">
                <a:alpha val="90000"/>
                <a:hueOff val="0"/>
                <a:satOff val="0"/>
                <a:lumOff val="0"/>
                <a:alphaOff val="-20000"/>
                <a:satMod val="110000"/>
                <a:lumMod val="100000"/>
                <a:shade val="100000"/>
              </a:schemeClr>
            </a:gs>
            <a:gs pos="100000">
              <a:schemeClr val="accent1">
                <a:alpha val="90000"/>
                <a:hueOff val="0"/>
                <a:satOff val="0"/>
                <a:lumOff val="0"/>
                <a:alphaOff val="-2000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The Church</a:t>
          </a:r>
        </a:p>
      </dsp:txBody>
      <dsp:txXfrm>
        <a:off x="246360" y="1784866"/>
        <a:ext cx="3384664" cy="1530829"/>
      </dsp:txXfrm>
    </dsp:sp>
    <dsp:sp modelId="{76E71EC1-221F-4B8E-A816-E07F9AD37BEC}">
      <dsp:nvSpPr>
        <dsp:cNvPr id="0" name=""/>
        <dsp:cNvSpPr/>
      </dsp:nvSpPr>
      <dsp:spPr>
        <a:xfrm>
          <a:off x="3782576" y="1784866"/>
          <a:ext cx="1515521" cy="1530829"/>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51000" r="-51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56A1C771-8F3B-42B0-87AF-B67A66B1D951}">
      <dsp:nvSpPr>
        <dsp:cNvPr id="0" name=""/>
        <dsp:cNvSpPr/>
      </dsp:nvSpPr>
      <dsp:spPr>
        <a:xfrm>
          <a:off x="1913433" y="3568283"/>
          <a:ext cx="3384664" cy="1530829"/>
        </a:xfrm>
        <a:prstGeom prst="rect">
          <a:avLst/>
        </a:prstGeom>
        <a:gradFill rotWithShape="0">
          <a:gsLst>
            <a:gs pos="0">
              <a:schemeClr val="accent1">
                <a:alpha val="90000"/>
                <a:hueOff val="0"/>
                <a:satOff val="0"/>
                <a:lumOff val="0"/>
                <a:alphaOff val="-40000"/>
                <a:satMod val="103000"/>
                <a:lumMod val="102000"/>
                <a:tint val="94000"/>
              </a:schemeClr>
            </a:gs>
            <a:gs pos="50000">
              <a:schemeClr val="accent1">
                <a:alpha val="90000"/>
                <a:hueOff val="0"/>
                <a:satOff val="0"/>
                <a:lumOff val="0"/>
                <a:alphaOff val="-40000"/>
                <a:satMod val="110000"/>
                <a:lumMod val="100000"/>
                <a:shade val="100000"/>
              </a:schemeClr>
            </a:gs>
            <a:gs pos="100000">
              <a:schemeClr val="accent1">
                <a:alpha val="90000"/>
                <a:hueOff val="0"/>
                <a:satOff val="0"/>
                <a:lumOff val="0"/>
                <a:alphaOff val="-4000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Marvelous Work</a:t>
          </a:r>
        </a:p>
      </dsp:txBody>
      <dsp:txXfrm>
        <a:off x="1913433" y="3568283"/>
        <a:ext cx="3384664" cy="1530829"/>
      </dsp:txXfrm>
    </dsp:sp>
    <dsp:sp modelId="{6DE44990-A3B7-46AE-9849-83EB3635C7BB}">
      <dsp:nvSpPr>
        <dsp:cNvPr id="0" name=""/>
        <dsp:cNvSpPr/>
      </dsp:nvSpPr>
      <dsp:spPr>
        <a:xfrm>
          <a:off x="246360" y="3568283"/>
          <a:ext cx="1515521" cy="153082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176F4-7FCD-42E4-9D9E-90BA6F7CEE5D}">
      <dsp:nvSpPr>
        <dsp:cNvPr id="0" name=""/>
        <dsp:cNvSpPr/>
      </dsp:nvSpPr>
      <dsp:spPr>
        <a:xfrm>
          <a:off x="1913433" y="1450"/>
          <a:ext cx="3384664" cy="1530829"/>
        </a:xfrm>
        <a:prstGeom prst="rect">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Kingdom of God</a:t>
          </a:r>
        </a:p>
      </dsp:txBody>
      <dsp:txXfrm>
        <a:off x="1913433" y="1450"/>
        <a:ext cx="3384664" cy="1530829"/>
      </dsp:txXfrm>
    </dsp:sp>
    <dsp:sp modelId="{74236F32-90CE-4857-9681-0B6557A8F318}">
      <dsp:nvSpPr>
        <dsp:cNvPr id="0" name=""/>
        <dsp:cNvSpPr/>
      </dsp:nvSpPr>
      <dsp:spPr>
        <a:xfrm>
          <a:off x="246360" y="1450"/>
          <a:ext cx="1515521" cy="1530829"/>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7000" b="-7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479CCBA3-765A-4A1E-AC99-61F9AA03C742}">
      <dsp:nvSpPr>
        <dsp:cNvPr id="0" name=""/>
        <dsp:cNvSpPr/>
      </dsp:nvSpPr>
      <dsp:spPr>
        <a:xfrm>
          <a:off x="246360" y="1784866"/>
          <a:ext cx="3384664" cy="1530829"/>
        </a:xfrm>
        <a:prstGeom prst="rect">
          <a:avLst/>
        </a:prstGeom>
        <a:gradFill rotWithShape="0">
          <a:gsLst>
            <a:gs pos="0">
              <a:schemeClr val="accent1">
                <a:shade val="50000"/>
                <a:hueOff val="222839"/>
                <a:satOff val="5970"/>
                <a:lumOff val="26302"/>
                <a:alphaOff val="0"/>
                <a:satMod val="103000"/>
                <a:lumMod val="102000"/>
                <a:tint val="94000"/>
              </a:schemeClr>
            </a:gs>
            <a:gs pos="50000">
              <a:schemeClr val="accent1">
                <a:shade val="50000"/>
                <a:hueOff val="222839"/>
                <a:satOff val="5970"/>
                <a:lumOff val="26302"/>
                <a:alphaOff val="0"/>
                <a:satMod val="110000"/>
                <a:lumMod val="100000"/>
                <a:shade val="100000"/>
              </a:schemeClr>
            </a:gs>
            <a:gs pos="100000">
              <a:schemeClr val="accent1">
                <a:shade val="50000"/>
                <a:hueOff val="222839"/>
                <a:satOff val="5970"/>
                <a:lumOff val="26302"/>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Changed Heart</a:t>
          </a:r>
        </a:p>
      </dsp:txBody>
      <dsp:txXfrm>
        <a:off x="246360" y="1784866"/>
        <a:ext cx="3384664" cy="1530829"/>
      </dsp:txXfrm>
    </dsp:sp>
    <dsp:sp modelId="{76E71EC1-221F-4B8E-A816-E07F9AD37BEC}">
      <dsp:nvSpPr>
        <dsp:cNvPr id="0" name=""/>
        <dsp:cNvSpPr/>
      </dsp:nvSpPr>
      <dsp:spPr>
        <a:xfrm>
          <a:off x="3782576" y="1784866"/>
          <a:ext cx="1515521" cy="1530829"/>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51000" r="-51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56A1C771-8F3B-42B0-87AF-B67A66B1D951}">
      <dsp:nvSpPr>
        <dsp:cNvPr id="0" name=""/>
        <dsp:cNvSpPr/>
      </dsp:nvSpPr>
      <dsp:spPr>
        <a:xfrm>
          <a:off x="1913433" y="3568283"/>
          <a:ext cx="3384664" cy="1530829"/>
        </a:xfrm>
        <a:prstGeom prst="rect">
          <a:avLst/>
        </a:prstGeom>
        <a:gradFill rotWithShape="0">
          <a:gsLst>
            <a:gs pos="0">
              <a:schemeClr val="accent1">
                <a:shade val="50000"/>
                <a:hueOff val="222839"/>
                <a:satOff val="5970"/>
                <a:lumOff val="26302"/>
                <a:alphaOff val="0"/>
                <a:satMod val="103000"/>
                <a:lumMod val="102000"/>
                <a:tint val="94000"/>
              </a:schemeClr>
            </a:gs>
            <a:gs pos="50000">
              <a:schemeClr val="accent1">
                <a:shade val="50000"/>
                <a:hueOff val="222839"/>
                <a:satOff val="5970"/>
                <a:lumOff val="26302"/>
                <a:alphaOff val="0"/>
                <a:satMod val="110000"/>
                <a:lumMod val="100000"/>
                <a:shade val="100000"/>
              </a:schemeClr>
            </a:gs>
            <a:gs pos="100000">
              <a:schemeClr val="accent1">
                <a:shade val="50000"/>
                <a:hueOff val="222839"/>
                <a:satOff val="5970"/>
                <a:lumOff val="26302"/>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From Death unto Life</a:t>
          </a:r>
        </a:p>
      </dsp:txBody>
      <dsp:txXfrm>
        <a:off x="1913433" y="3568283"/>
        <a:ext cx="3384664" cy="1530829"/>
      </dsp:txXfrm>
    </dsp:sp>
    <dsp:sp modelId="{6DE44990-A3B7-46AE-9849-83EB3635C7BB}">
      <dsp:nvSpPr>
        <dsp:cNvPr id="0" name=""/>
        <dsp:cNvSpPr/>
      </dsp:nvSpPr>
      <dsp:spPr>
        <a:xfrm>
          <a:off x="246360" y="3568283"/>
          <a:ext cx="1515521" cy="153082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2000" b="-12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176F4-7FCD-42E4-9D9E-90BA6F7CEE5D}">
      <dsp:nvSpPr>
        <dsp:cNvPr id="0" name=""/>
        <dsp:cNvSpPr/>
      </dsp:nvSpPr>
      <dsp:spPr>
        <a:xfrm>
          <a:off x="1913433" y="1450"/>
          <a:ext cx="3384664" cy="1530829"/>
        </a:xfrm>
        <a:prstGeom prst="rect">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Authority</a:t>
          </a:r>
        </a:p>
      </dsp:txBody>
      <dsp:txXfrm>
        <a:off x="1913433" y="1450"/>
        <a:ext cx="3384664" cy="1530829"/>
      </dsp:txXfrm>
    </dsp:sp>
    <dsp:sp modelId="{74236F32-90CE-4857-9681-0B6557A8F318}">
      <dsp:nvSpPr>
        <dsp:cNvPr id="0" name=""/>
        <dsp:cNvSpPr/>
      </dsp:nvSpPr>
      <dsp:spPr>
        <a:xfrm>
          <a:off x="246360" y="1450"/>
          <a:ext cx="1515521" cy="1530829"/>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64000" r="-64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479CCBA3-765A-4A1E-AC99-61F9AA03C742}">
      <dsp:nvSpPr>
        <dsp:cNvPr id="0" name=""/>
        <dsp:cNvSpPr/>
      </dsp:nvSpPr>
      <dsp:spPr>
        <a:xfrm>
          <a:off x="246360" y="1784866"/>
          <a:ext cx="3384664" cy="1530829"/>
        </a:xfrm>
        <a:prstGeom prst="rect">
          <a:avLst/>
        </a:prstGeom>
        <a:gradFill rotWithShape="0">
          <a:gsLst>
            <a:gs pos="0">
              <a:schemeClr val="accent1">
                <a:alpha val="90000"/>
                <a:hueOff val="0"/>
                <a:satOff val="0"/>
                <a:lumOff val="0"/>
                <a:alphaOff val="-20000"/>
                <a:satMod val="103000"/>
                <a:lumMod val="102000"/>
                <a:tint val="94000"/>
              </a:schemeClr>
            </a:gs>
            <a:gs pos="50000">
              <a:schemeClr val="accent1">
                <a:alpha val="90000"/>
                <a:hueOff val="0"/>
                <a:satOff val="0"/>
                <a:lumOff val="0"/>
                <a:alphaOff val="-20000"/>
                <a:satMod val="110000"/>
                <a:lumMod val="100000"/>
                <a:shade val="100000"/>
              </a:schemeClr>
            </a:gs>
            <a:gs pos="100000">
              <a:schemeClr val="accent1">
                <a:alpha val="90000"/>
                <a:hueOff val="0"/>
                <a:satOff val="0"/>
                <a:lumOff val="0"/>
                <a:alphaOff val="-2000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The Church</a:t>
          </a:r>
        </a:p>
      </dsp:txBody>
      <dsp:txXfrm>
        <a:off x="246360" y="1784866"/>
        <a:ext cx="3384664" cy="1530829"/>
      </dsp:txXfrm>
    </dsp:sp>
    <dsp:sp modelId="{76E71EC1-221F-4B8E-A816-E07F9AD37BEC}">
      <dsp:nvSpPr>
        <dsp:cNvPr id="0" name=""/>
        <dsp:cNvSpPr/>
      </dsp:nvSpPr>
      <dsp:spPr>
        <a:xfrm>
          <a:off x="3782576" y="1784866"/>
          <a:ext cx="1515521" cy="1530829"/>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51000" r="-51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56A1C771-8F3B-42B0-87AF-B67A66B1D951}">
      <dsp:nvSpPr>
        <dsp:cNvPr id="0" name=""/>
        <dsp:cNvSpPr/>
      </dsp:nvSpPr>
      <dsp:spPr>
        <a:xfrm>
          <a:off x="1913433" y="3568283"/>
          <a:ext cx="3384664" cy="1530829"/>
        </a:xfrm>
        <a:prstGeom prst="rect">
          <a:avLst/>
        </a:prstGeom>
        <a:gradFill rotWithShape="0">
          <a:gsLst>
            <a:gs pos="0">
              <a:schemeClr val="accent1">
                <a:alpha val="90000"/>
                <a:hueOff val="0"/>
                <a:satOff val="0"/>
                <a:lumOff val="0"/>
                <a:alphaOff val="-40000"/>
                <a:satMod val="103000"/>
                <a:lumMod val="102000"/>
                <a:tint val="94000"/>
              </a:schemeClr>
            </a:gs>
            <a:gs pos="50000">
              <a:schemeClr val="accent1">
                <a:alpha val="90000"/>
                <a:hueOff val="0"/>
                <a:satOff val="0"/>
                <a:lumOff val="0"/>
                <a:alphaOff val="-40000"/>
                <a:satMod val="110000"/>
                <a:lumMod val="100000"/>
                <a:shade val="100000"/>
              </a:schemeClr>
            </a:gs>
            <a:gs pos="100000">
              <a:schemeClr val="accent1">
                <a:alpha val="90000"/>
                <a:hueOff val="0"/>
                <a:satOff val="0"/>
                <a:lumOff val="0"/>
                <a:alphaOff val="-4000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Marvelous Work</a:t>
          </a:r>
        </a:p>
      </dsp:txBody>
      <dsp:txXfrm>
        <a:off x="1913433" y="3568283"/>
        <a:ext cx="3384664" cy="1530829"/>
      </dsp:txXfrm>
    </dsp:sp>
    <dsp:sp modelId="{6DE44990-A3B7-46AE-9849-83EB3635C7BB}">
      <dsp:nvSpPr>
        <dsp:cNvPr id="0" name=""/>
        <dsp:cNvSpPr/>
      </dsp:nvSpPr>
      <dsp:spPr>
        <a:xfrm>
          <a:off x="246360" y="3568283"/>
          <a:ext cx="1515521" cy="153082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176F4-7FCD-42E4-9D9E-90BA6F7CEE5D}">
      <dsp:nvSpPr>
        <dsp:cNvPr id="0" name=""/>
        <dsp:cNvSpPr/>
      </dsp:nvSpPr>
      <dsp:spPr>
        <a:xfrm>
          <a:off x="1913433" y="1450"/>
          <a:ext cx="3384664" cy="1530829"/>
        </a:xfrm>
        <a:prstGeom prst="rect">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Kingdom of God</a:t>
          </a:r>
        </a:p>
      </dsp:txBody>
      <dsp:txXfrm>
        <a:off x="1913433" y="1450"/>
        <a:ext cx="3384664" cy="1530829"/>
      </dsp:txXfrm>
    </dsp:sp>
    <dsp:sp modelId="{74236F32-90CE-4857-9681-0B6557A8F318}">
      <dsp:nvSpPr>
        <dsp:cNvPr id="0" name=""/>
        <dsp:cNvSpPr/>
      </dsp:nvSpPr>
      <dsp:spPr>
        <a:xfrm>
          <a:off x="246360" y="1450"/>
          <a:ext cx="1515521" cy="1530829"/>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7000" b="-7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479CCBA3-765A-4A1E-AC99-61F9AA03C742}">
      <dsp:nvSpPr>
        <dsp:cNvPr id="0" name=""/>
        <dsp:cNvSpPr/>
      </dsp:nvSpPr>
      <dsp:spPr>
        <a:xfrm>
          <a:off x="246360" y="1784866"/>
          <a:ext cx="3384664" cy="1530829"/>
        </a:xfrm>
        <a:prstGeom prst="rect">
          <a:avLst/>
        </a:prstGeom>
        <a:gradFill rotWithShape="0">
          <a:gsLst>
            <a:gs pos="0">
              <a:schemeClr val="accent1">
                <a:shade val="50000"/>
                <a:hueOff val="222839"/>
                <a:satOff val="5970"/>
                <a:lumOff val="26302"/>
                <a:alphaOff val="0"/>
                <a:satMod val="103000"/>
                <a:lumMod val="102000"/>
                <a:tint val="94000"/>
              </a:schemeClr>
            </a:gs>
            <a:gs pos="50000">
              <a:schemeClr val="accent1">
                <a:shade val="50000"/>
                <a:hueOff val="222839"/>
                <a:satOff val="5970"/>
                <a:lumOff val="26302"/>
                <a:alphaOff val="0"/>
                <a:satMod val="110000"/>
                <a:lumMod val="100000"/>
                <a:shade val="100000"/>
              </a:schemeClr>
            </a:gs>
            <a:gs pos="100000">
              <a:schemeClr val="accent1">
                <a:shade val="50000"/>
                <a:hueOff val="222839"/>
                <a:satOff val="5970"/>
                <a:lumOff val="26302"/>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Changed Heart</a:t>
          </a:r>
        </a:p>
      </dsp:txBody>
      <dsp:txXfrm>
        <a:off x="246360" y="1784866"/>
        <a:ext cx="3384664" cy="1530829"/>
      </dsp:txXfrm>
    </dsp:sp>
    <dsp:sp modelId="{76E71EC1-221F-4B8E-A816-E07F9AD37BEC}">
      <dsp:nvSpPr>
        <dsp:cNvPr id="0" name=""/>
        <dsp:cNvSpPr/>
      </dsp:nvSpPr>
      <dsp:spPr>
        <a:xfrm>
          <a:off x="3782576" y="1784866"/>
          <a:ext cx="1515521" cy="1530829"/>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51000" r="-51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56A1C771-8F3B-42B0-87AF-B67A66B1D951}">
      <dsp:nvSpPr>
        <dsp:cNvPr id="0" name=""/>
        <dsp:cNvSpPr/>
      </dsp:nvSpPr>
      <dsp:spPr>
        <a:xfrm>
          <a:off x="1913433" y="3568283"/>
          <a:ext cx="3384664" cy="1530829"/>
        </a:xfrm>
        <a:prstGeom prst="rect">
          <a:avLst/>
        </a:prstGeom>
        <a:gradFill rotWithShape="0">
          <a:gsLst>
            <a:gs pos="0">
              <a:schemeClr val="accent1">
                <a:shade val="50000"/>
                <a:hueOff val="222839"/>
                <a:satOff val="5970"/>
                <a:lumOff val="26302"/>
                <a:alphaOff val="0"/>
                <a:satMod val="103000"/>
                <a:lumMod val="102000"/>
                <a:tint val="94000"/>
              </a:schemeClr>
            </a:gs>
            <a:gs pos="50000">
              <a:schemeClr val="accent1">
                <a:shade val="50000"/>
                <a:hueOff val="222839"/>
                <a:satOff val="5970"/>
                <a:lumOff val="26302"/>
                <a:alphaOff val="0"/>
                <a:satMod val="110000"/>
                <a:lumMod val="100000"/>
                <a:shade val="100000"/>
              </a:schemeClr>
            </a:gs>
            <a:gs pos="100000">
              <a:schemeClr val="accent1">
                <a:shade val="50000"/>
                <a:hueOff val="222839"/>
                <a:satOff val="5970"/>
                <a:lumOff val="26302"/>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From Death unto Life</a:t>
          </a:r>
        </a:p>
      </dsp:txBody>
      <dsp:txXfrm>
        <a:off x="1913433" y="3568283"/>
        <a:ext cx="3384664" cy="1530829"/>
      </dsp:txXfrm>
    </dsp:sp>
    <dsp:sp modelId="{6DE44990-A3B7-46AE-9849-83EB3635C7BB}">
      <dsp:nvSpPr>
        <dsp:cNvPr id="0" name=""/>
        <dsp:cNvSpPr/>
      </dsp:nvSpPr>
      <dsp:spPr>
        <a:xfrm>
          <a:off x="246360" y="3568283"/>
          <a:ext cx="1515521" cy="153082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2000" b="-12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176F4-7FCD-42E4-9D9E-90BA6F7CEE5D}">
      <dsp:nvSpPr>
        <dsp:cNvPr id="0" name=""/>
        <dsp:cNvSpPr/>
      </dsp:nvSpPr>
      <dsp:spPr>
        <a:xfrm>
          <a:off x="1913433" y="1450"/>
          <a:ext cx="3384664" cy="1530829"/>
        </a:xfrm>
        <a:prstGeom prst="rect">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Authority</a:t>
          </a:r>
        </a:p>
      </dsp:txBody>
      <dsp:txXfrm>
        <a:off x="1913433" y="1450"/>
        <a:ext cx="3384664" cy="1530829"/>
      </dsp:txXfrm>
    </dsp:sp>
    <dsp:sp modelId="{74236F32-90CE-4857-9681-0B6557A8F318}">
      <dsp:nvSpPr>
        <dsp:cNvPr id="0" name=""/>
        <dsp:cNvSpPr/>
      </dsp:nvSpPr>
      <dsp:spPr>
        <a:xfrm>
          <a:off x="246360" y="1450"/>
          <a:ext cx="1515521" cy="1530829"/>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64000" r="-64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479CCBA3-765A-4A1E-AC99-61F9AA03C742}">
      <dsp:nvSpPr>
        <dsp:cNvPr id="0" name=""/>
        <dsp:cNvSpPr/>
      </dsp:nvSpPr>
      <dsp:spPr>
        <a:xfrm>
          <a:off x="246360" y="1784866"/>
          <a:ext cx="3384664" cy="1530829"/>
        </a:xfrm>
        <a:prstGeom prst="rect">
          <a:avLst/>
        </a:prstGeom>
        <a:gradFill rotWithShape="0">
          <a:gsLst>
            <a:gs pos="0">
              <a:schemeClr val="accent1">
                <a:alpha val="90000"/>
                <a:hueOff val="0"/>
                <a:satOff val="0"/>
                <a:lumOff val="0"/>
                <a:alphaOff val="-20000"/>
                <a:satMod val="103000"/>
                <a:lumMod val="102000"/>
                <a:tint val="94000"/>
              </a:schemeClr>
            </a:gs>
            <a:gs pos="50000">
              <a:schemeClr val="accent1">
                <a:alpha val="90000"/>
                <a:hueOff val="0"/>
                <a:satOff val="0"/>
                <a:lumOff val="0"/>
                <a:alphaOff val="-20000"/>
                <a:satMod val="110000"/>
                <a:lumMod val="100000"/>
                <a:shade val="100000"/>
              </a:schemeClr>
            </a:gs>
            <a:gs pos="100000">
              <a:schemeClr val="accent1">
                <a:alpha val="90000"/>
                <a:hueOff val="0"/>
                <a:satOff val="0"/>
                <a:lumOff val="0"/>
                <a:alphaOff val="-2000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The Church</a:t>
          </a:r>
        </a:p>
      </dsp:txBody>
      <dsp:txXfrm>
        <a:off x="246360" y="1784866"/>
        <a:ext cx="3384664" cy="1530829"/>
      </dsp:txXfrm>
    </dsp:sp>
    <dsp:sp modelId="{76E71EC1-221F-4B8E-A816-E07F9AD37BEC}">
      <dsp:nvSpPr>
        <dsp:cNvPr id="0" name=""/>
        <dsp:cNvSpPr/>
      </dsp:nvSpPr>
      <dsp:spPr>
        <a:xfrm>
          <a:off x="3782576" y="1784866"/>
          <a:ext cx="1515521" cy="1530829"/>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51000" r="-51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56A1C771-8F3B-42B0-87AF-B67A66B1D951}">
      <dsp:nvSpPr>
        <dsp:cNvPr id="0" name=""/>
        <dsp:cNvSpPr/>
      </dsp:nvSpPr>
      <dsp:spPr>
        <a:xfrm>
          <a:off x="1913433" y="3568283"/>
          <a:ext cx="3384664" cy="1530829"/>
        </a:xfrm>
        <a:prstGeom prst="rect">
          <a:avLst/>
        </a:prstGeom>
        <a:gradFill rotWithShape="0">
          <a:gsLst>
            <a:gs pos="0">
              <a:schemeClr val="accent1">
                <a:alpha val="90000"/>
                <a:hueOff val="0"/>
                <a:satOff val="0"/>
                <a:lumOff val="0"/>
                <a:alphaOff val="-40000"/>
                <a:satMod val="103000"/>
                <a:lumMod val="102000"/>
                <a:tint val="94000"/>
              </a:schemeClr>
            </a:gs>
            <a:gs pos="50000">
              <a:schemeClr val="accent1">
                <a:alpha val="90000"/>
                <a:hueOff val="0"/>
                <a:satOff val="0"/>
                <a:lumOff val="0"/>
                <a:alphaOff val="-40000"/>
                <a:satMod val="110000"/>
                <a:lumMod val="100000"/>
                <a:shade val="100000"/>
              </a:schemeClr>
            </a:gs>
            <a:gs pos="100000">
              <a:schemeClr val="accent1">
                <a:alpha val="90000"/>
                <a:hueOff val="0"/>
                <a:satOff val="0"/>
                <a:lumOff val="0"/>
                <a:alphaOff val="-4000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Marvelous Work</a:t>
          </a:r>
        </a:p>
      </dsp:txBody>
      <dsp:txXfrm>
        <a:off x="1913433" y="3568283"/>
        <a:ext cx="3384664" cy="1530829"/>
      </dsp:txXfrm>
    </dsp:sp>
    <dsp:sp modelId="{6DE44990-A3B7-46AE-9849-83EB3635C7BB}">
      <dsp:nvSpPr>
        <dsp:cNvPr id="0" name=""/>
        <dsp:cNvSpPr/>
      </dsp:nvSpPr>
      <dsp:spPr>
        <a:xfrm>
          <a:off x="246360" y="3568283"/>
          <a:ext cx="1515521" cy="153082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176F4-7FCD-42E4-9D9E-90BA6F7CEE5D}">
      <dsp:nvSpPr>
        <dsp:cNvPr id="0" name=""/>
        <dsp:cNvSpPr/>
      </dsp:nvSpPr>
      <dsp:spPr>
        <a:xfrm>
          <a:off x="1829671" y="731531"/>
          <a:ext cx="3714786" cy="1680138"/>
        </a:xfrm>
        <a:prstGeom prst="rect">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t>Falling Away</a:t>
          </a:r>
        </a:p>
      </dsp:txBody>
      <dsp:txXfrm>
        <a:off x="1829671" y="731531"/>
        <a:ext cx="3714786" cy="1680138"/>
      </dsp:txXfrm>
    </dsp:sp>
    <dsp:sp modelId="{74236F32-90CE-4857-9681-0B6557A8F318}">
      <dsp:nvSpPr>
        <dsp:cNvPr id="0" name=""/>
        <dsp:cNvSpPr/>
      </dsp:nvSpPr>
      <dsp:spPr>
        <a:xfrm>
          <a:off x="0" y="731531"/>
          <a:ext cx="1663337" cy="168013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40000" r="-40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479CCBA3-765A-4A1E-AC99-61F9AA03C742}">
      <dsp:nvSpPr>
        <dsp:cNvPr id="0" name=""/>
        <dsp:cNvSpPr/>
      </dsp:nvSpPr>
      <dsp:spPr>
        <a:xfrm>
          <a:off x="0" y="2688892"/>
          <a:ext cx="3714786" cy="1680138"/>
        </a:xfrm>
        <a:prstGeom prst="rect">
          <a:avLst/>
        </a:prstGeom>
        <a:gradFill rotWithShape="0">
          <a:gsLst>
            <a:gs pos="0">
              <a:schemeClr val="accent2">
                <a:shade val="50000"/>
                <a:hueOff val="-591173"/>
                <a:satOff val="7783"/>
                <a:lumOff val="46617"/>
                <a:alphaOff val="0"/>
                <a:satMod val="103000"/>
                <a:lumMod val="102000"/>
                <a:tint val="94000"/>
              </a:schemeClr>
            </a:gs>
            <a:gs pos="50000">
              <a:schemeClr val="accent2">
                <a:shade val="50000"/>
                <a:hueOff val="-591173"/>
                <a:satOff val="7783"/>
                <a:lumOff val="46617"/>
                <a:alphaOff val="0"/>
                <a:satMod val="110000"/>
                <a:lumMod val="100000"/>
                <a:shade val="100000"/>
              </a:schemeClr>
            </a:gs>
            <a:gs pos="100000">
              <a:schemeClr val="accent2">
                <a:shade val="50000"/>
                <a:hueOff val="-591173"/>
                <a:satOff val="7783"/>
                <a:lumOff val="46617"/>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t>Open Canon</a:t>
          </a:r>
        </a:p>
      </dsp:txBody>
      <dsp:txXfrm>
        <a:off x="0" y="2688892"/>
        <a:ext cx="3714786" cy="1680138"/>
      </dsp:txXfrm>
    </dsp:sp>
    <dsp:sp modelId="{76E71EC1-221F-4B8E-A816-E07F9AD37BEC}">
      <dsp:nvSpPr>
        <dsp:cNvPr id="0" name=""/>
        <dsp:cNvSpPr/>
      </dsp:nvSpPr>
      <dsp:spPr>
        <a:xfrm>
          <a:off x="3881120" y="2688892"/>
          <a:ext cx="1663337" cy="1680138"/>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40000" r="-40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176F4-7FCD-42E4-9D9E-90BA6F7CEE5D}">
      <dsp:nvSpPr>
        <dsp:cNvPr id="0" name=""/>
        <dsp:cNvSpPr/>
      </dsp:nvSpPr>
      <dsp:spPr>
        <a:xfrm>
          <a:off x="1829671" y="731531"/>
          <a:ext cx="3714786" cy="1680138"/>
        </a:xfrm>
        <a:prstGeom prst="rect">
          <a:avLst/>
        </a:prstGeom>
        <a:gradFill rotWithShape="0">
          <a:gsLst>
            <a:gs pos="0">
              <a:schemeClr val="accent2">
                <a:alpha val="90000"/>
                <a:hueOff val="0"/>
                <a:satOff val="0"/>
                <a:lumOff val="0"/>
                <a:alphaOff val="0"/>
                <a:satMod val="103000"/>
                <a:lumMod val="102000"/>
                <a:tint val="94000"/>
              </a:schemeClr>
            </a:gs>
            <a:gs pos="50000">
              <a:schemeClr val="accent2">
                <a:alpha val="90000"/>
                <a:hueOff val="0"/>
                <a:satOff val="0"/>
                <a:lumOff val="0"/>
                <a:alphaOff val="0"/>
                <a:satMod val="110000"/>
                <a:lumMod val="100000"/>
                <a:shade val="100000"/>
              </a:schemeClr>
            </a:gs>
            <a:gs pos="100000">
              <a:schemeClr val="accent2">
                <a:alpha val="90000"/>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t>Restored Gospel</a:t>
          </a:r>
        </a:p>
      </dsp:txBody>
      <dsp:txXfrm>
        <a:off x="1829671" y="731531"/>
        <a:ext cx="3714786" cy="1680138"/>
      </dsp:txXfrm>
    </dsp:sp>
    <dsp:sp modelId="{74236F32-90CE-4857-9681-0B6557A8F318}">
      <dsp:nvSpPr>
        <dsp:cNvPr id="0" name=""/>
        <dsp:cNvSpPr/>
      </dsp:nvSpPr>
      <dsp:spPr>
        <a:xfrm>
          <a:off x="0" y="731531"/>
          <a:ext cx="1663337" cy="168013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1000" b="-21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56A1C771-8F3B-42B0-87AF-B67A66B1D951}">
      <dsp:nvSpPr>
        <dsp:cNvPr id="0" name=""/>
        <dsp:cNvSpPr/>
      </dsp:nvSpPr>
      <dsp:spPr>
        <a:xfrm>
          <a:off x="0" y="2688892"/>
          <a:ext cx="3714786" cy="1680138"/>
        </a:xfrm>
        <a:prstGeom prst="rect">
          <a:avLst/>
        </a:prstGeom>
        <a:gradFill rotWithShape="0">
          <a:gsLst>
            <a:gs pos="0">
              <a:schemeClr val="accent2">
                <a:alpha val="90000"/>
                <a:hueOff val="0"/>
                <a:satOff val="0"/>
                <a:lumOff val="0"/>
                <a:alphaOff val="-40000"/>
                <a:satMod val="103000"/>
                <a:lumMod val="102000"/>
                <a:tint val="94000"/>
              </a:schemeClr>
            </a:gs>
            <a:gs pos="50000">
              <a:schemeClr val="accent2">
                <a:alpha val="90000"/>
                <a:hueOff val="0"/>
                <a:satOff val="0"/>
                <a:lumOff val="0"/>
                <a:alphaOff val="-40000"/>
                <a:satMod val="110000"/>
                <a:lumMod val="100000"/>
                <a:shade val="100000"/>
              </a:schemeClr>
            </a:gs>
            <a:gs pos="100000">
              <a:schemeClr val="accent2">
                <a:alpha val="90000"/>
                <a:hueOff val="0"/>
                <a:satOff val="0"/>
                <a:lumOff val="0"/>
                <a:alphaOff val="-4000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t>Warning Voice</a:t>
          </a:r>
        </a:p>
      </dsp:txBody>
      <dsp:txXfrm>
        <a:off x="0" y="2688892"/>
        <a:ext cx="3714786" cy="1680138"/>
      </dsp:txXfrm>
    </dsp:sp>
    <dsp:sp modelId="{6DE44990-A3B7-46AE-9849-83EB3635C7BB}">
      <dsp:nvSpPr>
        <dsp:cNvPr id="0" name=""/>
        <dsp:cNvSpPr/>
      </dsp:nvSpPr>
      <dsp:spPr>
        <a:xfrm>
          <a:off x="3881120" y="2688892"/>
          <a:ext cx="1663337" cy="168013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A1C771-8F3B-42B0-87AF-B67A66B1D951}">
      <dsp:nvSpPr>
        <dsp:cNvPr id="0" name=""/>
        <dsp:cNvSpPr/>
      </dsp:nvSpPr>
      <dsp:spPr>
        <a:xfrm>
          <a:off x="1829671" y="669416"/>
          <a:ext cx="3714786" cy="1680138"/>
        </a:xfrm>
        <a:prstGeom prst="rect">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t>Marvelous Work</a:t>
          </a:r>
        </a:p>
      </dsp:txBody>
      <dsp:txXfrm>
        <a:off x="1829671" y="669416"/>
        <a:ext cx="3714786" cy="1680138"/>
      </dsp:txXfrm>
    </dsp:sp>
    <dsp:sp modelId="{6DE44990-A3B7-46AE-9849-83EB3635C7BB}">
      <dsp:nvSpPr>
        <dsp:cNvPr id="0" name=""/>
        <dsp:cNvSpPr/>
      </dsp:nvSpPr>
      <dsp:spPr>
        <a:xfrm>
          <a:off x="0" y="669416"/>
          <a:ext cx="1663337" cy="168013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176F4-7FCD-42E4-9D9E-90BA6F7CEE5D}">
      <dsp:nvSpPr>
        <dsp:cNvPr id="0" name=""/>
        <dsp:cNvSpPr/>
      </dsp:nvSpPr>
      <dsp:spPr>
        <a:xfrm>
          <a:off x="1829671" y="731531"/>
          <a:ext cx="3714786" cy="1680138"/>
        </a:xfrm>
        <a:prstGeom prst="rect">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t>Falling Away</a:t>
          </a:r>
        </a:p>
      </dsp:txBody>
      <dsp:txXfrm>
        <a:off x="1829671" y="731531"/>
        <a:ext cx="3714786" cy="1680138"/>
      </dsp:txXfrm>
    </dsp:sp>
    <dsp:sp modelId="{74236F32-90CE-4857-9681-0B6557A8F318}">
      <dsp:nvSpPr>
        <dsp:cNvPr id="0" name=""/>
        <dsp:cNvSpPr/>
      </dsp:nvSpPr>
      <dsp:spPr>
        <a:xfrm>
          <a:off x="0" y="731531"/>
          <a:ext cx="1663337" cy="168013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40000" r="-40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479CCBA3-765A-4A1E-AC99-61F9AA03C742}">
      <dsp:nvSpPr>
        <dsp:cNvPr id="0" name=""/>
        <dsp:cNvSpPr/>
      </dsp:nvSpPr>
      <dsp:spPr>
        <a:xfrm>
          <a:off x="0" y="2688892"/>
          <a:ext cx="3714786" cy="1680138"/>
        </a:xfrm>
        <a:prstGeom prst="rect">
          <a:avLst/>
        </a:prstGeom>
        <a:gradFill rotWithShape="0">
          <a:gsLst>
            <a:gs pos="0">
              <a:schemeClr val="accent2">
                <a:shade val="50000"/>
                <a:hueOff val="-591173"/>
                <a:satOff val="7783"/>
                <a:lumOff val="46617"/>
                <a:alphaOff val="0"/>
                <a:satMod val="103000"/>
                <a:lumMod val="102000"/>
                <a:tint val="94000"/>
              </a:schemeClr>
            </a:gs>
            <a:gs pos="50000">
              <a:schemeClr val="accent2">
                <a:shade val="50000"/>
                <a:hueOff val="-591173"/>
                <a:satOff val="7783"/>
                <a:lumOff val="46617"/>
                <a:alphaOff val="0"/>
                <a:satMod val="110000"/>
                <a:lumMod val="100000"/>
                <a:shade val="100000"/>
              </a:schemeClr>
            </a:gs>
            <a:gs pos="100000">
              <a:schemeClr val="accent2">
                <a:shade val="50000"/>
                <a:hueOff val="-591173"/>
                <a:satOff val="7783"/>
                <a:lumOff val="46617"/>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t>Open Canon</a:t>
          </a:r>
        </a:p>
      </dsp:txBody>
      <dsp:txXfrm>
        <a:off x="0" y="2688892"/>
        <a:ext cx="3714786" cy="1680138"/>
      </dsp:txXfrm>
    </dsp:sp>
    <dsp:sp modelId="{76E71EC1-221F-4B8E-A816-E07F9AD37BEC}">
      <dsp:nvSpPr>
        <dsp:cNvPr id="0" name=""/>
        <dsp:cNvSpPr/>
      </dsp:nvSpPr>
      <dsp:spPr>
        <a:xfrm>
          <a:off x="3881120" y="2688892"/>
          <a:ext cx="1663337" cy="1680138"/>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40000" r="-40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176F4-7FCD-42E4-9D9E-90BA6F7CEE5D}">
      <dsp:nvSpPr>
        <dsp:cNvPr id="0" name=""/>
        <dsp:cNvSpPr/>
      </dsp:nvSpPr>
      <dsp:spPr>
        <a:xfrm>
          <a:off x="1913433" y="1450"/>
          <a:ext cx="3384664" cy="1530829"/>
        </a:xfrm>
        <a:prstGeom prst="rect">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Kingdom of God</a:t>
          </a:r>
        </a:p>
      </dsp:txBody>
      <dsp:txXfrm>
        <a:off x="1913433" y="1450"/>
        <a:ext cx="3384664" cy="1530829"/>
      </dsp:txXfrm>
    </dsp:sp>
    <dsp:sp modelId="{74236F32-90CE-4857-9681-0B6557A8F318}">
      <dsp:nvSpPr>
        <dsp:cNvPr id="0" name=""/>
        <dsp:cNvSpPr/>
      </dsp:nvSpPr>
      <dsp:spPr>
        <a:xfrm>
          <a:off x="246360" y="1450"/>
          <a:ext cx="1515521" cy="1530829"/>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7000" b="-7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479CCBA3-765A-4A1E-AC99-61F9AA03C742}">
      <dsp:nvSpPr>
        <dsp:cNvPr id="0" name=""/>
        <dsp:cNvSpPr/>
      </dsp:nvSpPr>
      <dsp:spPr>
        <a:xfrm>
          <a:off x="246360" y="1784866"/>
          <a:ext cx="3384664" cy="1530829"/>
        </a:xfrm>
        <a:prstGeom prst="rect">
          <a:avLst/>
        </a:prstGeom>
        <a:gradFill rotWithShape="0">
          <a:gsLst>
            <a:gs pos="0">
              <a:schemeClr val="accent1">
                <a:shade val="50000"/>
                <a:hueOff val="222839"/>
                <a:satOff val="5970"/>
                <a:lumOff val="26302"/>
                <a:alphaOff val="0"/>
                <a:satMod val="103000"/>
                <a:lumMod val="102000"/>
                <a:tint val="94000"/>
              </a:schemeClr>
            </a:gs>
            <a:gs pos="50000">
              <a:schemeClr val="accent1">
                <a:shade val="50000"/>
                <a:hueOff val="222839"/>
                <a:satOff val="5970"/>
                <a:lumOff val="26302"/>
                <a:alphaOff val="0"/>
                <a:satMod val="110000"/>
                <a:lumMod val="100000"/>
                <a:shade val="100000"/>
              </a:schemeClr>
            </a:gs>
            <a:gs pos="100000">
              <a:schemeClr val="accent1">
                <a:shade val="50000"/>
                <a:hueOff val="222839"/>
                <a:satOff val="5970"/>
                <a:lumOff val="26302"/>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Changed Heart</a:t>
          </a:r>
        </a:p>
      </dsp:txBody>
      <dsp:txXfrm>
        <a:off x="246360" y="1784866"/>
        <a:ext cx="3384664" cy="1530829"/>
      </dsp:txXfrm>
    </dsp:sp>
    <dsp:sp modelId="{76E71EC1-221F-4B8E-A816-E07F9AD37BEC}">
      <dsp:nvSpPr>
        <dsp:cNvPr id="0" name=""/>
        <dsp:cNvSpPr/>
      </dsp:nvSpPr>
      <dsp:spPr>
        <a:xfrm>
          <a:off x="3782576" y="1784866"/>
          <a:ext cx="1515521" cy="1530829"/>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51000" r="-51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56A1C771-8F3B-42B0-87AF-B67A66B1D951}">
      <dsp:nvSpPr>
        <dsp:cNvPr id="0" name=""/>
        <dsp:cNvSpPr/>
      </dsp:nvSpPr>
      <dsp:spPr>
        <a:xfrm>
          <a:off x="1913433" y="3568283"/>
          <a:ext cx="3384664" cy="1530829"/>
        </a:xfrm>
        <a:prstGeom prst="rect">
          <a:avLst/>
        </a:prstGeom>
        <a:gradFill rotWithShape="0">
          <a:gsLst>
            <a:gs pos="0">
              <a:schemeClr val="accent1">
                <a:shade val="50000"/>
                <a:hueOff val="222839"/>
                <a:satOff val="5970"/>
                <a:lumOff val="26302"/>
                <a:alphaOff val="0"/>
                <a:satMod val="103000"/>
                <a:lumMod val="102000"/>
                <a:tint val="94000"/>
              </a:schemeClr>
            </a:gs>
            <a:gs pos="50000">
              <a:schemeClr val="accent1">
                <a:shade val="50000"/>
                <a:hueOff val="222839"/>
                <a:satOff val="5970"/>
                <a:lumOff val="26302"/>
                <a:alphaOff val="0"/>
                <a:satMod val="110000"/>
                <a:lumMod val="100000"/>
                <a:shade val="100000"/>
              </a:schemeClr>
            </a:gs>
            <a:gs pos="100000">
              <a:schemeClr val="accent1">
                <a:shade val="50000"/>
                <a:hueOff val="222839"/>
                <a:satOff val="5970"/>
                <a:lumOff val="26302"/>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From Death unto Life</a:t>
          </a:r>
        </a:p>
      </dsp:txBody>
      <dsp:txXfrm>
        <a:off x="1913433" y="3568283"/>
        <a:ext cx="3384664" cy="1530829"/>
      </dsp:txXfrm>
    </dsp:sp>
    <dsp:sp modelId="{6DE44990-A3B7-46AE-9849-83EB3635C7BB}">
      <dsp:nvSpPr>
        <dsp:cNvPr id="0" name=""/>
        <dsp:cNvSpPr/>
      </dsp:nvSpPr>
      <dsp:spPr>
        <a:xfrm>
          <a:off x="246360" y="3568283"/>
          <a:ext cx="1515521" cy="153082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2000" b="-12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176F4-7FCD-42E4-9D9E-90BA6F7CEE5D}">
      <dsp:nvSpPr>
        <dsp:cNvPr id="0" name=""/>
        <dsp:cNvSpPr/>
      </dsp:nvSpPr>
      <dsp:spPr>
        <a:xfrm>
          <a:off x="1829671" y="731531"/>
          <a:ext cx="3714786" cy="1680138"/>
        </a:xfrm>
        <a:prstGeom prst="rect">
          <a:avLst/>
        </a:prstGeom>
        <a:gradFill rotWithShape="0">
          <a:gsLst>
            <a:gs pos="0">
              <a:schemeClr val="accent2">
                <a:alpha val="90000"/>
                <a:hueOff val="0"/>
                <a:satOff val="0"/>
                <a:lumOff val="0"/>
                <a:alphaOff val="0"/>
                <a:satMod val="103000"/>
                <a:lumMod val="102000"/>
                <a:tint val="94000"/>
              </a:schemeClr>
            </a:gs>
            <a:gs pos="50000">
              <a:schemeClr val="accent2">
                <a:alpha val="90000"/>
                <a:hueOff val="0"/>
                <a:satOff val="0"/>
                <a:lumOff val="0"/>
                <a:alphaOff val="0"/>
                <a:satMod val="110000"/>
                <a:lumMod val="100000"/>
                <a:shade val="100000"/>
              </a:schemeClr>
            </a:gs>
            <a:gs pos="100000">
              <a:schemeClr val="accent2">
                <a:alpha val="90000"/>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t>Restored Gospel</a:t>
          </a:r>
        </a:p>
      </dsp:txBody>
      <dsp:txXfrm>
        <a:off x="1829671" y="731531"/>
        <a:ext cx="3714786" cy="1680138"/>
      </dsp:txXfrm>
    </dsp:sp>
    <dsp:sp modelId="{74236F32-90CE-4857-9681-0B6557A8F318}">
      <dsp:nvSpPr>
        <dsp:cNvPr id="0" name=""/>
        <dsp:cNvSpPr/>
      </dsp:nvSpPr>
      <dsp:spPr>
        <a:xfrm>
          <a:off x="0" y="731531"/>
          <a:ext cx="1663337" cy="168013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1000" b="-21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56A1C771-8F3B-42B0-87AF-B67A66B1D951}">
      <dsp:nvSpPr>
        <dsp:cNvPr id="0" name=""/>
        <dsp:cNvSpPr/>
      </dsp:nvSpPr>
      <dsp:spPr>
        <a:xfrm>
          <a:off x="0" y="2688892"/>
          <a:ext cx="3714786" cy="1680138"/>
        </a:xfrm>
        <a:prstGeom prst="rect">
          <a:avLst/>
        </a:prstGeom>
        <a:gradFill rotWithShape="0">
          <a:gsLst>
            <a:gs pos="0">
              <a:schemeClr val="accent2">
                <a:alpha val="90000"/>
                <a:hueOff val="0"/>
                <a:satOff val="0"/>
                <a:lumOff val="0"/>
                <a:alphaOff val="-40000"/>
                <a:satMod val="103000"/>
                <a:lumMod val="102000"/>
                <a:tint val="94000"/>
              </a:schemeClr>
            </a:gs>
            <a:gs pos="50000">
              <a:schemeClr val="accent2">
                <a:alpha val="90000"/>
                <a:hueOff val="0"/>
                <a:satOff val="0"/>
                <a:lumOff val="0"/>
                <a:alphaOff val="-40000"/>
                <a:satMod val="110000"/>
                <a:lumMod val="100000"/>
                <a:shade val="100000"/>
              </a:schemeClr>
            </a:gs>
            <a:gs pos="100000">
              <a:schemeClr val="accent2">
                <a:alpha val="90000"/>
                <a:hueOff val="0"/>
                <a:satOff val="0"/>
                <a:lumOff val="0"/>
                <a:alphaOff val="-4000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t>Warning Voice</a:t>
          </a:r>
        </a:p>
      </dsp:txBody>
      <dsp:txXfrm>
        <a:off x="0" y="2688892"/>
        <a:ext cx="3714786" cy="1680138"/>
      </dsp:txXfrm>
    </dsp:sp>
    <dsp:sp modelId="{6DE44990-A3B7-46AE-9849-83EB3635C7BB}">
      <dsp:nvSpPr>
        <dsp:cNvPr id="0" name=""/>
        <dsp:cNvSpPr/>
      </dsp:nvSpPr>
      <dsp:spPr>
        <a:xfrm>
          <a:off x="3881120" y="2688892"/>
          <a:ext cx="1663337" cy="168013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A1C771-8F3B-42B0-87AF-B67A66B1D951}">
      <dsp:nvSpPr>
        <dsp:cNvPr id="0" name=""/>
        <dsp:cNvSpPr/>
      </dsp:nvSpPr>
      <dsp:spPr>
        <a:xfrm>
          <a:off x="1829671" y="669416"/>
          <a:ext cx="3714786" cy="1680138"/>
        </a:xfrm>
        <a:prstGeom prst="rect">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t>Marvelous Work</a:t>
          </a:r>
        </a:p>
      </dsp:txBody>
      <dsp:txXfrm>
        <a:off x="1829671" y="669416"/>
        <a:ext cx="3714786" cy="1680138"/>
      </dsp:txXfrm>
    </dsp:sp>
    <dsp:sp modelId="{6DE44990-A3B7-46AE-9849-83EB3635C7BB}">
      <dsp:nvSpPr>
        <dsp:cNvPr id="0" name=""/>
        <dsp:cNvSpPr/>
      </dsp:nvSpPr>
      <dsp:spPr>
        <a:xfrm>
          <a:off x="0" y="669416"/>
          <a:ext cx="1663337" cy="168013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201915-AF11-4203-B8A9-3D27642C04B8}">
      <dsp:nvSpPr>
        <dsp:cNvPr id="0" name=""/>
        <dsp:cNvSpPr/>
      </dsp:nvSpPr>
      <dsp:spPr>
        <a:xfrm>
          <a:off x="1294837" y="1820957"/>
          <a:ext cx="2644096" cy="222387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8000" b="-28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C0EA108-7C87-4455-8981-FD0B254DF688}">
      <dsp:nvSpPr>
        <dsp:cNvPr id="0" name=""/>
        <dsp:cNvSpPr/>
      </dsp:nvSpPr>
      <dsp:spPr>
        <a:xfrm>
          <a:off x="309817" y="2755834"/>
          <a:ext cx="1433005" cy="143300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Baptism</a:t>
          </a:r>
        </a:p>
      </dsp:txBody>
      <dsp:txXfrm>
        <a:off x="309817" y="2755834"/>
        <a:ext cx="1433005" cy="1433005"/>
      </dsp:txXfrm>
    </dsp:sp>
    <dsp:sp modelId="{EAA966C2-FF65-4FAC-B6F2-C797CF7995A6}">
      <dsp:nvSpPr>
        <dsp:cNvPr id="0" name=""/>
        <dsp:cNvSpPr/>
      </dsp:nvSpPr>
      <dsp:spPr>
        <a:xfrm>
          <a:off x="5388382" y="1820957"/>
          <a:ext cx="2644096" cy="222387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34D61DA-90A6-4FD3-91B4-7E86DEDFE87C}">
      <dsp:nvSpPr>
        <dsp:cNvPr id="0" name=""/>
        <dsp:cNvSpPr/>
      </dsp:nvSpPr>
      <dsp:spPr>
        <a:xfrm>
          <a:off x="4403361" y="2755834"/>
          <a:ext cx="1433005" cy="143300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Sacrament</a:t>
          </a:r>
        </a:p>
      </dsp:txBody>
      <dsp:txXfrm>
        <a:off x="4403361" y="2755834"/>
        <a:ext cx="1433005" cy="1433005"/>
      </dsp:txXfrm>
    </dsp:sp>
    <dsp:sp modelId="{56CE4BFE-D1F3-4CB3-ACD9-ED2030719DA7}">
      <dsp:nvSpPr>
        <dsp:cNvPr id="0" name=""/>
        <dsp:cNvSpPr/>
      </dsp:nvSpPr>
      <dsp:spPr>
        <a:xfrm>
          <a:off x="9481926" y="1820957"/>
          <a:ext cx="2644096" cy="222387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45000" r="-4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47A8F5D-C275-43FA-88D7-56744ECB12BE}">
      <dsp:nvSpPr>
        <dsp:cNvPr id="0" name=""/>
        <dsp:cNvSpPr/>
      </dsp:nvSpPr>
      <dsp:spPr>
        <a:xfrm>
          <a:off x="8496906" y="2755834"/>
          <a:ext cx="1433005" cy="143300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ts val="0"/>
            </a:spcAft>
          </a:pPr>
          <a:r>
            <a:rPr lang="en-US" sz="2100" kern="1200" dirty="0"/>
            <a:t>Priesthood</a:t>
          </a:r>
        </a:p>
        <a:p>
          <a:pPr lvl="0" algn="ctr" defTabSz="933450">
            <a:lnSpc>
              <a:spcPct val="90000"/>
            </a:lnSpc>
            <a:spcBef>
              <a:spcPct val="0"/>
            </a:spcBef>
            <a:spcAft>
              <a:spcPct val="35000"/>
            </a:spcAft>
          </a:pPr>
          <a:r>
            <a:rPr lang="en-US" sz="2100" kern="1200" dirty="0"/>
            <a:t>Authority</a:t>
          </a:r>
        </a:p>
      </dsp:txBody>
      <dsp:txXfrm>
        <a:off x="8496906" y="2755834"/>
        <a:ext cx="1433005" cy="1433005"/>
      </dsp:txXfrm>
    </dsp:sp>
    <dsp:sp modelId="{233085B6-9B9C-4F00-AEB9-753C697CB448}">
      <dsp:nvSpPr>
        <dsp:cNvPr id="0" name=""/>
        <dsp:cNvSpPr/>
      </dsp:nvSpPr>
      <dsp:spPr>
        <a:xfrm>
          <a:off x="3341609" y="4589399"/>
          <a:ext cx="2644096" cy="2223873"/>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6000" r="-6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94C94A0-A89B-4606-B64F-8A114941A82D}">
      <dsp:nvSpPr>
        <dsp:cNvPr id="0" name=""/>
        <dsp:cNvSpPr/>
      </dsp:nvSpPr>
      <dsp:spPr>
        <a:xfrm>
          <a:off x="2356589" y="5524276"/>
          <a:ext cx="1433005" cy="143300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Gifts of the Spirit</a:t>
          </a:r>
        </a:p>
      </dsp:txBody>
      <dsp:txXfrm>
        <a:off x="2356589" y="5524276"/>
        <a:ext cx="1433005" cy="1433005"/>
      </dsp:txXfrm>
    </dsp:sp>
    <dsp:sp modelId="{7EBE5F62-B664-4692-B4A9-B11D921AA33E}">
      <dsp:nvSpPr>
        <dsp:cNvPr id="0" name=""/>
        <dsp:cNvSpPr/>
      </dsp:nvSpPr>
      <dsp:spPr>
        <a:xfrm>
          <a:off x="7435154" y="4589399"/>
          <a:ext cx="2644096" cy="222387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CBD8F6B-DFFE-47E5-A064-9F70CA970AEA}">
      <dsp:nvSpPr>
        <dsp:cNvPr id="0" name=""/>
        <dsp:cNvSpPr/>
      </dsp:nvSpPr>
      <dsp:spPr>
        <a:xfrm>
          <a:off x="6450134" y="5524276"/>
          <a:ext cx="1433005" cy="143300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Angelic Ministry</a:t>
          </a:r>
        </a:p>
      </dsp:txBody>
      <dsp:txXfrm>
        <a:off x="6450134" y="5524276"/>
        <a:ext cx="1433005" cy="143300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176F4-7FCD-42E4-9D9E-90BA6F7CEE5D}">
      <dsp:nvSpPr>
        <dsp:cNvPr id="0" name=""/>
        <dsp:cNvSpPr/>
      </dsp:nvSpPr>
      <dsp:spPr>
        <a:xfrm>
          <a:off x="1829671" y="731531"/>
          <a:ext cx="3714786" cy="1680138"/>
        </a:xfrm>
        <a:prstGeom prst="rect">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t>Falling Away</a:t>
          </a:r>
        </a:p>
      </dsp:txBody>
      <dsp:txXfrm>
        <a:off x="1829671" y="731531"/>
        <a:ext cx="3714786" cy="1680138"/>
      </dsp:txXfrm>
    </dsp:sp>
    <dsp:sp modelId="{74236F32-90CE-4857-9681-0B6557A8F318}">
      <dsp:nvSpPr>
        <dsp:cNvPr id="0" name=""/>
        <dsp:cNvSpPr/>
      </dsp:nvSpPr>
      <dsp:spPr>
        <a:xfrm>
          <a:off x="0" y="731531"/>
          <a:ext cx="1663337" cy="168013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40000" r="-40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479CCBA3-765A-4A1E-AC99-61F9AA03C742}">
      <dsp:nvSpPr>
        <dsp:cNvPr id="0" name=""/>
        <dsp:cNvSpPr/>
      </dsp:nvSpPr>
      <dsp:spPr>
        <a:xfrm>
          <a:off x="0" y="2688892"/>
          <a:ext cx="3714786" cy="1680138"/>
        </a:xfrm>
        <a:prstGeom prst="rect">
          <a:avLst/>
        </a:prstGeom>
        <a:gradFill rotWithShape="0">
          <a:gsLst>
            <a:gs pos="0">
              <a:schemeClr val="accent2">
                <a:shade val="50000"/>
                <a:hueOff val="-591173"/>
                <a:satOff val="7783"/>
                <a:lumOff val="46617"/>
                <a:alphaOff val="0"/>
                <a:satMod val="103000"/>
                <a:lumMod val="102000"/>
                <a:tint val="94000"/>
              </a:schemeClr>
            </a:gs>
            <a:gs pos="50000">
              <a:schemeClr val="accent2">
                <a:shade val="50000"/>
                <a:hueOff val="-591173"/>
                <a:satOff val="7783"/>
                <a:lumOff val="46617"/>
                <a:alphaOff val="0"/>
                <a:satMod val="110000"/>
                <a:lumMod val="100000"/>
                <a:shade val="100000"/>
              </a:schemeClr>
            </a:gs>
            <a:gs pos="100000">
              <a:schemeClr val="accent2">
                <a:shade val="50000"/>
                <a:hueOff val="-591173"/>
                <a:satOff val="7783"/>
                <a:lumOff val="46617"/>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t>Open Canon</a:t>
          </a:r>
        </a:p>
      </dsp:txBody>
      <dsp:txXfrm>
        <a:off x="0" y="2688892"/>
        <a:ext cx="3714786" cy="1680138"/>
      </dsp:txXfrm>
    </dsp:sp>
    <dsp:sp modelId="{76E71EC1-221F-4B8E-A816-E07F9AD37BEC}">
      <dsp:nvSpPr>
        <dsp:cNvPr id="0" name=""/>
        <dsp:cNvSpPr/>
      </dsp:nvSpPr>
      <dsp:spPr>
        <a:xfrm>
          <a:off x="3881120" y="2688892"/>
          <a:ext cx="1663337" cy="1680138"/>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40000" r="-40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176F4-7FCD-42E4-9D9E-90BA6F7CEE5D}">
      <dsp:nvSpPr>
        <dsp:cNvPr id="0" name=""/>
        <dsp:cNvSpPr/>
      </dsp:nvSpPr>
      <dsp:spPr>
        <a:xfrm>
          <a:off x="1829671" y="731531"/>
          <a:ext cx="3714786" cy="1680138"/>
        </a:xfrm>
        <a:prstGeom prst="rect">
          <a:avLst/>
        </a:prstGeom>
        <a:gradFill rotWithShape="0">
          <a:gsLst>
            <a:gs pos="0">
              <a:schemeClr val="accent2">
                <a:alpha val="90000"/>
                <a:hueOff val="0"/>
                <a:satOff val="0"/>
                <a:lumOff val="0"/>
                <a:alphaOff val="0"/>
                <a:satMod val="103000"/>
                <a:lumMod val="102000"/>
                <a:tint val="94000"/>
              </a:schemeClr>
            </a:gs>
            <a:gs pos="50000">
              <a:schemeClr val="accent2">
                <a:alpha val="90000"/>
                <a:hueOff val="0"/>
                <a:satOff val="0"/>
                <a:lumOff val="0"/>
                <a:alphaOff val="0"/>
                <a:satMod val="110000"/>
                <a:lumMod val="100000"/>
                <a:shade val="100000"/>
              </a:schemeClr>
            </a:gs>
            <a:gs pos="100000">
              <a:schemeClr val="accent2">
                <a:alpha val="90000"/>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t>Restored Gospel</a:t>
          </a:r>
        </a:p>
      </dsp:txBody>
      <dsp:txXfrm>
        <a:off x="1829671" y="731531"/>
        <a:ext cx="3714786" cy="1680138"/>
      </dsp:txXfrm>
    </dsp:sp>
    <dsp:sp modelId="{74236F32-90CE-4857-9681-0B6557A8F318}">
      <dsp:nvSpPr>
        <dsp:cNvPr id="0" name=""/>
        <dsp:cNvSpPr/>
      </dsp:nvSpPr>
      <dsp:spPr>
        <a:xfrm>
          <a:off x="0" y="731531"/>
          <a:ext cx="1663337" cy="168013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1000" b="-21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56A1C771-8F3B-42B0-87AF-B67A66B1D951}">
      <dsp:nvSpPr>
        <dsp:cNvPr id="0" name=""/>
        <dsp:cNvSpPr/>
      </dsp:nvSpPr>
      <dsp:spPr>
        <a:xfrm>
          <a:off x="0" y="2688892"/>
          <a:ext cx="3714786" cy="1680138"/>
        </a:xfrm>
        <a:prstGeom prst="rect">
          <a:avLst/>
        </a:prstGeom>
        <a:gradFill rotWithShape="0">
          <a:gsLst>
            <a:gs pos="0">
              <a:schemeClr val="accent2">
                <a:alpha val="90000"/>
                <a:hueOff val="0"/>
                <a:satOff val="0"/>
                <a:lumOff val="0"/>
                <a:alphaOff val="-40000"/>
                <a:satMod val="103000"/>
                <a:lumMod val="102000"/>
                <a:tint val="94000"/>
              </a:schemeClr>
            </a:gs>
            <a:gs pos="50000">
              <a:schemeClr val="accent2">
                <a:alpha val="90000"/>
                <a:hueOff val="0"/>
                <a:satOff val="0"/>
                <a:lumOff val="0"/>
                <a:alphaOff val="-40000"/>
                <a:satMod val="110000"/>
                <a:lumMod val="100000"/>
                <a:shade val="100000"/>
              </a:schemeClr>
            </a:gs>
            <a:gs pos="100000">
              <a:schemeClr val="accent2">
                <a:alpha val="90000"/>
                <a:hueOff val="0"/>
                <a:satOff val="0"/>
                <a:lumOff val="0"/>
                <a:alphaOff val="-4000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t>Warning Voice</a:t>
          </a:r>
        </a:p>
      </dsp:txBody>
      <dsp:txXfrm>
        <a:off x="0" y="2688892"/>
        <a:ext cx="3714786" cy="1680138"/>
      </dsp:txXfrm>
    </dsp:sp>
    <dsp:sp modelId="{6DE44990-A3B7-46AE-9849-83EB3635C7BB}">
      <dsp:nvSpPr>
        <dsp:cNvPr id="0" name=""/>
        <dsp:cNvSpPr/>
      </dsp:nvSpPr>
      <dsp:spPr>
        <a:xfrm>
          <a:off x="3881120" y="2688892"/>
          <a:ext cx="1663337" cy="168013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A1C771-8F3B-42B0-87AF-B67A66B1D951}">
      <dsp:nvSpPr>
        <dsp:cNvPr id="0" name=""/>
        <dsp:cNvSpPr/>
      </dsp:nvSpPr>
      <dsp:spPr>
        <a:xfrm>
          <a:off x="1829671" y="669416"/>
          <a:ext cx="3714786" cy="1680138"/>
        </a:xfrm>
        <a:prstGeom prst="rect">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t>Marvelous Work</a:t>
          </a:r>
        </a:p>
      </dsp:txBody>
      <dsp:txXfrm>
        <a:off x="1829671" y="669416"/>
        <a:ext cx="3714786" cy="1680138"/>
      </dsp:txXfrm>
    </dsp:sp>
    <dsp:sp modelId="{6DE44990-A3B7-46AE-9849-83EB3635C7BB}">
      <dsp:nvSpPr>
        <dsp:cNvPr id="0" name=""/>
        <dsp:cNvSpPr/>
      </dsp:nvSpPr>
      <dsp:spPr>
        <a:xfrm>
          <a:off x="0" y="669416"/>
          <a:ext cx="1663337" cy="168013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59319-FC58-465A-81D0-98C2B65CC822}">
      <dsp:nvSpPr>
        <dsp:cNvPr id="0" name=""/>
        <dsp:cNvSpPr/>
      </dsp:nvSpPr>
      <dsp:spPr>
        <a:xfrm>
          <a:off x="0" y="1907166"/>
          <a:ext cx="11696281" cy="2542889"/>
        </a:xfrm>
        <a:prstGeom prst="notchedRightArrow">
          <a:avLst/>
        </a:prstGeom>
        <a:solidFill>
          <a:schemeClr val="accent1">
            <a:tint val="40000"/>
            <a:hueOff val="0"/>
            <a:satOff val="0"/>
            <a:lumOff val="0"/>
            <a:alphaOff val="0"/>
          </a:schemeClr>
        </a:solidFill>
        <a:ln>
          <a:noFill/>
        </a:ln>
        <a:effectLst>
          <a:outerShdw blurRad="50800" dist="38100" dir="5400000" algn="t" rotWithShape="0">
            <a:prstClr val="black">
              <a:alpha val="40000"/>
            </a:prstClr>
          </a:outerShdw>
        </a:effectLst>
      </dsp:spPr>
      <dsp:style>
        <a:lnRef idx="0">
          <a:scrgbClr r="0" g="0" b="0"/>
        </a:lnRef>
        <a:fillRef idx="1">
          <a:scrgbClr r="0" g="0" b="0"/>
        </a:fillRef>
        <a:effectRef idx="2">
          <a:scrgbClr r="0" g="0" b="0"/>
        </a:effectRef>
        <a:fontRef idx="minor"/>
      </dsp:style>
    </dsp:sp>
    <dsp:sp modelId="{DD284B56-84A3-461E-84E9-C84A3F7B9755}">
      <dsp:nvSpPr>
        <dsp:cNvPr id="0" name=""/>
        <dsp:cNvSpPr/>
      </dsp:nvSpPr>
      <dsp:spPr>
        <a:xfrm>
          <a:off x="784" y="0"/>
          <a:ext cx="5259921" cy="2542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lvl="0" algn="just" defTabSz="1244600">
            <a:lnSpc>
              <a:spcPct val="90000"/>
            </a:lnSpc>
            <a:spcBef>
              <a:spcPct val="0"/>
            </a:spcBef>
            <a:spcAft>
              <a:spcPct val="35000"/>
            </a:spcAft>
          </a:pPr>
          <a:endParaRPr lang="en-US" sz="2800" kern="1200" dirty="0"/>
        </a:p>
      </dsp:txBody>
      <dsp:txXfrm>
        <a:off x="784" y="0"/>
        <a:ext cx="5259921" cy="2542889"/>
      </dsp:txXfrm>
    </dsp:sp>
    <dsp:sp modelId="{361C33CD-5FC3-44A2-AF07-0B4E1765EBA1}">
      <dsp:nvSpPr>
        <dsp:cNvPr id="0" name=""/>
        <dsp:cNvSpPr/>
      </dsp:nvSpPr>
      <dsp:spPr>
        <a:xfrm>
          <a:off x="2312883" y="2860750"/>
          <a:ext cx="635722" cy="635722"/>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0800" dist="38100" dir="5400000" algn="t"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5BDD46DD-BB8F-4D4E-ADA8-8EDA392A6058}">
      <dsp:nvSpPr>
        <dsp:cNvPr id="0" name=""/>
        <dsp:cNvSpPr/>
      </dsp:nvSpPr>
      <dsp:spPr>
        <a:xfrm>
          <a:off x="5470416" y="3814333"/>
          <a:ext cx="5055453" cy="2542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t" anchorCtr="0">
          <a:noAutofit/>
        </a:bodyPr>
        <a:lstStyle/>
        <a:p>
          <a:pPr lvl="0" algn="just" defTabSz="1244600">
            <a:lnSpc>
              <a:spcPct val="90000"/>
            </a:lnSpc>
            <a:spcBef>
              <a:spcPct val="0"/>
            </a:spcBef>
            <a:spcAft>
              <a:spcPct val="35000"/>
            </a:spcAft>
          </a:pPr>
          <a:endParaRPr lang="en-US" sz="2800" kern="1200" dirty="0"/>
        </a:p>
      </dsp:txBody>
      <dsp:txXfrm>
        <a:off x="5470416" y="3814333"/>
        <a:ext cx="5055453" cy="2542889"/>
      </dsp:txXfrm>
    </dsp:sp>
    <dsp:sp modelId="{AB0F517D-3530-4EDA-8688-53F12A173CFC}">
      <dsp:nvSpPr>
        <dsp:cNvPr id="0" name=""/>
        <dsp:cNvSpPr/>
      </dsp:nvSpPr>
      <dsp:spPr>
        <a:xfrm>
          <a:off x="7680281" y="2860750"/>
          <a:ext cx="635722" cy="635722"/>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0800" dist="38100" dir="5400000" algn="t"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59319-FC58-465A-81D0-98C2B65CC822}">
      <dsp:nvSpPr>
        <dsp:cNvPr id="0" name=""/>
        <dsp:cNvSpPr/>
      </dsp:nvSpPr>
      <dsp:spPr>
        <a:xfrm>
          <a:off x="0" y="2057400"/>
          <a:ext cx="12191999" cy="2743200"/>
        </a:xfrm>
        <a:prstGeom prst="notchedRightArrow">
          <a:avLst/>
        </a:prstGeom>
        <a:solidFill>
          <a:schemeClr val="accent1">
            <a:tint val="40000"/>
            <a:hueOff val="0"/>
            <a:satOff val="0"/>
            <a:lumOff val="0"/>
            <a:alphaOff val="0"/>
          </a:schemeClr>
        </a:solidFill>
        <a:ln>
          <a:noFill/>
        </a:ln>
        <a:effectLst>
          <a:outerShdw blurRad="50800" dist="38100" dir="5400000" algn="t" rotWithShape="0">
            <a:prstClr val="black">
              <a:alpha val="40000"/>
            </a:prstClr>
          </a:outerShdw>
        </a:effectLst>
      </dsp:spPr>
      <dsp:style>
        <a:lnRef idx="0">
          <a:scrgbClr r="0" g="0" b="0"/>
        </a:lnRef>
        <a:fillRef idx="1">
          <a:scrgbClr r="0" g="0" b="0"/>
        </a:fillRef>
        <a:effectRef idx="2">
          <a:scrgbClr r="0" g="0" b="0"/>
        </a:effectRef>
        <a:fontRef idx="minor"/>
      </dsp:style>
    </dsp:sp>
    <dsp:sp modelId="{DD284B56-84A3-461E-84E9-C84A3F7B9755}">
      <dsp:nvSpPr>
        <dsp:cNvPr id="0" name=""/>
        <dsp:cNvSpPr/>
      </dsp:nvSpPr>
      <dsp:spPr>
        <a:xfrm>
          <a:off x="2864" y="0"/>
          <a:ext cx="5240959" cy="274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lvl="0" algn="just" defTabSz="889000">
            <a:lnSpc>
              <a:spcPct val="90000"/>
            </a:lnSpc>
            <a:spcBef>
              <a:spcPct val="0"/>
            </a:spcBef>
            <a:spcAft>
              <a:spcPct val="35000"/>
            </a:spcAft>
          </a:pPr>
          <a:endParaRPr lang="en-US" sz="2000" kern="1200" dirty="0"/>
        </a:p>
      </dsp:txBody>
      <dsp:txXfrm>
        <a:off x="2864" y="0"/>
        <a:ext cx="5240959" cy="2743200"/>
      </dsp:txXfrm>
    </dsp:sp>
    <dsp:sp modelId="{361C33CD-5FC3-44A2-AF07-0B4E1765EBA1}">
      <dsp:nvSpPr>
        <dsp:cNvPr id="0" name=""/>
        <dsp:cNvSpPr/>
      </dsp:nvSpPr>
      <dsp:spPr>
        <a:xfrm>
          <a:off x="2280444" y="3086099"/>
          <a:ext cx="685800" cy="685800"/>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0800" dist="38100" dir="5400000" algn="t"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5BDD46DD-BB8F-4D4E-ADA8-8EDA392A6058}">
      <dsp:nvSpPr>
        <dsp:cNvPr id="0" name=""/>
        <dsp:cNvSpPr/>
      </dsp:nvSpPr>
      <dsp:spPr>
        <a:xfrm>
          <a:off x="5452778" y="4114800"/>
          <a:ext cx="5517155" cy="274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lvl="0" algn="just" defTabSz="1066800">
            <a:lnSpc>
              <a:spcPct val="90000"/>
            </a:lnSpc>
            <a:spcBef>
              <a:spcPct val="0"/>
            </a:spcBef>
            <a:spcAft>
              <a:spcPct val="35000"/>
            </a:spcAft>
          </a:pPr>
          <a:endParaRPr lang="en-US" sz="2400" kern="1200" dirty="0"/>
        </a:p>
      </dsp:txBody>
      <dsp:txXfrm>
        <a:off x="5452778" y="4114800"/>
        <a:ext cx="5517155" cy="2743200"/>
      </dsp:txXfrm>
    </dsp:sp>
    <dsp:sp modelId="{AB0F517D-3530-4EDA-8688-53F12A173CFC}">
      <dsp:nvSpPr>
        <dsp:cNvPr id="0" name=""/>
        <dsp:cNvSpPr/>
      </dsp:nvSpPr>
      <dsp:spPr>
        <a:xfrm>
          <a:off x="7868456" y="3086099"/>
          <a:ext cx="685800" cy="685800"/>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0800" dist="38100" dir="5400000" algn="t"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59319-FC58-465A-81D0-98C2B65CC822}">
      <dsp:nvSpPr>
        <dsp:cNvPr id="0" name=""/>
        <dsp:cNvSpPr/>
      </dsp:nvSpPr>
      <dsp:spPr>
        <a:xfrm>
          <a:off x="0" y="2057400"/>
          <a:ext cx="12191999" cy="2743200"/>
        </a:xfrm>
        <a:prstGeom prst="notchedRightArrow">
          <a:avLst/>
        </a:prstGeom>
        <a:solidFill>
          <a:schemeClr val="accent1">
            <a:tint val="40000"/>
            <a:hueOff val="0"/>
            <a:satOff val="0"/>
            <a:lumOff val="0"/>
            <a:alphaOff val="0"/>
          </a:schemeClr>
        </a:solidFill>
        <a:ln>
          <a:noFill/>
        </a:ln>
        <a:effectLst>
          <a:outerShdw blurRad="50800" dist="38100" dir="5400000" algn="t" rotWithShape="0">
            <a:prstClr val="black">
              <a:alpha val="40000"/>
            </a:prstClr>
          </a:outerShdw>
        </a:effectLst>
      </dsp:spPr>
      <dsp:style>
        <a:lnRef idx="0">
          <a:scrgbClr r="0" g="0" b="0"/>
        </a:lnRef>
        <a:fillRef idx="1">
          <a:scrgbClr r="0" g="0" b="0"/>
        </a:fillRef>
        <a:effectRef idx="2">
          <a:scrgbClr r="0" g="0" b="0"/>
        </a:effectRef>
        <a:fontRef idx="minor"/>
      </dsp:style>
    </dsp:sp>
    <dsp:sp modelId="{DD284B56-84A3-461E-84E9-C84A3F7B9755}">
      <dsp:nvSpPr>
        <dsp:cNvPr id="0" name=""/>
        <dsp:cNvSpPr/>
      </dsp:nvSpPr>
      <dsp:spPr>
        <a:xfrm>
          <a:off x="1717" y="0"/>
          <a:ext cx="5867252" cy="274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lvl="0" algn="just" defTabSz="800100">
            <a:lnSpc>
              <a:spcPct val="90000"/>
            </a:lnSpc>
            <a:spcBef>
              <a:spcPct val="0"/>
            </a:spcBef>
            <a:spcAft>
              <a:spcPct val="35000"/>
            </a:spcAft>
          </a:pPr>
          <a:endParaRPr lang="en-US" sz="1800" kern="1200" dirty="0"/>
        </a:p>
      </dsp:txBody>
      <dsp:txXfrm>
        <a:off x="1717" y="0"/>
        <a:ext cx="5867252" cy="2743200"/>
      </dsp:txXfrm>
    </dsp:sp>
    <dsp:sp modelId="{361C33CD-5FC3-44A2-AF07-0B4E1765EBA1}">
      <dsp:nvSpPr>
        <dsp:cNvPr id="0" name=""/>
        <dsp:cNvSpPr/>
      </dsp:nvSpPr>
      <dsp:spPr>
        <a:xfrm>
          <a:off x="2592444" y="3086099"/>
          <a:ext cx="685800" cy="685800"/>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0800" dist="38100" dir="5400000" algn="t"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5BDD46DD-BB8F-4D4E-ADA8-8EDA392A6058}">
      <dsp:nvSpPr>
        <dsp:cNvPr id="0" name=""/>
        <dsp:cNvSpPr/>
      </dsp:nvSpPr>
      <dsp:spPr>
        <a:xfrm>
          <a:off x="6055154" y="4114800"/>
          <a:ext cx="4915927" cy="274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lvl="0" algn="just" defTabSz="1066800">
            <a:lnSpc>
              <a:spcPct val="90000"/>
            </a:lnSpc>
            <a:spcBef>
              <a:spcPct val="0"/>
            </a:spcBef>
            <a:spcAft>
              <a:spcPct val="35000"/>
            </a:spcAft>
          </a:pPr>
          <a:endParaRPr lang="en-US" sz="2400" kern="1200" dirty="0"/>
        </a:p>
      </dsp:txBody>
      <dsp:txXfrm>
        <a:off x="6055154" y="4114800"/>
        <a:ext cx="4915927" cy="2743200"/>
      </dsp:txXfrm>
    </dsp:sp>
    <dsp:sp modelId="{AB0F517D-3530-4EDA-8688-53F12A173CFC}">
      <dsp:nvSpPr>
        <dsp:cNvPr id="0" name=""/>
        <dsp:cNvSpPr/>
      </dsp:nvSpPr>
      <dsp:spPr>
        <a:xfrm>
          <a:off x="8170217" y="3086099"/>
          <a:ext cx="685800" cy="685800"/>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0800" dist="38100" dir="5400000" algn="t"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59319-FC58-465A-81D0-98C2B65CC822}">
      <dsp:nvSpPr>
        <dsp:cNvPr id="0" name=""/>
        <dsp:cNvSpPr/>
      </dsp:nvSpPr>
      <dsp:spPr>
        <a:xfrm>
          <a:off x="0" y="2057400"/>
          <a:ext cx="12191999" cy="2743200"/>
        </a:xfrm>
        <a:prstGeom prst="notchedRightArrow">
          <a:avLst/>
        </a:prstGeom>
        <a:solidFill>
          <a:schemeClr val="accent1">
            <a:tint val="40000"/>
            <a:hueOff val="0"/>
            <a:satOff val="0"/>
            <a:lumOff val="0"/>
            <a:alphaOff val="0"/>
          </a:schemeClr>
        </a:solidFill>
        <a:ln>
          <a:noFill/>
        </a:ln>
        <a:effectLst>
          <a:outerShdw blurRad="50800" dist="38100" dir="5400000" algn="t" rotWithShape="0">
            <a:prstClr val="black">
              <a:alpha val="40000"/>
            </a:prstClr>
          </a:outerShdw>
        </a:effectLst>
      </dsp:spPr>
      <dsp:style>
        <a:lnRef idx="0">
          <a:scrgbClr r="0" g="0" b="0"/>
        </a:lnRef>
        <a:fillRef idx="1">
          <a:scrgbClr r="0" g="0" b="0"/>
        </a:fillRef>
        <a:effectRef idx="2">
          <a:scrgbClr r="0" g="0" b="0"/>
        </a:effectRef>
        <a:fontRef idx="minor"/>
      </dsp:style>
    </dsp:sp>
    <dsp:sp modelId="{DD284B56-84A3-461E-84E9-C84A3F7B9755}">
      <dsp:nvSpPr>
        <dsp:cNvPr id="0" name=""/>
        <dsp:cNvSpPr/>
      </dsp:nvSpPr>
      <dsp:spPr>
        <a:xfrm>
          <a:off x="3491" y="0"/>
          <a:ext cx="3980445" cy="274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lvl="0" algn="just" defTabSz="800100">
            <a:lnSpc>
              <a:spcPct val="90000"/>
            </a:lnSpc>
            <a:spcBef>
              <a:spcPct val="0"/>
            </a:spcBef>
            <a:spcAft>
              <a:spcPct val="35000"/>
            </a:spcAft>
          </a:pPr>
          <a:endParaRPr lang="en-US" sz="1800" kern="1200" dirty="0"/>
        </a:p>
      </dsp:txBody>
      <dsp:txXfrm>
        <a:off x="3491" y="0"/>
        <a:ext cx="3980445" cy="2743200"/>
      </dsp:txXfrm>
    </dsp:sp>
    <dsp:sp modelId="{361C33CD-5FC3-44A2-AF07-0B4E1765EBA1}">
      <dsp:nvSpPr>
        <dsp:cNvPr id="0" name=""/>
        <dsp:cNvSpPr/>
      </dsp:nvSpPr>
      <dsp:spPr>
        <a:xfrm>
          <a:off x="1650814" y="3086099"/>
          <a:ext cx="685800" cy="685800"/>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0800" dist="38100" dir="5400000" algn="t"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5BDD46DD-BB8F-4D4E-ADA8-8EDA392A6058}">
      <dsp:nvSpPr>
        <dsp:cNvPr id="0" name=""/>
        <dsp:cNvSpPr/>
      </dsp:nvSpPr>
      <dsp:spPr>
        <a:xfrm>
          <a:off x="4110247" y="4114800"/>
          <a:ext cx="3335049" cy="274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lvl="0" algn="just" defTabSz="889000">
            <a:lnSpc>
              <a:spcPct val="90000"/>
            </a:lnSpc>
            <a:spcBef>
              <a:spcPct val="0"/>
            </a:spcBef>
            <a:spcAft>
              <a:spcPct val="35000"/>
            </a:spcAft>
          </a:pPr>
          <a:endParaRPr lang="en-US" sz="2000" kern="1200" dirty="0"/>
        </a:p>
      </dsp:txBody>
      <dsp:txXfrm>
        <a:off x="4110247" y="4114800"/>
        <a:ext cx="3335049" cy="2743200"/>
      </dsp:txXfrm>
    </dsp:sp>
    <dsp:sp modelId="{AB0F517D-3530-4EDA-8688-53F12A173CFC}">
      <dsp:nvSpPr>
        <dsp:cNvPr id="0" name=""/>
        <dsp:cNvSpPr/>
      </dsp:nvSpPr>
      <dsp:spPr>
        <a:xfrm>
          <a:off x="5434872" y="3086099"/>
          <a:ext cx="685800" cy="685800"/>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0800" dist="38100" dir="5400000" algn="t"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28C56111-35BD-473F-9188-69D58995B8EB}">
      <dsp:nvSpPr>
        <dsp:cNvPr id="0" name=""/>
        <dsp:cNvSpPr/>
      </dsp:nvSpPr>
      <dsp:spPr>
        <a:xfrm>
          <a:off x="7571607" y="0"/>
          <a:ext cx="3397699" cy="274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lvl="0" algn="just" defTabSz="889000">
            <a:lnSpc>
              <a:spcPct val="90000"/>
            </a:lnSpc>
            <a:spcBef>
              <a:spcPct val="0"/>
            </a:spcBef>
            <a:spcAft>
              <a:spcPct val="35000"/>
            </a:spcAft>
          </a:pPr>
          <a:endParaRPr lang="en-US" sz="2000" kern="1200" dirty="0"/>
        </a:p>
      </dsp:txBody>
      <dsp:txXfrm>
        <a:off x="7571607" y="0"/>
        <a:ext cx="3397699" cy="2743200"/>
      </dsp:txXfrm>
    </dsp:sp>
    <dsp:sp modelId="{DBE1FF4E-1782-47A7-A711-71E74AD85771}">
      <dsp:nvSpPr>
        <dsp:cNvPr id="0" name=""/>
        <dsp:cNvSpPr/>
      </dsp:nvSpPr>
      <dsp:spPr>
        <a:xfrm>
          <a:off x="8927557" y="3086099"/>
          <a:ext cx="685800" cy="685800"/>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176F4-7FCD-42E4-9D9E-90BA6F7CEE5D}">
      <dsp:nvSpPr>
        <dsp:cNvPr id="0" name=""/>
        <dsp:cNvSpPr/>
      </dsp:nvSpPr>
      <dsp:spPr>
        <a:xfrm>
          <a:off x="1913433" y="1450"/>
          <a:ext cx="3384664" cy="1530829"/>
        </a:xfrm>
        <a:prstGeom prst="rect">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Authority</a:t>
          </a:r>
        </a:p>
      </dsp:txBody>
      <dsp:txXfrm>
        <a:off x="1913433" y="1450"/>
        <a:ext cx="3384664" cy="1530829"/>
      </dsp:txXfrm>
    </dsp:sp>
    <dsp:sp modelId="{74236F32-90CE-4857-9681-0B6557A8F318}">
      <dsp:nvSpPr>
        <dsp:cNvPr id="0" name=""/>
        <dsp:cNvSpPr/>
      </dsp:nvSpPr>
      <dsp:spPr>
        <a:xfrm>
          <a:off x="246360" y="1450"/>
          <a:ext cx="1515521" cy="1530829"/>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64000" r="-64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479CCBA3-765A-4A1E-AC99-61F9AA03C742}">
      <dsp:nvSpPr>
        <dsp:cNvPr id="0" name=""/>
        <dsp:cNvSpPr/>
      </dsp:nvSpPr>
      <dsp:spPr>
        <a:xfrm>
          <a:off x="246360" y="1784866"/>
          <a:ext cx="3384664" cy="1530829"/>
        </a:xfrm>
        <a:prstGeom prst="rect">
          <a:avLst/>
        </a:prstGeom>
        <a:gradFill rotWithShape="0">
          <a:gsLst>
            <a:gs pos="0">
              <a:schemeClr val="accent1">
                <a:alpha val="90000"/>
                <a:hueOff val="0"/>
                <a:satOff val="0"/>
                <a:lumOff val="0"/>
                <a:alphaOff val="-20000"/>
                <a:satMod val="103000"/>
                <a:lumMod val="102000"/>
                <a:tint val="94000"/>
              </a:schemeClr>
            </a:gs>
            <a:gs pos="50000">
              <a:schemeClr val="accent1">
                <a:alpha val="90000"/>
                <a:hueOff val="0"/>
                <a:satOff val="0"/>
                <a:lumOff val="0"/>
                <a:alphaOff val="-20000"/>
                <a:satMod val="110000"/>
                <a:lumMod val="100000"/>
                <a:shade val="100000"/>
              </a:schemeClr>
            </a:gs>
            <a:gs pos="100000">
              <a:schemeClr val="accent1">
                <a:alpha val="90000"/>
                <a:hueOff val="0"/>
                <a:satOff val="0"/>
                <a:lumOff val="0"/>
                <a:alphaOff val="-2000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The Church</a:t>
          </a:r>
        </a:p>
      </dsp:txBody>
      <dsp:txXfrm>
        <a:off x="246360" y="1784866"/>
        <a:ext cx="3384664" cy="1530829"/>
      </dsp:txXfrm>
    </dsp:sp>
    <dsp:sp modelId="{76E71EC1-221F-4B8E-A816-E07F9AD37BEC}">
      <dsp:nvSpPr>
        <dsp:cNvPr id="0" name=""/>
        <dsp:cNvSpPr/>
      </dsp:nvSpPr>
      <dsp:spPr>
        <a:xfrm>
          <a:off x="3782576" y="1784866"/>
          <a:ext cx="1515521" cy="1530829"/>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51000" r="-51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56A1C771-8F3B-42B0-87AF-B67A66B1D951}">
      <dsp:nvSpPr>
        <dsp:cNvPr id="0" name=""/>
        <dsp:cNvSpPr/>
      </dsp:nvSpPr>
      <dsp:spPr>
        <a:xfrm>
          <a:off x="1913433" y="3568283"/>
          <a:ext cx="3384664" cy="1530829"/>
        </a:xfrm>
        <a:prstGeom prst="rect">
          <a:avLst/>
        </a:prstGeom>
        <a:gradFill rotWithShape="0">
          <a:gsLst>
            <a:gs pos="0">
              <a:schemeClr val="accent1">
                <a:alpha val="90000"/>
                <a:hueOff val="0"/>
                <a:satOff val="0"/>
                <a:lumOff val="0"/>
                <a:alphaOff val="-40000"/>
                <a:satMod val="103000"/>
                <a:lumMod val="102000"/>
                <a:tint val="94000"/>
              </a:schemeClr>
            </a:gs>
            <a:gs pos="50000">
              <a:schemeClr val="accent1">
                <a:alpha val="90000"/>
                <a:hueOff val="0"/>
                <a:satOff val="0"/>
                <a:lumOff val="0"/>
                <a:alphaOff val="-40000"/>
                <a:satMod val="110000"/>
                <a:lumMod val="100000"/>
                <a:shade val="100000"/>
              </a:schemeClr>
            </a:gs>
            <a:gs pos="100000">
              <a:schemeClr val="accent1">
                <a:alpha val="90000"/>
                <a:hueOff val="0"/>
                <a:satOff val="0"/>
                <a:lumOff val="0"/>
                <a:alphaOff val="-4000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Marvelous Work</a:t>
          </a:r>
        </a:p>
      </dsp:txBody>
      <dsp:txXfrm>
        <a:off x="1913433" y="3568283"/>
        <a:ext cx="3384664" cy="1530829"/>
      </dsp:txXfrm>
    </dsp:sp>
    <dsp:sp modelId="{6DE44990-A3B7-46AE-9849-83EB3635C7BB}">
      <dsp:nvSpPr>
        <dsp:cNvPr id="0" name=""/>
        <dsp:cNvSpPr/>
      </dsp:nvSpPr>
      <dsp:spPr>
        <a:xfrm>
          <a:off x="246360" y="3568283"/>
          <a:ext cx="1515521" cy="153082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59319-FC58-465A-81D0-98C2B65CC822}">
      <dsp:nvSpPr>
        <dsp:cNvPr id="0" name=""/>
        <dsp:cNvSpPr/>
      </dsp:nvSpPr>
      <dsp:spPr>
        <a:xfrm>
          <a:off x="0" y="2057400"/>
          <a:ext cx="12191999" cy="2743200"/>
        </a:xfrm>
        <a:prstGeom prst="notchedRightArrow">
          <a:avLst/>
        </a:prstGeom>
        <a:solidFill>
          <a:schemeClr val="accent1">
            <a:tint val="40000"/>
            <a:hueOff val="0"/>
            <a:satOff val="0"/>
            <a:lumOff val="0"/>
            <a:alphaOff val="0"/>
          </a:schemeClr>
        </a:solidFill>
        <a:ln>
          <a:noFill/>
        </a:ln>
        <a:effectLst>
          <a:outerShdw blurRad="50800" dist="38100" dir="5400000" algn="t" rotWithShape="0">
            <a:prstClr val="black">
              <a:alpha val="40000"/>
            </a:prstClr>
          </a:outerShdw>
        </a:effectLst>
      </dsp:spPr>
      <dsp:style>
        <a:lnRef idx="0">
          <a:scrgbClr r="0" g="0" b="0"/>
        </a:lnRef>
        <a:fillRef idx="1">
          <a:scrgbClr r="0" g="0" b="0"/>
        </a:fillRef>
        <a:effectRef idx="2">
          <a:scrgbClr r="0" g="0" b="0"/>
        </a:effectRef>
        <a:fontRef idx="minor"/>
      </dsp:style>
    </dsp:sp>
    <dsp:sp modelId="{DD284B56-84A3-461E-84E9-C84A3F7B9755}">
      <dsp:nvSpPr>
        <dsp:cNvPr id="0" name=""/>
        <dsp:cNvSpPr/>
      </dsp:nvSpPr>
      <dsp:spPr>
        <a:xfrm>
          <a:off x="7483" y="0"/>
          <a:ext cx="10957833" cy="274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lvl="0" algn="just" defTabSz="800100">
            <a:lnSpc>
              <a:spcPct val="90000"/>
            </a:lnSpc>
            <a:spcBef>
              <a:spcPct val="0"/>
            </a:spcBef>
            <a:spcAft>
              <a:spcPct val="35000"/>
            </a:spcAft>
          </a:pPr>
          <a:endParaRPr lang="en-US" sz="1800" kern="1200" dirty="0"/>
        </a:p>
      </dsp:txBody>
      <dsp:txXfrm>
        <a:off x="7483" y="0"/>
        <a:ext cx="10957833" cy="2743200"/>
      </dsp:txXfrm>
    </dsp:sp>
    <dsp:sp modelId="{361C33CD-5FC3-44A2-AF07-0B4E1765EBA1}">
      <dsp:nvSpPr>
        <dsp:cNvPr id="0" name=""/>
        <dsp:cNvSpPr/>
      </dsp:nvSpPr>
      <dsp:spPr>
        <a:xfrm>
          <a:off x="5143499" y="3086099"/>
          <a:ext cx="685800" cy="685800"/>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0800" dist="38100" dir="5400000" algn="t"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59319-FC58-465A-81D0-98C2B65CC822}">
      <dsp:nvSpPr>
        <dsp:cNvPr id="0" name=""/>
        <dsp:cNvSpPr/>
      </dsp:nvSpPr>
      <dsp:spPr>
        <a:xfrm>
          <a:off x="0" y="0"/>
          <a:ext cx="12191999" cy="2743200"/>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D284B56-84A3-461E-84E9-C84A3F7B9755}">
      <dsp:nvSpPr>
        <dsp:cNvPr id="0" name=""/>
        <dsp:cNvSpPr/>
      </dsp:nvSpPr>
      <dsp:spPr>
        <a:xfrm>
          <a:off x="1717" y="0"/>
          <a:ext cx="5867252" cy="274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lvl="0" algn="just" defTabSz="800100">
            <a:lnSpc>
              <a:spcPct val="90000"/>
            </a:lnSpc>
            <a:spcBef>
              <a:spcPct val="0"/>
            </a:spcBef>
            <a:spcAft>
              <a:spcPct val="35000"/>
            </a:spcAft>
          </a:pPr>
          <a:endParaRPr lang="en-US" sz="1800" kern="1200" dirty="0"/>
        </a:p>
      </dsp:txBody>
      <dsp:txXfrm>
        <a:off x="1717" y="0"/>
        <a:ext cx="5867252" cy="2743200"/>
      </dsp:txXfrm>
    </dsp:sp>
    <dsp:sp modelId="{361C33CD-5FC3-44A2-AF07-0B4E1765EBA1}">
      <dsp:nvSpPr>
        <dsp:cNvPr id="0" name=""/>
        <dsp:cNvSpPr/>
      </dsp:nvSpPr>
      <dsp:spPr>
        <a:xfrm>
          <a:off x="2592444" y="825223"/>
          <a:ext cx="685800" cy="685800"/>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BDD46DD-BB8F-4D4E-ADA8-8EDA392A6058}">
      <dsp:nvSpPr>
        <dsp:cNvPr id="0" name=""/>
        <dsp:cNvSpPr/>
      </dsp:nvSpPr>
      <dsp:spPr>
        <a:xfrm>
          <a:off x="6055154" y="4114800"/>
          <a:ext cx="4915927" cy="274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lvl="0" algn="just" defTabSz="1066800">
            <a:lnSpc>
              <a:spcPct val="90000"/>
            </a:lnSpc>
            <a:spcBef>
              <a:spcPct val="0"/>
            </a:spcBef>
            <a:spcAft>
              <a:spcPct val="35000"/>
            </a:spcAft>
          </a:pPr>
          <a:endParaRPr lang="en-US" sz="2400" kern="1200" dirty="0"/>
        </a:p>
      </dsp:txBody>
      <dsp:txXfrm>
        <a:off x="6055154" y="4114800"/>
        <a:ext cx="4915927" cy="2743200"/>
      </dsp:txXfrm>
    </dsp:sp>
    <dsp:sp modelId="{AB0F517D-3530-4EDA-8688-53F12A173CFC}">
      <dsp:nvSpPr>
        <dsp:cNvPr id="0" name=""/>
        <dsp:cNvSpPr/>
      </dsp:nvSpPr>
      <dsp:spPr>
        <a:xfrm>
          <a:off x="8170217" y="825223"/>
          <a:ext cx="685800" cy="685800"/>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59319-FC58-465A-81D0-98C2B65CC822}">
      <dsp:nvSpPr>
        <dsp:cNvPr id="0" name=""/>
        <dsp:cNvSpPr/>
      </dsp:nvSpPr>
      <dsp:spPr>
        <a:xfrm>
          <a:off x="0" y="0"/>
          <a:ext cx="12191999" cy="2743200"/>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D284B56-84A3-461E-84E9-C84A3F7B9755}">
      <dsp:nvSpPr>
        <dsp:cNvPr id="0" name=""/>
        <dsp:cNvSpPr/>
      </dsp:nvSpPr>
      <dsp:spPr>
        <a:xfrm>
          <a:off x="1717" y="0"/>
          <a:ext cx="5867252" cy="274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lvl="0" algn="just" defTabSz="800100">
            <a:lnSpc>
              <a:spcPct val="90000"/>
            </a:lnSpc>
            <a:spcBef>
              <a:spcPct val="0"/>
            </a:spcBef>
            <a:spcAft>
              <a:spcPct val="35000"/>
            </a:spcAft>
          </a:pPr>
          <a:endParaRPr lang="en-US" sz="1800" kern="1200" dirty="0"/>
        </a:p>
      </dsp:txBody>
      <dsp:txXfrm>
        <a:off x="1717" y="0"/>
        <a:ext cx="5867252" cy="2743200"/>
      </dsp:txXfrm>
    </dsp:sp>
    <dsp:sp modelId="{361C33CD-5FC3-44A2-AF07-0B4E1765EBA1}">
      <dsp:nvSpPr>
        <dsp:cNvPr id="0" name=""/>
        <dsp:cNvSpPr/>
      </dsp:nvSpPr>
      <dsp:spPr>
        <a:xfrm>
          <a:off x="2592444" y="825223"/>
          <a:ext cx="685800" cy="685800"/>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BDD46DD-BB8F-4D4E-ADA8-8EDA392A6058}">
      <dsp:nvSpPr>
        <dsp:cNvPr id="0" name=""/>
        <dsp:cNvSpPr/>
      </dsp:nvSpPr>
      <dsp:spPr>
        <a:xfrm>
          <a:off x="6055154" y="4114800"/>
          <a:ext cx="4915927" cy="274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lvl="0" algn="just" defTabSz="1066800">
            <a:lnSpc>
              <a:spcPct val="90000"/>
            </a:lnSpc>
            <a:spcBef>
              <a:spcPct val="0"/>
            </a:spcBef>
            <a:spcAft>
              <a:spcPct val="35000"/>
            </a:spcAft>
          </a:pPr>
          <a:endParaRPr lang="en-US" sz="2400" kern="1200" dirty="0"/>
        </a:p>
      </dsp:txBody>
      <dsp:txXfrm>
        <a:off x="6055154" y="4114800"/>
        <a:ext cx="4915927" cy="2743200"/>
      </dsp:txXfrm>
    </dsp:sp>
    <dsp:sp modelId="{AB0F517D-3530-4EDA-8688-53F12A173CFC}">
      <dsp:nvSpPr>
        <dsp:cNvPr id="0" name=""/>
        <dsp:cNvSpPr/>
      </dsp:nvSpPr>
      <dsp:spPr>
        <a:xfrm>
          <a:off x="8170217" y="825223"/>
          <a:ext cx="685800" cy="685800"/>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59319-FC58-465A-81D0-98C2B65CC822}">
      <dsp:nvSpPr>
        <dsp:cNvPr id="0" name=""/>
        <dsp:cNvSpPr/>
      </dsp:nvSpPr>
      <dsp:spPr>
        <a:xfrm>
          <a:off x="0" y="0"/>
          <a:ext cx="12191999" cy="2743200"/>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D284B56-84A3-461E-84E9-C84A3F7B9755}">
      <dsp:nvSpPr>
        <dsp:cNvPr id="0" name=""/>
        <dsp:cNvSpPr/>
      </dsp:nvSpPr>
      <dsp:spPr>
        <a:xfrm>
          <a:off x="7483" y="0"/>
          <a:ext cx="10957833" cy="274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lvl="0" algn="just" defTabSz="800100">
            <a:lnSpc>
              <a:spcPct val="90000"/>
            </a:lnSpc>
            <a:spcBef>
              <a:spcPct val="0"/>
            </a:spcBef>
            <a:spcAft>
              <a:spcPct val="35000"/>
            </a:spcAft>
          </a:pPr>
          <a:endParaRPr lang="en-US" sz="1800" kern="1200" dirty="0"/>
        </a:p>
      </dsp:txBody>
      <dsp:txXfrm>
        <a:off x="7483" y="0"/>
        <a:ext cx="10957833" cy="2743200"/>
      </dsp:txXfrm>
    </dsp:sp>
    <dsp:sp modelId="{361C33CD-5FC3-44A2-AF07-0B4E1765EBA1}">
      <dsp:nvSpPr>
        <dsp:cNvPr id="0" name=""/>
        <dsp:cNvSpPr/>
      </dsp:nvSpPr>
      <dsp:spPr>
        <a:xfrm>
          <a:off x="5143499" y="825223"/>
          <a:ext cx="685800" cy="685800"/>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B3FF6F-5536-47B7-AA4B-B6A67EA28DEF}">
      <dsp:nvSpPr>
        <dsp:cNvPr id="0" name=""/>
        <dsp:cNvSpPr/>
      </dsp:nvSpPr>
      <dsp:spPr>
        <a:xfrm rot="10800000">
          <a:off x="945691" y="501566"/>
          <a:ext cx="2503023" cy="1260921"/>
        </a:xfrm>
        <a:prstGeom prst="homePlate">
          <a:avLst/>
        </a:prstGeom>
        <a:gradFill rotWithShape="0">
          <a:gsLst>
            <a:gs pos="0">
              <a:schemeClr val="accent6"/>
            </a:gs>
            <a:gs pos="50000">
              <a:schemeClr val="accent6"/>
            </a:gs>
            <a:gs pos="100000">
              <a:schemeClr val="accent6"/>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56031" tIns="121920" rIns="227584" bIns="121920" numCol="1" spcCol="1270" anchor="ctr" anchorCtr="0">
          <a:noAutofit/>
        </a:bodyPr>
        <a:lstStyle/>
        <a:p>
          <a:pPr lvl="0" algn="ctr" defTabSz="1422400">
            <a:lnSpc>
              <a:spcPct val="90000"/>
            </a:lnSpc>
            <a:spcBef>
              <a:spcPct val="0"/>
            </a:spcBef>
            <a:spcAft>
              <a:spcPct val="35000"/>
            </a:spcAft>
          </a:pPr>
          <a:r>
            <a:rPr lang="en-US" sz="3200" kern="1200" dirty="0"/>
            <a:t>Malachi</a:t>
          </a:r>
        </a:p>
      </dsp:txBody>
      <dsp:txXfrm rot="10800000">
        <a:off x="1260921" y="501566"/>
        <a:ext cx="2187793" cy="1260921"/>
      </dsp:txXfrm>
    </dsp:sp>
    <dsp:sp modelId="{94B57365-535E-4934-8D14-CB0CF4934B1E}">
      <dsp:nvSpPr>
        <dsp:cNvPr id="0" name=""/>
        <dsp:cNvSpPr/>
      </dsp:nvSpPr>
      <dsp:spPr>
        <a:xfrm>
          <a:off x="315230" y="501566"/>
          <a:ext cx="1260921" cy="1260921"/>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7000" r="-27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B3FF6F-5536-47B7-AA4B-B6A67EA28DEF}">
      <dsp:nvSpPr>
        <dsp:cNvPr id="0" name=""/>
        <dsp:cNvSpPr/>
      </dsp:nvSpPr>
      <dsp:spPr>
        <a:xfrm rot="10800000">
          <a:off x="1418822" y="1495"/>
          <a:ext cx="4851243" cy="787571"/>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7297" tIns="140970" rIns="263144" bIns="140970" numCol="1" spcCol="1270" anchor="ctr" anchorCtr="0">
          <a:noAutofit/>
        </a:bodyPr>
        <a:lstStyle/>
        <a:p>
          <a:pPr lvl="0" algn="ctr" defTabSz="1644650">
            <a:lnSpc>
              <a:spcPct val="90000"/>
            </a:lnSpc>
            <a:spcBef>
              <a:spcPct val="0"/>
            </a:spcBef>
            <a:spcAft>
              <a:spcPct val="35000"/>
            </a:spcAft>
          </a:pPr>
          <a:r>
            <a:rPr lang="en-US" sz="3700" kern="1200" dirty="0"/>
            <a:t>Matthew</a:t>
          </a:r>
        </a:p>
      </dsp:txBody>
      <dsp:txXfrm rot="10800000">
        <a:off x="1615715" y="1495"/>
        <a:ext cx="4654350" cy="787571"/>
      </dsp:txXfrm>
    </dsp:sp>
    <dsp:sp modelId="{94B57365-535E-4934-8D14-CB0CF4934B1E}">
      <dsp:nvSpPr>
        <dsp:cNvPr id="0" name=""/>
        <dsp:cNvSpPr/>
      </dsp:nvSpPr>
      <dsp:spPr>
        <a:xfrm>
          <a:off x="1025036" y="1495"/>
          <a:ext cx="787571" cy="787571"/>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7000" r="-27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088546B-31B2-4B04-A9ED-C5E2EAD783B5}">
      <dsp:nvSpPr>
        <dsp:cNvPr id="0" name=""/>
        <dsp:cNvSpPr/>
      </dsp:nvSpPr>
      <dsp:spPr>
        <a:xfrm rot="10800000">
          <a:off x="1418822" y="1024163"/>
          <a:ext cx="4851243" cy="787571"/>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7297" tIns="140970" rIns="263144" bIns="140970" numCol="1" spcCol="1270" anchor="ctr" anchorCtr="0">
          <a:noAutofit/>
        </a:bodyPr>
        <a:lstStyle/>
        <a:p>
          <a:pPr lvl="0" algn="ctr" defTabSz="1644650">
            <a:lnSpc>
              <a:spcPct val="90000"/>
            </a:lnSpc>
            <a:spcBef>
              <a:spcPct val="0"/>
            </a:spcBef>
            <a:spcAft>
              <a:spcPct val="35000"/>
            </a:spcAft>
          </a:pPr>
          <a:r>
            <a:rPr lang="en-US" sz="3700" kern="1200" dirty="0"/>
            <a:t>Mark</a:t>
          </a:r>
        </a:p>
      </dsp:txBody>
      <dsp:txXfrm rot="10800000">
        <a:off x="1615715" y="1024163"/>
        <a:ext cx="4654350" cy="787571"/>
      </dsp:txXfrm>
    </dsp:sp>
    <dsp:sp modelId="{391B65F9-BC22-4615-B45B-E3FB1B2F90C8}">
      <dsp:nvSpPr>
        <dsp:cNvPr id="0" name=""/>
        <dsp:cNvSpPr/>
      </dsp:nvSpPr>
      <dsp:spPr>
        <a:xfrm>
          <a:off x="1025036" y="1024163"/>
          <a:ext cx="787571" cy="787571"/>
        </a:xfrm>
        <a:prstGeom prst="ellipse">
          <a:avLst/>
        </a:prstGeom>
        <a:blipFill rotWithShape="1">
          <a:blip xmlns:r="http://schemas.openxmlformats.org/officeDocument/2006/relationships" r:embed="rId2"/>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2BB9AD13-30AA-4F6D-B8BF-62D4B71CDCF7}">
      <dsp:nvSpPr>
        <dsp:cNvPr id="0" name=""/>
        <dsp:cNvSpPr/>
      </dsp:nvSpPr>
      <dsp:spPr>
        <a:xfrm rot="10800000">
          <a:off x="1418822" y="2046831"/>
          <a:ext cx="4851243" cy="787571"/>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7297" tIns="140970" rIns="263144" bIns="140970" numCol="1" spcCol="1270" anchor="ctr" anchorCtr="0">
          <a:noAutofit/>
        </a:bodyPr>
        <a:lstStyle/>
        <a:p>
          <a:pPr lvl="0" algn="ctr" defTabSz="1644650">
            <a:lnSpc>
              <a:spcPct val="90000"/>
            </a:lnSpc>
            <a:spcBef>
              <a:spcPct val="0"/>
            </a:spcBef>
            <a:spcAft>
              <a:spcPct val="35000"/>
            </a:spcAft>
          </a:pPr>
          <a:r>
            <a:rPr lang="en-US" sz="3700" kern="1200" dirty="0"/>
            <a:t>Luke</a:t>
          </a:r>
        </a:p>
      </dsp:txBody>
      <dsp:txXfrm rot="10800000">
        <a:off x="1615715" y="2046831"/>
        <a:ext cx="4654350" cy="787571"/>
      </dsp:txXfrm>
    </dsp:sp>
    <dsp:sp modelId="{967B7490-3845-4464-8F32-90B63D9A07C6}">
      <dsp:nvSpPr>
        <dsp:cNvPr id="0" name=""/>
        <dsp:cNvSpPr/>
      </dsp:nvSpPr>
      <dsp:spPr>
        <a:xfrm>
          <a:off x="1025036" y="2046831"/>
          <a:ext cx="787571" cy="787571"/>
        </a:xfrm>
        <a:prstGeom prst="ellipse">
          <a:avLst/>
        </a:prstGeom>
        <a:blipFill rotWithShape="1">
          <a:blip xmlns:r="http://schemas.openxmlformats.org/officeDocument/2006/relationships" r:embed="rId2"/>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9A2851D-DE62-46E9-B371-2E03E9B60A9F}">
      <dsp:nvSpPr>
        <dsp:cNvPr id="0" name=""/>
        <dsp:cNvSpPr/>
      </dsp:nvSpPr>
      <dsp:spPr>
        <a:xfrm rot="10800000">
          <a:off x="1418822" y="3069499"/>
          <a:ext cx="4851243" cy="787571"/>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7297" tIns="140970" rIns="263144" bIns="140970" numCol="1" spcCol="1270" anchor="ctr" anchorCtr="0">
          <a:noAutofit/>
        </a:bodyPr>
        <a:lstStyle/>
        <a:p>
          <a:pPr lvl="0" algn="ctr" defTabSz="1644650">
            <a:lnSpc>
              <a:spcPct val="90000"/>
            </a:lnSpc>
            <a:spcBef>
              <a:spcPct val="0"/>
            </a:spcBef>
            <a:spcAft>
              <a:spcPct val="35000"/>
            </a:spcAft>
          </a:pPr>
          <a:r>
            <a:rPr lang="en-US" sz="3700" kern="1200" dirty="0"/>
            <a:t>John</a:t>
          </a:r>
        </a:p>
      </dsp:txBody>
      <dsp:txXfrm rot="10800000">
        <a:off x="1615715" y="3069499"/>
        <a:ext cx="4654350" cy="787571"/>
      </dsp:txXfrm>
    </dsp:sp>
    <dsp:sp modelId="{0606C812-1084-40E6-A4F6-AAAE65201FA9}">
      <dsp:nvSpPr>
        <dsp:cNvPr id="0" name=""/>
        <dsp:cNvSpPr/>
      </dsp:nvSpPr>
      <dsp:spPr>
        <a:xfrm>
          <a:off x="1025036" y="3069499"/>
          <a:ext cx="787571" cy="787571"/>
        </a:xfrm>
        <a:prstGeom prst="ellipse">
          <a:avLst/>
        </a:prstGeom>
        <a:blipFill rotWithShape="1">
          <a:blip xmlns:r="http://schemas.openxmlformats.org/officeDocument/2006/relationships" r:embed="rId2"/>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B3FF6F-5536-47B7-AA4B-B6A67EA28DEF}">
      <dsp:nvSpPr>
        <dsp:cNvPr id="0" name=""/>
        <dsp:cNvSpPr/>
      </dsp:nvSpPr>
      <dsp:spPr>
        <a:xfrm rot="10800000">
          <a:off x="989662" y="721873"/>
          <a:ext cx="2619404" cy="1319549"/>
        </a:xfrm>
        <a:prstGeom prst="homePlate">
          <a:avLst/>
        </a:prstGeom>
        <a:gradFill rotWithShape="0">
          <a:gsLst>
            <a:gs pos="0">
              <a:schemeClr val="accent4"/>
            </a:gs>
            <a:gs pos="50000">
              <a:schemeClr val="accent4"/>
            </a:gs>
            <a:gs pos="100000">
              <a:schemeClr val="accent4"/>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81885" tIns="99060" rIns="184912" bIns="99060" numCol="1" spcCol="1270" anchor="ctr" anchorCtr="0">
          <a:noAutofit/>
        </a:bodyPr>
        <a:lstStyle/>
        <a:p>
          <a:pPr lvl="0" algn="ctr" defTabSz="1155700">
            <a:lnSpc>
              <a:spcPct val="90000"/>
            </a:lnSpc>
            <a:spcBef>
              <a:spcPct val="0"/>
            </a:spcBef>
            <a:spcAft>
              <a:spcPct val="35000"/>
            </a:spcAft>
          </a:pPr>
          <a:r>
            <a:rPr lang="en-US" sz="2600" kern="1200" dirty="0"/>
            <a:t>Revelation</a:t>
          </a:r>
        </a:p>
      </dsp:txBody>
      <dsp:txXfrm rot="10800000">
        <a:off x="1319549" y="721873"/>
        <a:ext cx="2289517" cy="1319549"/>
      </dsp:txXfrm>
    </dsp:sp>
    <dsp:sp modelId="{94B57365-535E-4934-8D14-CB0CF4934B1E}">
      <dsp:nvSpPr>
        <dsp:cNvPr id="0" name=""/>
        <dsp:cNvSpPr/>
      </dsp:nvSpPr>
      <dsp:spPr>
        <a:xfrm>
          <a:off x="329887" y="721873"/>
          <a:ext cx="1319549" cy="131954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7000" r="-27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B3FF6F-5536-47B7-AA4B-B6A67EA28DEF}">
      <dsp:nvSpPr>
        <dsp:cNvPr id="0" name=""/>
        <dsp:cNvSpPr/>
      </dsp:nvSpPr>
      <dsp:spPr>
        <a:xfrm rot="10800000">
          <a:off x="1325520" y="249"/>
          <a:ext cx="4303306" cy="966420"/>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26165" tIns="171450" rIns="320040" bIns="171450" numCol="1" spcCol="1270" anchor="ctr" anchorCtr="0">
          <a:noAutofit/>
        </a:bodyPr>
        <a:lstStyle/>
        <a:p>
          <a:pPr lvl="0" algn="ctr" defTabSz="2000250">
            <a:lnSpc>
              <a:spcPct val="90000"/>
            </a:lnSpc>
            <a:spcBef>
              <a:spcPct val="0"/>
            </a:spcBef>
            <a:spcAft>
              <a:spcPct val="35000"/>
            </a:spcAft>
          </a:pPr>
          <a:r>
            <a:rPr lang="en-US" sz="4500" kern="1200" dirty="0"/>
            <a:t>Barnabas</a:t>
          </a:r>
        </a:p>
      </dsp:txBody>
      <dsp:txXfrm rot="10800000">
        <a:off x="1567125" y="249"/>
        <a:ext cx="4061701" cy="966420"/>
      </dsp:txXfrm>
    </dsp:sp>
    <dsp:sp modelId="{94B57365-535E-4934-8D14-CB0CF4934B1E}">
      <dsp:nvSpPr>
        <dsp:cNvPr id="0" name=""/>
        <dsp:cNvSpPr/>
      </dsp:nvSpPr>
      <dsp:spPr>
        <a:xfrm>
          <a:off x="842310" y="249"/>
          <a:ext cx="966420" cy="96642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7000" r="-27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088546B-31B2-4B04-A9ED-C5E2EAD783B5}">
      <dsp:nvSpPr>
        <dsp:cNvPr id="0" name=""/>
        <dsp:cNvSpPr/>
      </dsp:nvSpPr>
      <dsp:spPr>
        <a:xfrm rot="10800000">
          <a:off x="1325520" y="1255154"/>
          <a:ext cx="4303306" cy="966420"/>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26165" tIns="171450" rIns="320040" bIns="171450" numCol="1" spcCol="1270" anchor="ctr" anchorCtr="0">
          <a:noAutofit/>
        </a:bodyPr>
        <a:lstStyle/>
        <a:p>
          <a:pPr lvl="0" algn="ctr" defTabSz="2000250">
            <a:lnSpc>
              <a:spcPct val="90000"/>
            </a:lnSpc>
            <a:spcBef>
              <a:spcPct val="0"/>
            </a:spcBef>
            <a:spcAft>
              <a:spcPct val="35000"/>
            </a:spcAft>
          </a:pPr>
          <a:r>
            <a:rPr lang="en-US" sz="4500" kern="1200" dirty="0" err="1"/>
            <a:t>Didache</a:t>
          </a:r>
          <a:endParaRPr lang="en-US" sz="4500" kern="1200" dirty="0"/>
        </a:p>
      </dsp:txBody>
      <dsp:txXfrm rot="10800000">
        <a:off x="1567125" y="1255154"/>
        <a:ext cx="4061701" cy="966420"/>
      </dsp:txXfrm>
    </dsp:sp>
    <dsp:sp modelId="{391B65F9-BC22-4615-B45B-E3FB1B2F90C8}">
      <dsp:nvSpPr>
        <dsp:cNvPr id="0" name=""/>
        <dsp:cNvSpPr/>
      </dsp:nvSpPr>
      <dsp:spPr>
        <a:xfrm>
          <a:off x="842310" y="1255154"/>
          <a:ext cx="966420" cy="966420"/>
        </a:xfrm>
        <a:prstGeom prst="ellipse">
          <a:avLst/>
        </a:prstGeom>
        <a:blipFill rotWithShape="1">
          <a:blip xmlns:r="http://schemas.openxmlformats.org/officeDocument/2006/relationships" r:embed="rId2"/>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2BB9AD13-30AA-4F6D-B8BF-62D4B71CDCF7}">
      <dsp:nvSpPr>
        <dsp:cNvPr id="0" name=""/>
        <dsp:cNvSpPr/>
      </dsp:nvSpPr>
      <dsp:spPr>
        <a:xfrm rot="10800000">
          <a:off x="1325520" y="2510058"/>
          <a:ext cx="4303306" cy="966420"/>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26165" tIns="171450" rIns="320040" bIns="171450" numCol="1" spcCol="1270" anchor="ctr" anchorCtr="0">
          <a:noAutofit/>
        </a:bodyPr>
        <a:lstStyle/>
        <a:p>
          <a:pPr lvl="0" algn="ctr" defTabSz="2000250">
            <a:lnSpc>
              <a:spcPct val="90000"/>
            </a:lnSpc>
            <a:spcBef>
              <a:spcPct val="0"/>
            </a:spcBef>
            <a:spcAft>
              <a:spcPct val="35000"/>
            </a:spcAft>
          </a:pPr>
          <a:r>
            <a:rPr lang="en-US" sz="4500" kern="1200" dirty="0"/>
            <a:t>Clement</a:t>
          </a:r>
        </a:p>
      </dsp:txBody>
      <dsp:txXfrm rot="10800000">
        <a:off x="1567125" y="2510058"/>
        <a:ext cx="4061701" cy="966420"/>
      </dsp:txXfrm>
    </dsp:sp>
    <dsp:sp modelId="{967B7490-3845-4464-8F32-90B63D9A07C6}">
      <dsp:nvSpPr>
        <dsp:cNvPr id="0" name=""/>
        <dsp:cNvSpPr/>
      </dsp:nvSpPr>
      <dsp:spPr>
        <a:xfrm>
          <a:off x="842310" y="2510058"/>
          <a:ext cx="966420" cy="966420"/>
        </a:xfrm>
        <a:prstGeom prst="ellipse">
          <a:avLst/>
        </a:prstGeom>
        <a:blipFill rotWithShape="1">
          <a:blip xmlns:r="http://schemas.openxmlformats.org/officeDocument/2006/relationships" r:embed="rId2"/>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B3FF6F-5536-47B7-AA4B-B6A67EA28DEF}">
      <dsp:nvSpPr>
        <dsp:cNvPr id="0" name=""/>
        <dsp:cNvSpPr/>
      </dsp:nvSpPr>
      <dsp:spPr>
        <a:xfrm rot="10800000">
          <a:off x="989662" y="721873"/>
          <a:ext cx="2619404" cy="1319549"/>
        </a:xfrm>
        <a:prstGeom prst="homePlate">
          <a:avLst/>
        </a:prstGeom>
        <a:gradFill rotWithShape="0">
          <a:gsLst>
            <a:gs pos="0">
              <a:schemeClr val="accent4"/>
            </a:gs>
            <a:gs pos="50000">
              <a:schemeClr val="accent4"/>
            </a:gs>
            <a:gs pos="100000">
              <a:schemeClr val="accent4"/>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81885" tIns="99060" rIns="184912" bIns="99060" numCol="1" spcCol="1270" anchor="ctr" anchorCtr="0">
          <a:noAutofit/>
        </a:bodyPr>
        <a:lstStyle/>
        <a:p>
          <a:pPr lvl="0" algn="ctr" defTabSz="1155700">
            <a:lnSpc>
              <a:spcPct val="90000"/>
            </a:lnSpc>
            <a:spcBef>
              <a:spcPct val="0"/>
            </a:spcBef>
            <a:spcAft>
              <a:spcPct val="35000"/>
            </a:spcAft>
          </a:pPr>
          <a:r>
            <a:rPr lang="en-US" sz="2600" kern="1200" dirty="0"/>
            <a:t>Revelation</a:t>
          </a:r>
        </a:p>
      </dsp:txBody>
      <dsp:txXfrm rot="10800000">
        <a:off x="1319549" y="721873"/>
        <a:ext cx="2289517" cy="1319549"/>
      </dsp:txXfrm>
    </dsp:sp>
    <dsp:sp modelId="{94B57365-535E-4934-8D14-CB0CF4934B1E}">
      <dsp:nvSpPr>
        <dsp:cNvPr id="0" name=""/>
        <dsp:cNvSpPr/>
      </dsp:nvSpPr>
      <dsp:spPr>
        <a:xfrm>
          <a:off x="329887" y="721873"/>
          <a:ext cx="1319549" cy="131954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7000" r="-27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B3FF6F-5536-47B7-AA4B-B6A67EA28DEF}">
      <dsp:nvSpPr>
        <dsp:cNvPr id="0" name=""/>
        <dsp:cNvSpPr/>
      </dsp:nvSpPr>
      <dsp:spPr>
        <a:xfrm rot="10800000">
          <a:off x="1261216" y="2405"/>
          <a:ext cx="4303306" cy="709202"/>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2739" tIns="114300" rIns="213360" bIns="114300" numCol="1" spcCol="1270" anchor="ctr" anchorCtr="0">
          <a:noAutofit/>
        </a:bodyPr>
        <a:lstStyle/>
        <a:p>
          <a:pPr lvl="0" algn="ctr" defTabSz="1333500">
            <a:lnSpc>
              <a:spcPct val="90000"/>
            </a:lnSpc>
            <a:spcBef>
              <a:spcPct val="0"/>
            </a:spcBef>
            <a:spcAft>
              <a:spcPct val="35000"/>
            </a:spcAft>
          </a:pPr>
          <a:r>
            <a:rPr lang="en-US" sz="3000" kern="1200" dirty="0"/>
            <a:t>Barnabas</a:t>
          </a:r>
        </a:p>
      </dsp:txBody>
      <dsp:txXfrm rot="10800000">
        <a:off x="1438516" y="2405"/>
        <a:ext cx="4126006" cy="709202"/>
      </dsp:txXfrm>
    </dsp:sp>
    <dsp:sp modelId="{94B57365-535E-4934-8D14-CB0CF4934B1E}">
      <dsp:nvSpPr>
        <dsp:cNvPr id="0" name=""/>
        <dsp:cNvSpPr/>
      </dsp:nvSpPr>
      <dsp:spPr>
        <a:xfrm>
          <a:off x="906614" y="2405"/>
          <a:ext cx="709202" cy="70920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7000" r="-27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088546B-31B2-4B04-A9ED-C5E2EAD783B5}">
      <dsp:nvSpPr>
        <dsp:cNvPr id="0" name=""/>
        <dsp:cNvSpPr/>
      </dsp:nvSpPr>
      <dsp:spPr>
        <a:xfrm rot="10800000">
          <a:off x="1261216" y="923310"/>
          <a:ext cx="4303306" cy="709202"/>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2739" tIns="114300" rIns="213360" bIns="114300" numCol="1" spcCol="1270" anchor="ctr" anchorCtr="0">
          <a:noAutofit/>
        </a:bodyPr>
        <a:lstStyle/>
        <a:p>
          <a:pPr lvl="0" algn="ctr" defTabSz="1333500">
            <a:lnSpc>
              <a:spcPct val="90000"/>
            </a:lnSpc>
            <a:spcBef>
              <a:spcPct val="0"/>
            </a:spcBef>
            <a:spcAft>
              <a:spcPct val="35000"/>
            </a:spcAft>
          </a:pPr>
          <a:r>
            <a:rPr lang="en-US" sz="3000" kern="1200" dirty="0"/>
            <a:t>Clement</a:t>
          </a:r>
        </a:p>
      </dsp:txBody>
      <dsp:txXfrm rot="10800000">
        <a:off x="1438516" y="923310"/>
        <a:ext cx="4126006" cy="709202"/>
      </dsp:txXfrm>
    </dsp:sp>
    <dsp:sp modelId="{391B65F9-BC22-4615-B45B-E3FB1B2F90C8}">
      <dsp:nvSpPr>
        <dsp:cNvPr id="0" name=""/>
        <dsp:cNvSpPr/>
      </dsp:nvSpPr>
      <dsp:spPr>
        <a:xfrm>
          <a:off x="906614" y="923310"/>
          <a:ext cx="709202" cy="709202"/>
        </a:xfrm>
        <a:prstGeom prst="ellipse">
          <a:avLst/>
        </a:prstGeom>
        <a:blipFill rotWithShape="1">
          <a:blip xmlns:r="http://schemas.openxmlformats.org/officeDocument/2006/relationships" r:embed="rId2"/>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2BB9AD13-30AA-4F6D-B8BF-62D4B71CDCF7}">
      <dsp:nvSpPr>
        <dsp:cNvPr id="0" name=""/>
        <dsp:cNvSpPr/>
      </dsp:nvSpPr>
      <dsp:spPr>
        <a:xfrm rot="10800000">
          <a:off x="1261216" y="1844215"/>
          <a:ext cx="4303306" cy="709202"/>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2739" tIns="114300" rIns="213360" bIns="114300" numCol="1" spcCol="1270" anchor="ctr" anchorCtr="0">
          <a:noAutofit/>
        </a:bodyPr>
        <a:lstStyle/>
        <a:p>
          <a:pPr lvl="0" algn="ctr" defTabSz="1333500">
            <a:lnSpc>
              <a:spcPct val="90000"/>
            </a:lnSpc>
            <a:spcBef>
              <a:spcPct val="0"/>
            </a:spcBef>
            <a:spcAft>
              <a:spcPct val="35000"/>
            </a:spcAft>
          </a:pPr>
          <a:r>
            <a:rPr lang="en-US" sz="3000" kern="1200" dirty="0"/>
            <a:t>Book of Mormon</a:t>
          </a:r>
        </a:p>
      </dsp:txBody>
      <dsp:txXfrm rot="10800000">
        <a:off x="1438516" y="1844215"/>
        <a:ext cx="4126006" cy="709202"/>
      </dsp:txXfrm>
    </dsp:sp>
    <dsp:sp modelId="{967B7490-3845-4464-8F32-90B63D9A07C6}">
      <dsp:nvSpPr>
        <dsp:cNvPr id="0" name=""/>
        <dsp:cNvSpPr/>
      </dsp:nvSpPr>
      <dsp:spPr>
        <a:xfrm>
          <a:off x="906614" y="1844215"/>
          <a:ext cx="709202" cy="709202"/>
        </a:xfrm>
        <a:prstGeom prst="ellipse">
          <a:avLst/>
        </a:prstGeom>
        <a:blipFill rotWithShape="1">
          <a:blip xmlns:r="http://schemas.openxmlformats.org/officeDocument/2006/relationships" r:embed="rId2"/>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2E3A08A2-D7A6-4C23-9442-F1ADE8C38FAE}">
      <dsp:nvSpPr>
        <dsp:cNvPr id="0" name=""/>
        <dsp:cNvSpPr/>
      </dsp:nvSpPr>
      <dsp:spPr>
        <a:xfrm rot="10800000">
          <a:off x="1261216" y="2765120"/>
          <a:ext cx="4303306" cy="709202"/>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2739" tIns="114300" rIns="213360" bIns="114300" numCol="1" spcCol="1270" anchor="ctr" anchorCtr="0">
          <a:noAutofit/>
        </a:bodyPr>
        <a:lstStyle/>
        <a:p>
          <a:pPr lvl="0" algn="ctr" defTabSz="1333500">
            <a:lnSpc>
              <a:spcPct val="90000"/>
            </a:lnSpc>
            <a:spcBef>
              <a:spcPct val="0"/>
            </a:spcBef>
            <a:spcAft>
              <a:spcPct val="35000"/>
            </a:spcAft>
          </a:pPr>
          <a:r>
            <a:rPr lang="en-US" sz="3000" kern="1200" dirty="0"/>
            <a:t>Doctrine &amp; Covenants</a:t>
          </a:r>
        </a:p>
      </dsp:txBody>
      <dsp:txXfrm rot="10800000">
        <a:off x="1438516" y="2765120"/>
        <a:ext cx="4126006" cy="709202"/>
      </dsp:txXfrm>
    </dsp:sp>
    <dsp:sp modelId="{7D464B9C-C45B-46E1-9CD6-5C3CD500D34C}">
      <dsp:nvSpPr>
        <dsp:cNvPr id="0" name=""/>
        <dsp:cNvSpPr/>
      </dsp:nvSpPr>
      <dsp:spPr>
        <a:xfrm>
          <a:off x="906614" y="2765120"/>
          <a:ext cx="709202" cy="709202"/>
        </a:xfrm>
        <a:prstGeom prst="ellipse">
          <a:avLst/>
        </a:prstGeom>
        <a:blipFill rotWithShape="1">
          <a:blip xmlns:r="http://schemas.openxmlformats.org/officeDocument/2006/relationships" r:embed="rId3"/>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176F4-7FCD-42E4-9D9E-90BA6F7CEE5D}">
      <dsp:nvSpPr>
        <dsp:cNvPr id="0" name=""/>
        <dsp:cNvSpPr/>
      </dsp:nvSpPr>
      <dsp:spPr>
        <a:xfrm>
          <a:off x="1913433" y="1450"/>
          <a:ext cx="3384664" cy="1530829"/>
        </a:xfrm>
        <a:prstGeom prst="rect">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Kingdom of God</a:t>
          </a:r>
        </a:p>
      </dsp:txBody>
      <dsp:txXfrm>
        <a:off x="1913433" y="1450"/>
        <a:ext cx="3384664" cy="1530829"/>
      </dsp:txXfrm>
    </dsp:sp>
    <dsp:sp modelId="{74236F32-90CE-4857-9681-0B6557A8F318}">
      <dsp:nvSpPr>
        <dsp:cNvPr id="0" name=""/>
        <dsp:cNvSpPr/>
      </dsp:nvSpPr>
      <dsp:spPr>
        <a:xfrm>
          <a:off x="246360" y="1450"/>
          <a:ext cx="1515521" cy="1530829"/>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7000" b="-7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479CCBA3-765A-4A1E-AC99-61F9AA03C742}">
      <dsp:nvSpPr>
        <dsp:cNvPr id="0" name=""/>
        <dsp:cNvSpPr/>
      </dsp:nvSpPr>
      <dsp:spPr>
        <a:xfrm>
          <a:off x="246360" y="1784866"/>
          <a:ext cx="3384664" cy="1530829"/>
        </a:xfrm>
        <a:prstGeom prst="rect">
          <a:avLst/>
        </a:prstGeom>
        <a:gradFill rotWithShape="0">
          <a:gsLst>
            <a:gs pos="0">
              <a:schemeClr val="accent1">
                <a:shade val="50000"/>
                <a:hueOff val="222839"/>
                <a:satOff val="5970"/>
                <a:lumOff val="26302"/>
                <a:alphaOff val="0"/>
                <a:satMod val="103000"/>
                <a:lumMod val="102000"/>
                <a:tint val="94000"/>
              </a:schemeClr>
            </a:gs>
            <a:gs pos="50000">
              <a:schemeClr val="accent1">
                <a:shade val="50000"/>
                <a:hueOff val="222839"/>
                <a:satOff val="5970"/>
                <a:lumOff val="26302"/>
                <a:alphaOff val="0"/>
                <a:satMod val="110000"/>
                <a:lumMod val="100000"/>
                <a:shade val="100000"/>
              </a:schemeClr>
            </a:gs>
            <a:gs pos="100000">
              <a:schemeClr val="accent1">
                <a:shade val="50000"/>
                <a:hueOff val="222839"/>
                <a:satOff val="5970"/>
                <a:lumOff val="26302"/>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Changed Heart</a:t>
          </a:r>
        </a:p>
      </dsp:txBody>
      <dsp:txXfrm>
        <a:off x="246360" y="1784866"/>
        <a:ext cx="3384664" cy="1530829"/>
      </dsp:txXfrm>
    </dsp:sp>
    <dsp:sp modelId="{76E71EC1-221F-4B8E-A816-E07F9AD37BEC}">
      <dsp:nvSpPr>
        <dsp:cNvPr id="0" name=""/>
        <dsp:cNvSpPr/>
      </dsp:nvSpPr>
      <dsp:spPr>
        <a:xfrm>
          <a:off x="3782576" y="1784866"/>
          <a:ext cx="1515521" cy="1530829"/>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51000" r="-51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56A1C771-8F3B-42B0-87AF-B67A66B1D951}">
      <dsp:nvSpPr>
        <dsp:cNvPr id="0" name=""/>
        <dsp:cNvSpPr/>
      </dsp:nvSpPr>
      <dsp:spPr>
        <a:xfrm>
          <a:off x="1913433" y="3568283"/>
          <a:ext cx="3384664" cy="1530829"/>
        </a:xfrm>
        <a:prstGeom prst="rect">
          <a:avLst/>
        </a:prstGeom>
        <a:gradFill rotWithShape="0">
          <a:gsLst>
            <a:gs pos="0">
              <a:schemeClr val="accent1">
                <a:shade val="50000"/>
                <a:hueOff val="222839"/>
                <a:satOff val="5970"/>
                <a:lumOff val="26302"/>
                <a:alphaOff val="0"/>
                <a:satMod val="103000"/>
                <a:lumMod val="102000"/>
                <a:tint val="94000"/>
              </a:schemeClr>
            </a:gs>
            <a:gs pos="50000">
              <a:schemeClr val="accent1">
                <a:shade val="50000"/>
                <a:hueOff val="222839"/>
                <a:satOff val="5970"/>
                <a:lumOff val="26302"/>
                <a:alphaOff val="0"/>
                <a:satMod val="110000"/>
                <a:lumMod val="100000"/>
                <a:shade val="100000"/>
              </a:schemeClr>
            </a:gs>
            <a:gs pos="100000">
              <a:schemeClr val="accent1">
                <a:shade val="50000"/>
                <a:hueOff val="222839"/>
                <a:satOff val="5970"/>
                <a:lumOff val="26302"/>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From Death unto Life</a:t>
          </a:r>
        </a:p>
      </dsp:txBody>
      <dsp:txXfrm>
        <a:off x="1913433" y="3568283"/>
        <a:ext cx="3384664" cy="1530829"/>
      </dsp:txXfrm>
    </dsp:sp>
    <dsp:sp modelId="{6DE44990-A3B7-46AE-9849-83EB3635C7BB}">
      <dsp:nvSpPr>
        <dsp:cNvPr id="0" name=""/>
        <dsp:cNvSpPr/>
      </dsp:nvSpPr>
      <dsp:spPr>
        <a:xfrm>
          <a:off x="246360" y="3568283"/>
          <a:ext cx="1515521" cy="153082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2000" b="-12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176F4-7FCD-42E4-9D9E-90BA6F7CEE5D}">
      <dsp:nvSpPr>
        <dsp:cNvPr id="0" name=""/>
        <dsp:cNvSpPr/>
      </dsp:nvSpPr>
      <dsp:spPr>
        <a:xfrm>
          <a:off x="1829671" y="731531"/>
          <a:ext cx="3714786" cy="1680138"/>
        </a:xfrm>
        <a:prstGeom prst="rect">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t>Falling Away</a:t>
          </a:r>
        </a:p>
      </dsp:txBody>
      <dsp:txXfrm>
        <a:off x="1829671" y="731531"/>
        <a:ext cx="3714786" cy="1680138"/>
      </dsp:txXfrm>
    </dsp:sp>
    <dsp:sp modelId="{74236F32-90CE-4857-9681-0B6557A8F318}">
      <dsp:nvSpPr>
        <dsp:cNvPr id="0" name=""/>
        <dsp:cNvSpPr/>
      </dsp:nvSpPr>
      <dsp:spPr>
        <a:xfrm>
          <a:off x="0" y="731531"/>
          <a:ext cx="1663337" cy="168013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40000" r="-40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479CCBA3-765A-4A1E-AC99-61F9AA03C742}">
      <dsp:nvSpPr>
        <dsp:cNvPr id="0" name=""/>
        <dsp:cNvSpPr/>
      </dsp:nvSpPr>
      <dsp:spPr>
        <a:xfrm>
          <a:off x="0" y="2688892"/>
          <a:ext cx="3714786" cy="1680138"/>
        </a:xfrm>
        <a:prstGeom prst="rect">
          <a:avLst/>
        </a:prstGeom>
        <a:gradFill rotWithShape="0">
          <a:gsLst>
            <a:gs pos="0">
              <a:schemeClr val="accent2">
                <a:shade val="50000"/>
                <a:hueOff val="-591173"/>
                <a:satOff val="7783"/>
                <a:lumOff val="46617"/>
                <a:alphaOff val="0"/>
                <a:satMod val="103000"/>
                <a:lumMod val="102000"/>
                <a:tint val="94000"/>
              </a:schemeClr>
            </a:gs>
            <a:gs pos="50000">
              <a:schemeClr val="accent2">
                <a:shade val="50000"/>
                <a:hueOff val="-591173"/>
                <a:satOff val="7783"/>
                <a:lumOff val="46617"/>
                <a:alphaOff val="0"/>
                <a:satMod val="110000"/>
                <a:lumMod val="100000"/>
                <a:shade val="100000"/>
              </a:schemeClr>
            </a:gs>
            <a:gs pos="100000">
              <a:schemeClr val="accent2">
                <a:shade val="50000"/>
                <a:hueOff val="-591173"/>
                <a:satOff val="7783"/>
                <a:lumOff val="46617"/>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t>Open Canon</a:t>
          </a:r>
        </a:p>
      </dsp:txBody>
      <dsp:txXfrm>
        <a:off x="0" y="2688892"/>
        <a:ext cx="3714786" cy="1680138"/>
      </dsp:txXfrm>
    </dsp:sp>
    <dsp:sp modelId="{76E71EC1-221F-4B8E-A816-E07F9AD37BEC}">
      <dsp:nvSpPr>
        <dsp:cNvPr id="0" name=""/>
        <dsp:cNvSpPr/>
      </dsp:nvSpPr>
      <dsp:spPr>
        <a:xfrm>
          <a:off x="3881120" y="2688892"/>
          <a:ext cx="1663337" cy="1680138"/>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40000" r="-40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176F4-7FCD-42E4-9D9E-90BA6F7CEE5D}">
      <dsp:nvSpPr>
        <dsp:cNvPr id="0" name=""/>
        <dsp:cNvSpPr/>
      </dsp:nvSpPr>
      <dsp:spPr>
        <a:xfrm>
          <a:off x="1829671" y="731531"/>
          <a:ext cx="3714786" cy="1680138"/>
        </a:xfrm>
        <a:prstGeom prst="rect">
          <a:avLst/>
        </a:prstGeom>
        <a:gradFill rotWithShape="0">
          <a:gsLst>
            <a:gs pos="0">
              <a:schemeClr val="accent2">
                <a:alpha val="90000"/>
                <a:hueOff val="0"/>
                <a:satOff val="0"/>
                <a:lumOff val="0"/>
                <a:alphaOff val="0"/>
                <a:satMod val="103000"/>
                <a:lumMod val="102000"/>
                <a:tint val="94000"/>
              </a:schemeClr>
            </a:gs>
            <a:gs pos="50000">
              <a:schemeClr val="accent2">
                <a:alpha val="90000"/>
                <a:hueOff val="0"/>
                <a:satOff val="0"/>
                <a:lumOff val="0"/>
                <a:alphaOff val="0"/>
                <a:satMod val="110000"/>
                <a:lumMod val="100000"/>
                <a:shade val="100000"/>
              </a:schemeClr>
            </a:gs>
            <a:gs pos="100000">
              <a:schemeClr val="accent2">
                <a:alpha val="90000"/>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t>Restored Gospel</a:t>
          </a:r>
        </a:p>
      </dsp:txBody>
      <dsp:txXfrm>
        <a:off x="1829671" y="731531"/>
        <a:ext cx="3714786" cy="1680138"/>
      </dsp:txXfrm>
    </dsp:sp>
    <dsp:sp modelId="{74236F32-90CE-4857-9681-0B6557A8F318}">
      <dsp:nvSpPr>
        <dsp:cNvPr id="0" name=""/>
        <dsp:cNvSpPr/>
      </dsp:nvSpPr>
      <dsp:spPr>
        <a:xfrm>
          <a:off x="0" y="731531"/>
          <a:ext cx="1663337" cy="168013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1000" b="-21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56A1C771-8F3B-42B0-87AF-B67A66B1D951}">
      <dsp:nvSpPr>
        <dsp:cNvPr id="0" name=""/>
        <dsp:cNvSpPr/>
      </dsp:nvSpPr>
      <dsp:spPr>
        <a:xfrm>
          <a:off x="0" y="2688892"/>
          <a:ext cx="3714786" cy="1680138"/>
        </a:xfrm>
        <a:prstGeom prst="rect">
          <a:avLst/>
        </a:prstGeom>
        <a:gradFill rotWithShape="0">
          <a:gsLst>
            <a:gs pos="0">
              <a:schemeClr val="accent2">
                <a:alpha val="90000"/>
                <a:hueOff val="0"/>
                <a:satOff val="0"/>
                <a:lumOff val="0"/>
                <a:alphaOff val="-40000"/>
                <a:satMod val="103000"/>
                <a:lumMod val="102000"/>
                <a:tint val="94000"/>
              </a:schemeClr>
            </a:gs>
            <a:gs pos="50000">
              <a:schemeClr val="accent2">
                <a:alpha val="90000"/>
                <a:hueOff val="0"/>
                <a:satOff val="0"/>
                <a:lumOff val="0"/>
                <a:alphaOff val="-40000"/>
                <a:satMod val="110000"/>
                <a:lumMod val="100000"/>
                <a:shade val="100000"/>
              </a:schemeClr>
            </a:gs>
            <a:gs pos="100000">
              <a:schemeClr val="accent2">
                <a:alpha val="90000"/>
                <a:hueOff val="0"/>
                <a:satOff val="0"/>
                <a:lumOff val="0"/>
                <a:alphaOff val="-4000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t>Warning Voice</a:t>
          </a:r>
        </a:p>
      </dsp:txBody>
      <dsp:txXfrm>
        <a:off x="0" y="2688892"/>
        <a:ext cx="3714786" cy="1680138"/>
      </dsp:txXfrm>
    </dsp:sp>
    <dsp:sp modelId="{6DE44990-A3B7-46AE-9849-83EB3635C7BB}">
      <dsp:nvSpPr>
        <dsp:cNvPr id="0" name=""/>
        <dsp:cNvSpPr/>
      </dsp:nvSpPr>
      <dsp:spPr>
        <a:xfrm>
          <a:off x="3881120" y="2688892"/>
          <a:ext cx="1663337" cy="168013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A1C771-8F3B-42B0-87AF-B67A66B1D951}">
      <dsp:nvSpPr>
        <dsp:cNvPr id="0" name=""/>
        <dsp:cNvSpPr/>
      </dsp:nvSpPr>
      <dsp:spPr>
        <a:xfrm>
          <a:off x="1829671" y="669416"/>
          <a:ext cx="3714786" cy="1680138"/>
        </a:xfrm>
        <a:prstGeom prst="rect">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t>Marvelous Work</a:t>
          </a:r>
        </a:p>
      </dsp:txBody>
      <dsp:txXfrm>
        <a:off x="1829671" y="669416"/>
        <a:ext cx="3714786" cy="1680138"/>
      </dsp:txXfrm>
    </dsp:sp>
    <dsp:sp modelId="{6DE44990-A3B7-46AE-9849-83EB3635C7BB}">
      <dsp:nvSpPr>
        <dsp:cNvPr id="0" name=""/>
        <dsp:cNvSpPr/>
      </dsp:nvSpPr>
      <dsp:spPr>
        <a:xfrm>
          <a:off x="0" y="669416"/>
          <a:ext cx="1663337" cy="168013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201915-AF11-4203-B8A9-3D27642C04B8}">
      <dsp:nvSpPr>
        <dsp:cNvPr id="0" name=""/>
        <dsp:cNvSpPr/>
      </dsp:nvSpPr>
      <dsp:spPr>
        <a:xfrm>
          <a:off x="1294837" y="1820957"/>
          <a:ext cx="2644096" cy="222387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1000" b="-21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C0EA108-7C87-4455-8981-FD0B254DF688}">
      <dsp:nvSpPr>
        <dsp:cNvPr id="0" name=""/>
        <dsp:cNvSpPr/>
      </dsp:nvSpPr>
      <dsp:spPr>
        <a:xfrm>
          <a:off x="309817" y="2755834"/>
          <a:ext cx="1433005" cy="143300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Free Will</a:t>
          </a:r>
        </a:p>
      </dsp:txBody>
      <dsp:txXfrm>
        <a:off x="309817" y="2755834"/>
        <a:ext cx="1433005" cy="1433005"/>
      </dsp:txXfrm>
    </dsp:sp>
    <dsp:sp modelId="{EAA966C2-FF65-4FAC-B6F2-C797CF7995A6}">
      <dsp:nvSpPr>
        <dsp:cNvPr id="0" name=""/>
        <dsp:cNvSpPr/>
      </dsp:nvSpPr>
      <dsp:spPr>
        <a:xfrm>
          <a:off x="5388382" y="1820957"/>
          <a:ext cx="2644096" cy="222387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4000" r="-34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34D61DA-90A6-4FD3-91B4-7E86DEDFE87C}">
      <dsp:nvSpPr>
        <dsp:cNvPr id="0" name=""/>
        <dsp:cNvSpPr/>
      </dsp:nvSpPr>
      <dsp:spPr>
        <a:xfrm>
          <a:off x="4403361" y="2755834"/>
          <a:ext cx="1433005" cy="143300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Faith &amp; Works</a:t>
          </a:r>
        </a:p>
      </dsp:txBody>
      <dsp:txXfrm>
        <a:off x="4403361" y="2755834"/>
        <a:ext cx="1433005" cy="1433005"/>
      </dsp:txXfrm>
    </dsp:sp>
    <dsp:sp modelId="{56CE4BFE-D1F3-4CB3-ACD9-ED2030719DA7}">
      <dsp:nvSpPr>
        <dsp:cNvPr id="0" name=""/>
        <dsp:cNvSpPr/>
      </dsp:nvSpPr>
      <dsp:spPr>
        <a:xfrm>
          <a:off x="9481926" y="1820957"/>
          <a:ext cx="2644096" cy="222387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4000" r="-34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47A8F5D-C275-43FA-88D7-56744ECB12BE}">
      <dsp:nvSpPr>
        <dsp:cNvPr id="0" name=""/>
        <dsp:cNvSpPr/>
      </dsp:nvSpPr>
      <dsp:spPr>
        <a:xfrm>
          <a:off x="8496906" y="2755834"/>
          <a:ext cx="1433005" cy="143300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Repentance</a:t>
          </a:r>
        </a:p>
      </dsp:txBody>
      <dsp:txXfrm>
        <a:off x="8496906" y="2755834"/>
        <a:ext cx="1433005" cy="1433005"/>
      </dsp:txXfrm>
    </dsp:sp>
    <dsp:sp modelId="{233085B6-9B9C-4F00-AEB9-753C697CB448}">
      <dsp:nvSpPr>
        <dsp:cNvPr id="0" name=""/>
        <dsp:cNvSpPr/>
      </dsp:nvSpPr>
      <dsp:spPr>
        <a:xfrm>
          <a:off x="1294837" y="4589399"/>
          <a:ext cx="2644096" cy="222387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3000" r="-23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94C94A0-A89B-4606-B64F-8A114941A82D}">
      <dsp:nvSpPr>
        <dsp:cNvPr id="0" name=""/>
        <dsp:cNvSpPr/>
      </dsp:nvSpPr>
      <dsp:spPr>
        <a:xfrm>
          <a:off x="309817" y="5524276"/>
          <a:ext cx="1433005" cy="143300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Baptism</a:t>
          </a:r>
        </a:p>
      </dsp:txBody>
      <dsp:txXfrm>
        <a:off x="309817" y="5524276"/>
        <a:ext cx="1433005" cy="1433005"/>
      </dsp:txXfrm>
    </dsp:sp>
    <dsp:sp modelId="{7EBE5F62-B664-4692-B4A9-B11D921AA33E}">
      <dsp:nvSpPr>
        <dsp:cNvPr id="0" name=""/>
        <dsp:cNvSpPr/>
      </dsp:nvSpPr>
      <dsp:spPr>
        <a:xfrm>
          <a:off x="5388382" y="4589399"/>
          <a:ext cx="2644096" cy="2223873"/>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25000" b="-2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CBD8F6B-DFFE-47E5-A064-9F70CA970AEA}">
      <dsp:nvSpPr>
        <dsp:cNvPr id="0" name=""/>
        <dsp:cNvSpPr/>
      </dsp:nvSpPr>
      <dsp:spPr>
        <a:xfrm>
          <a:off x="4403361" y="5524276"/>
          <a:ext cx="1433005" cy="143300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Paid</a:t>
          </a:r>
        </a:p>
        <a:p>
          <a:pPr lvl="0" algn="ctr" defTabSz="889000">
            <a:lnSpc>
              <a:spcPct val="90000"/>
            </a:lnSpc>
            <a:spcBef>
              <a:spcPct val="0"/>
            </a:spcBef>
            <a:spcAft>
              <a:spcPct val="35000"/>
            </a:spcAft>
          </a:pPr>
          <a:r>
            <a:rPr lang="en-US" sz="2000" kern="1200" dirty="0" smtClean="0"/>
            <a:t>Ministry</a:t>
          </a:r>
          <a:endParaRPr lang="en-US" sz="2000" kern="1200" dirty="0"/>
        </a:p>
      </dsp:txBody>
      <dsp:txXfrm>
        <a:off x="4403361" y="5524276"/>
        <a:ext cx="1433005" cy="1433005"/>
      </dsp:txXfrm>
    </dsp:sp>
    <dsp:sp modelId="{A8A385E8-BB48-46E4-8D39-AE45A7550B83}">
      <dsp:nvSpPr>
        <dsp:cNvPr id="0" name=""/>
        <dsp:cNvSpPr/>
      </dsp:nvSpPr>
      <dsp:spPr>
        <a:xfrm>
          <a:off x="9481926" y="4589399"/>
          <a:ext cx="2644096" cy="2223873"/>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34000" r="-34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26D095C-3950-4E42-9ADD-A9BF3D8E2FDD}">
      <dsp:nvSpPr>
        <dsp:cNvPr id="0" name=""/>
        <dsp:cNvSpPr/>
      </dsp:nvSpPr>
      <dsp:spPr>
        <a:xfrm>
          <a:off x="8496906" y="5524276"/>
          <a:ext cx="1433005" cy="143300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Priesthood of all Believers</a:t>
          </a:r>
          <a:endParaRPr lang="en-US" sz="2000" kern="1200" dirty="0"/>
        </a:p>
      </dsp:txBody>
      <dsp:txXfrm>
        <a:off x="8496906" y="5524276"/>
        <a:ext cx="1433005" cy="1433005"/>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176F4-7FCD-42E4-9D9E-90BA6F7CEE5D}">
      <dsp:nvSpPr>
        <dsp:cNvPr id="0" name=""/>
        <dsp:cNvSpPr/>
      </dsp:nvSpPr>
      <dsp:spPr>
        <a:xfrm>
          <a:off x="1829671" y="731531"/>
          <a:ext cx="3714786" cy="1680138"/>
        </a:xfrm>
        <a:prstGeom prst="rect">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t>Falling Away</a:t>
          </a:r>
        </a:p>
      </dsp:txBody>
      <dsp:txXfrm>
        <a:off x="1829671" y="731531"/>
        <a:ext cx="3714786" cy="1680138"/>
      </dsp:txXfrm>
    </dsp:sp>
    <dsp:sp modelId="{74236F32-90CE-4857-9681-0B6557A8F318}">
      <dsp:nvSpPr>
        <dsp:cNvPr id="0" name=""/>
        <dsp:cNvSpPr/>
      </dsp:nvSpPr>
      <dsp:spPr>
        <a:xfrm>
          <a:off x="0" y="731531"/>
          <a:ext cx="1663337" cy="168013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40000" r="-40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479CCBA3-765A-4A1E-AC99-61F9AA03C742}">
      <dsp:nvSpPr>
        <dsp:cNvPr id="0" name=""/>
        <dsp:cNvSpPr/>
      </dsp:nvSpPr>
      <dsp:spPr>
        <a:xfrm>
          <a:off x="0" y="2688892"/>
          <a:ext cx="3714786" cy="1680138"/>
        </a:xfrm>
        <a:prstGeom prst="rect">
          <a:avLst/>
        </a:prstGeom>
        <a:gradFill rotWithShape="0">
          <a:gsLst>
            <a:gs pos="0">
              <a:schemeClr val="accent2">
                <a:shade val="50000"/>
                <a:hueOff val="-591173"/>
                <a:satOff val="7783"/>
                <a:lumOff val="46617"/>
                <a:alphaOff val="0"/>
                <a:satMod val="103000"/>
                <a:lumMod val="102000"/>
                <a:tint val="94000"/>
              </a:schemeClr>
            </a:gs>
            <a:gs pos="50000">
              <a:schemeClr val="accent2">
                <a:shade val="50000"/>
                <a:hueOff val="-591173"/>
                <a:satOff val="7783"/>
                <a:lumOff val="46617"/>
                <a:alphaOff val="0"/>
                <a:satMod val="110000"/>
                <a:lumMod val="100000"/>
                <a:shade val="100000"/>
              </a:schemeClr>
            </a:gs>
            <a:gs pos="100000">
              <a:schemeClr val="accent2">
                <a:shade val="50000"/>
                <a:hueOff val="-591173"/>
                <a:satOff val="7783"/>
                <a:lumOff val="46617"/>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t>Open Canon</a:t>
          </a:r>
        </a:p>
      </dsp:txBody>
      <dsp:txXfrm>
        <a:off x="0" y="2688892"/>
        <a:ext cx="3714786" cy="1680138"/>
      </dsp:txXfrm>
    </dsp:sp>
    <dsp:sp modelId="{76E71EC1-221F-4B8E-A816-E07F9AD37BEC}">
      <dsp:nvSpPr>
        <dsp:cNvPr id="0" name=""/>
        <dsp:cNvSpPr/>
      </dsp:nvSpPr>
      <dsp:spPr>
        <a:xfrm>
          <a:off x="3881120" y="2688892"/>
          <a:ext cx="1663337" cy="1680138"/>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40000" r="-40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176F4-7FCD-42E4-9D9E-90BA6F7CEE5D}">
      <dsp:nvSpPr>
        <dsp:cNvPr id="0" name=""/>
        <dsp:cNvSpPr/>
      </dsp:nvSpPr>
      <dsp:spPr>
        <a:xfrm>
          <a:off x="1829671" y="731531"/>
          <a:ext cx="3714786" cy="1680138"/>
        </a:xfrm>
        <a:prstGeom prst="rect">
          <a:avLst/>
        </a:prstGeom>
        <a:gradFill rotWithShape="0">
          <a:gsLst>
            <a:gs pos="0">
              <a:schemeClr val="accent2">
                <a:alpha val="90000"/>
                <a:hueOff val="0"/>
                <a:satOff val="0"/>
                <a:lumOff val="0"/>
                <a:alphaOff val="0"/>
                <a:satMod val="103000"/>
                <a:lumMod val="102000"/>
                <a:tint val="94000"/>
              </a:schemeClr>
            </a:gs>
            <a:gs pos="50000">
              <a:schemeClr val="accent2">
                <a:alpha val="90000"/>
                <a:hueOff val="0"/>
                <a:satOff val="0"/>
                <a:lumOff val="0"/>
                <a:alphaOff val="0"/>
                <a:satMod val="110000"/>
                <a:lumMod val="100000"/>
                <a:shade val="100000"/>
              </a:schemeClr>
            </a:gs>
            <a:gs pos="100000">
              <a:schemeClr val="accent2">
                <a:alpha val="90000"/>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t>Restored Gospel</a:t>
          </a:r>
        </a:p>
      </dsp:txBody>
      <dsp:txXfrm>
        <a:off x="1829671" y="731531"/>
        <a:ext cx="3714786" cy="1680138"/>
      </dsp:txXfrm>
    </dsp:sp>
    <dsp:sp modelId="{74236F32-90CE-4857-9681-0B6557A8F318}">
      <dsp:nvSpPr>
        <dsp:cNvPr id="0" name=""/>
        <dsp:cNvSpPr/>
      </dsp:nvSpPr>
      <dsp:spPr>
        <a:xfrm>
          <a:off x="0" y="731531"/>
          <a:ext cx="1663337" cy="168013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1000" b="-21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56A1C771-8F3B-42B0-87AF-B67A66B1D951}">
      <dsp:nvSpPr>
        <dsp:cNvPr id="0" name=""/>
        <dsp:cNvSpPr/>
      </dsp:nvSpPr>
      <dsp:spPr>
        <a:xfrm>
          <a:off x="0" y="2688892"/>
          <a:ext cx="3714786" cy="1680138"/>
        </a:xfrm>
        <a:prstGeom prst="rect">
          <a:avLst/>
        </a:prstGeom>
        <a:gradFill rotWithShape="0">
          <a:gsLst>
            <a:gs pos="0">
              <a:schemeClr val="accent2">
                <a:alpha val="90000"/>
                <a:hueOff val="0"/>
                <a:satOff val="0"/>
                <a:lumOff val="0"/>
                <a:alphaOff val="-40000"/>
                <a:satMod val="103000"/>
                <a:lumMod val="102000"/>
                <a:tint val="94000"/>
              </a:schemeClr>
            </a:gs>
            <a:gs pos="50000">
              <a:schemeClr val="accent2">
                <a:alpha val="90000"/>
                <a:hueOff val="0"/>
                <a:satOff val="0"/>
                <a:lumOff val="0"/>
                <a:alphaOff val="-40000"/>
                <a:satMod val="110000"/>
                <a:lumMod val="100000"/>
                <a:shade val="100000"/>
              </a:schemeClr>
            </a:gs>
            <a:gs pos="100000">
              <a:schemeClr val="accent2">
                <a:alpha val="90000"/>
                <a:hueOff val="0"/>
                <a:satOff val="0"/>
                <a:lumOff val="0"/>
                <a:alphaOff val="-4000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t>Warning Voice</a:t>
          </a:r>
        </a:p>
      </dsp:txBody>
      <dsp:txXfrm>
        <a:off x="0" y="2688892"/>
        <a:ext cx="3714786" cy="1680138"/>
      </dsp:txXfrm>
    </dsp:sp>
    <dsp:sp modelId="{6DE44990-A3B7-46AE-9849-83EB3635C7BB}">
      <dsp:nvSpPr>
        <dsp:cNvPr id="0" name=""/>
        <dsp:cNvSpPr/>
      </dsp:nvSpPr>
      <dsp:spPr>
        <a:xfrm>
          <a:off x="3881120" y="2688892"/>
          <a:ext cx="1663337" cy="168013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A1C771-8F3B-42B0-87AF-B67A66B1D951}">
      <dsp:nvSpPr>
        <dsp:cNvPr id="0" name=""/>
        <dsp:cNvSpPr/>
      </dsp:nvSpPr>
      <dsp:spPr>
        <a:xfrm>
          <a:off x="1829671" y="669416"/>
          <a:ext cx="3714786" cy="1680138"/>
        </a:xfrm>
        <a:prstGeom prst="rect">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t>Marvelous Work</a:t>
          </a:r>
        </a:p>
      </dsp:txBody>
      <dsp:txXfrm>
        <a:off x="1829671" y="669416"/>
        <a:ext cx="3714786" cy="1680138"/>
      </dsp:txXfrm>
    </dsp:sp>
    <dsp:sp modelId="{6DE44990-A3B7-46AE-9849-83EB3635C7BB}">
      <dsp:nvSpPr>
        <dsp:cNvPr id="0" name=""/>
        <dsp:cNvSpPr/>
      </dsp:nvSpPr>
      <dsp:spPr>
        <a:xfrm>
          <a:off x="0" y="669416"/>
          <a:ext cx="1663337" cy="168013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176F4-7FCD-42E4-9D9E-90BA6F7CEE5D}">
      <dsp:nvSpPr>
        <dsp:cNvPr id="0" name=""/>
        <dsp:cNvSpPr/>
      </dsp:nvSpPr>
      <dsp:spPr>
        <a:xfrm>
          <a:off x="1829671" y="731531"/>
          <a:ext cx="3714786" cy="1680138"/>
        </a:xfrm>
        <a:prstGeom prst="rect">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t>Falling Away</a:t>
          </a:r>
        </a:p>
      </dsp:txBody>
      <dsp:txXfrm>
        <a:off x="1829671" y="731531"/>
        <a:ext cx="3714786" cy="1680138"/>
      </dsp:txXfrm>
    </dsp:sp>
    <dsp:sp modelId="{74236F32-90CE-4857-9681-0B6557A8F318}">
      <dsp:nvSpPr>
        <dsp:cNvPr id="0" name=""/>
        <dsp:cNvSpPr/>
      </dsp:nvSpPr>
      <dsp:spPr>
        <a:xfrm>
          <a:off x="0" y="731531"/>
          <a:ext cx="1663337" cy="168013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40000" r="-40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479CCBA3-765A-4A1E-AC99-61F9AA03C742}">
      <dsp:nvSpPr>
        <dsp:cNvPr id="0" name=""/>
        <dsp:cNvSpPr/>
      </dsp:nvSpPr>
      <dsp:spPr>
        <a:xfrm>
          <a:off x="0" y="2688892"/>
          <a:ext cx="3714786" cy="1680138"/>
        </a:xfrm>
        <a:prstGeom prst="rect">
          <a:avLst/>
        </a:prstGeom>
        <a:gradFill rotWithShape="0">
          <a:gsLst>
            <a:gs pos="0">
              <a:schemeClr val="accent2">
                <a:shade val="50000"/>
                <a:hueOff val="-591173"/>
                <a:satOff val="7783"/>
                <a:lumOff val="46617"/>
                <a:alphaOff val="0"/>
                <a:satMod val="103000"/>
                <a:lumMod val="102000"/>
                <a:tint val="94000"/>
              </a:schemeClr>
            </a:gs>
            <a:gs pos="50000">
              <a:schemeClr val="accent2">
                <a:shade val="50000"/>
                <a:hueOff val="-591173"/>
                <a:satOff val="7783"/>
                <a:lumOff val="46617"/>
                <a:alphaOff val="0"/>
                <a:satMod val="110000"/>
                <a:lumMod val="100000"/>
                <a:shade val="100000"/>
              </a:schemeClr>
            </a:gs>
            <a:gs pos="100000">
              <a:schemeClr val="accent2">
                <a:shade val="50000"/>
                <a:hueOff val="-591173"/>
                <a:satOff val="7783"/>
                <a:lumOff val="46617"/>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t>Open Canon</a:t>
          </a:r>
        </a:p>
      </dsp:txBody>
      <dsp:txXfrm>
        <a:off x="0" y="2688892"/>
        <a:ext cx="3714786" cy="1680138"/>
      </dsp:txXfrm>
    </dsp:sp>
    <dsp:sp modelId="{76E71EC1-221F-4B8E-A816-E07F9AD37BEC}">
      <dsp:nvSpPr>
        <dsp:cNvPr id="0" name=""/>
        <dsp:cNvSpPr/>
      </dsp:nvSpPr>
      <dsp:spPr>
        <a:xfrm>
          <a:off x="3881120" y="2688892"/>
          <a:ext cx="1663337" cy="1680138"/>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40000" r="-40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176F4-7FCD-42E4-9D9E-90BA6F7CEE5D}">
      <dsp:nvSpPr>
        <dsp:cNvPr id="0" name=""/>
        <dsp:cNvSpPr/>
      </dsp:nvSpPr>
      <dsp:spPr>
        <a:xfrm>
          <a:off x="1829671" y="731531"/>
          <a:ext cx="3714786" cy="1680138"/>
        </a:xfrm>
        <a:prstGeom prst="rect">
          <a:avLst/>
        </a:prstGeom>
        <a:gradFill rotWithShape="0">
          <a:gsLst>
            <a:gs pos="0">
              <a:schemeClr val="accent2">
                <a:alpha val="90000"/>
                <a:hueOff val="0"/>
                <a:satOff val="0"/>
                <a:lumOff val="0"/>
                <a:alphaOff val="0"/>
                <a:satMod val="103000"/>
                <a:lumMod val="102000"/>
                <a:tint val="94000"/>
              </a:schemeClr>
            </a:gs>
            <a:gs pos="50000">
              <a:schemeClr val="accent2">
                <a:alpha val="90000"/>
                <a:hueOff val="0"/>
                <a:satOff val="0"/>
                <a:lumOff val="0"/>
                <a:alphaOff val="0"/>
                <a:satMod val="110000"/>
                <a:lumMod val="100000"/>
                <a:shade val="100000"/>
              </a:schemeClr>
            </a:gs>
            <a:gs pos="100000">
              <a:schemeClr val="accent2">
                <a:alpha val="90000"/>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t>Restored Gospel</a:t>
          </a:r>
        </a:p>
      </dsp:txBody>
      <dsp:txXfrm>
        <a:off x="1829671" y="731531"/>
        <a:ext cx="3714786" cy="1680138"/>
      </dsp:txXfrm>
    </dsp:sp>
    <dsp:sp modelId="{74236F32-90CE-4857-9681-0B6557A8F318}">
      <dsp:nvSpPr>
        <dsp:cNvPr id="0" name=""/>
        <dsp:cNvSpPr/>
      </dsp:nvSpPr>
      <dsp:spPr>
        <a:xfrm>
          <a:off x="0" y="731531"/>
          <a:ext cx="1663337" cy="168013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1000" b="-21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56A1C771-8F3B-42B0-87AF-B67A66B1D951}">
      <dsp:nvSpPr>
        <dsp:cNvPr id="0" name=""/>
        <dsp:cNvSpPr/>
      </dsp:nvSpPr>
      <dsp:spPr>
        <a:xfrm>
          <a:off x="0" y="2688892"/>
          <a:ext cx="3714786" cy="1680138"/>
        </a:xfrm>
        <a:prstGeom prst="rect">
          <a:avLst/>
        </a:prstGeom>
        <a:gradFill rotWithShape="0">
          <a:gsLst>
            <a:gs pos="0">
              <a:schemeClr val="accent2">
                <a:alpha val="90000"/>
                <a:hueOff val="0"/>
                <a:satOff val="0"/>
                <a:lumOff val="0"/>
                <a:alphaOff val="-40000"/>
                <a:satMod val="103000"/>
                <a:lumMod val="102000"/>
                <a:tint val="94000"/>
              </a:schemeClr>
            </a:gs>
            <a:gs pos="50000">
              <a:schemeClr val="accent2">
                <a:alpha val="90000"/>
                <a:hueOff val="0"/>
                <a:satOff val="0"/>
                <a:lumOff val="0"/>
                <a:alphaOff val="-40000"/>
                <a:satMod val="110000"/>
                <a:lumMod val="100000"/>
                <a:shade val="100000"/>
              </a:schemeClr>
            </a:gs>
            <a:gs pos="100000">
              <a:schemeClr val="accent2">
                <a:alpha val="90000"/>
                <a:hueOff val="0"/>
                <a:satOff val="0"/>
                <a:lumOff val="0"/>
                <a:alphaOff val="-4000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t>Warning Voice</a:t>
          </a:r>
        </a:p>
      </dsp:txBody>
      <dsp:txXfrm>
        <a:off x="0" y="2688892"/>
        <a:ext cx="3714786" cy="1680138"/>
      </dsp:txXfrm>
    </dsp:sp>
    <dsp:sp modelId="{6DE44990-A3B7-46AE-9849-83EB3635C7BB}">
      <dsp:nvSpPr>
        <dsp:cNvPr id="0" name=""/>
        <dsp:cNvSpPr/>
      </dsp:nvSpPr>
      <dsp:spPr>
        <a:xfrm>
          <a:off x="3881120" y="2688892"/>
          <a:ext cx="1663337" cy="168013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A1C771-8F3B-42B0-87AF-B67A66B1D951}">
      <dsp:nvSpPr>
        <dsp:cNvPr id="0" name=""/>
        <dsp:cNvSpPr/>
      </dsp:nvSpPr>
      <dsp:spPr>
        <a:xfrm>
          <a:off x="1829671" y="669416"/>
          <a:ext cx="3714786" cy="1680138"/>
        </a:xfrm>
        <a:prstGeom prst="rect">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t>Marvelous Work</a:t>
          </a:r>
        </a:p>
      </dsp:txBody>
      <dsp:txXfrm>
        <a:off x="1829671" y="669416"/>
        <a:ext cx="3714786" cy="1680138"/>
      </dsp:txXfrm>
    </dsp:sp>
    <dsp:sp modelId="{6DE44990-A3B7-46AE-9849-83EB3635C7BB}">
      <dsp:nvSpPr>
        <dsp:cNvPr id="0" name=""/>
        <dsp:cNvSpPr/>
      </dsp:nvSpPr>
      <dsp:spPr>
        <a:xfrm>
          <a:off x="0" y="669416"/>
          <a:ext cx="1663337" cy="168013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176F4-7FCD-42E4-9D9E-90BA6F7CEE5D}">
      <dsp:nvSpPr>
        <dsp:cNvPr id="0" name=""/>
        <dsp:cNvSpPr/>
      </dsp:nvSpPr>
      <dsp:spPr>
        <a:xfrm>
          <a:off x="1913433" y="1450"/>
          <a:ext cx="3384664" cy="1530829"/>
        </a:xfrm>
        <a:prstGeom prst="rect">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Authority</a:t>
          </a:r>
        </a:p>
      </dsp:txBody>
      <dsp:txXfrm>
        <a:off x="1913433" y="1450"/>
        <a:ext cx="3384664" cy="1530829"/>
      </dsp:txXfrm>
    </dsp:sp>
    <dsp:sp modelId="{74236F32-90CE-4857-9681-0B6557A8F318}">
      <dsp:nvSpPr>
        <dsp:cNvPr id="0" name=""/>
        <dsp:cNvSpPr/>
      </dsp:nvSpPr>
      <dsp:spPr>
        <a:xfrm>
          <a:off x="246360" y="1450"/>
          <a:ext cx="1515521" cy="1530829"/>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64000" r="-64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479CCBA3-765A-4A1E-AC99-61F9AA03C742}">
      <dsp:nvSpPr>
        <dsp:cNvPr id="0" name=""/>
        <dsp:cNvSpPr/>
      </dsp:nvSpPr>
      <dsp:spPr>
        <a:xfrm>
          <a:off x="246360" y="1784866"/>
          <a:ext cx="3384664" cy="1530829"/>
        </a:xfrm>
        <a:prstGeom prst="rect">
          <a:avLst/>
        </a:prstGeom>
        <a:gradFill rotWithShape="0">
          <a:gsLst>
            <a:gs pos="0">
              <a:schemeClr val="accent1">
                <a:alpha val="90000"/>
                <a:hueOff val="0"/>
                <a:satOff val="0"/>
                <a:lumOff val="0"/>
                <a:alphaOff val="-20000"/>
                <a:satMod val="103000"/>
                <a:lumMod val="102000"/>
                <a:tint val="94000"/>
              </a:schemeClr>
            </a:gs>
            <a:gs pos="50000">
              <a:schemeClr val="accent1">
                <a:alpha val="90000"/>
                <a:hueOff val="0"/>
                <a:satOff val="0"/>
                <a:lumOff val="0"/>
                <a:alphaOff val="-20000"/>
                <a:satMod val="110000"/>
                <a:lumMod val="100000"/>
                <a:shade val="100000"/>
              </a:schemeClr>
            </a:gs>
            <a:gs pos="100000">
              <a:schemeClr val="accent1">
                <a:alpha val="90000"/>
                <a:hueOff val="0"/>
                <a:satOff val="0"/>
                <a:lumOff val="0"/>
                <a:alphaOff val="-2000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The Church</a:t>
          </a:r>
        </a:p>
      </dsp:txBody>
      <dsp:txXfrm>
        <a:off x="246360" y="1784866"/>
        <a:ext cx="3384664" cy="1530829"/>
      </dsp:txXfrm>
    </dsp:sp>
    <dsp:sp modelId="{76E71EC1-221F-4B8E-A816-E07F9AD37BEC}">
      <dsp:nvSpPr>
        <dsp:cNvPr id="0" name=""/>
        <dsp:cNvSpPr/>
      </dsp:nvSpPr>
      <dsp:spPr>
        <a:xfrm>
          <a:off x="3782576" y="1784866"/>
          <a:ext cx="1515521" cy="1530829"/>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51000" r="-51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56A1C771-8F3B-42B0-87AF-B67A66B1D951}">
      <dsp:nvSpPr>
        <dsp:cNvPr id="0" name=""/>
        <dsp:cNvSpPr/>
      </dsp:nvSpPr>
      <dsp:spPr>
        <a:xfrm>
          <a:off x="1913433" y="3568283"/>
          <a:ext cx="3384664" cy="1530829"/>
        </a:xfrm>
        <a:prstGeom prst="rect">
          <a:avLst/>
        </a:prstGeom>
        <a:gradFill rotWithShape="0">
          <a:gsLst>
            <a:gs pos="0">
              <a:schemeClr val="accent1">
                <a:alpha val="90000"/>
                <a:hueOff val="0"/>
                <a:satOff val="0"/>
                <a:lumOff val="0"/>
                <a:alphaOff val="-40000"/>
                <a:satMod val="103000"/>
                <a:lumMod val="102000"/>
                <a:tint val="94000"/>
              </a:schemeClr>
            </a:gs>
            <a:gs pos="50000">
              <a:schemeClr val="accent1">
                <a:alpha val="90000"/>
                <a:hueOff val="0"/>
                <a:satOff val="0"/>
                <a:lumOff val="0"/>
                <a:alphaOff val="-40000"/>
                <a:satMod val="110000"/>
                <a:lumMod val="100000"/>
                <a:shade val="100000"/>
              </a:schemeClr>
            </a:gs>
            <a:gs pos="100000">
              <a:schemeClr val="accent1">
                <a:alpha val="90000"/>
                <a:hueOff val="0"/>
                <a:satOff val="0"/>
                <a:lumOff val="0"/>
                <a:alphaOff val="-4000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Marvelous Work</a:t>
          </a:r>
        </a:p>
      </dsp:txBody>
      <dsp:txXfrm>
        <a:off x="1913433" y="3568283"/>
        <a:ext cx="3384664" cy="1530829"/>
      </dsp:txXfrm>
    </dsp:sp>
    <dsp:sp modelId="{6DE44990-A3B7-46AE-9849-83EB3635C7BB}">
      <dsp:nvSpPr>
        <dsp:cNvPr id="0" name=""/>
        <dsp:cNvSpPr/>
      </dsp:nvSpPr>
      <dsp:spPr>
        <a:xfrm>
          <a:off x="246360" y="3568283"/>
          <a:ext cx="1515521" cy="153082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A1C771-8F3B-42B0-87AF-B67A66B1D951}">
      <dsp:nvSpPr>
        <dsp:cNvPr id="0" name=""/>
        <dsp:cNvSpPr/>
      </dsp:nvSpPr>
      <dsp:spPr>
        <a:xfrm>
          <a:off x="2673905" y="2272"/>
          <a:ext cx="3876913" cy="1753465"/>
        </a:xfrm>
        <a:prstGeom prst="rect">
          <a:avLst/>
        </a:prstGeom>
        <a:gradFill rotWithShape="0">
          <a:gsLst>
            <a:gs pos="0">
              <a:schemeClr val="accent4">
                <a:alpha val="90000"/>
                <a:hueOff val="0"/>
                <a:satOff val="0"/>
                <a:lumOff val="0"/>
                <a:alphaOff val="0"/>
                <a:satMod val="103000"/>
                <a:lumMod val="102000"/>
                <a:tint val="94000"/>
              </a:schemeClr>
            </a:gs>
            <a:gs pos="50000">
              <a:schemeClr val="accent4">
                <a:alpha val="90000"/>
                <a:hueOff val="0"/>
                <a:satOff val="0"/>
                <a:lumOff val="0"/>
                <a:alphaOff val="0"/>
                <a:satMod val="110000"/>
                <a:lumMod val="100000"/>
                <a:shade val="100000"/>
              </a:schemeClr>
            </a:gs>
            <a:gs pos="100000">
              <a:schemeClr val="accent4">
                <a:alpha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en-US" sz="5000" kern="1200" dirty="0"/>
            <a:t>Restored Church</a:t>
          </a:r>
        </a:p>
      </dsp:txBody>
      <dsp:txXfrm>
        <a:off x="2673905" y="2272"/>
        <a:ext cx="3876913" cy="1753465"/>
      </dsp:txXfrm>
    </dsp:sp>
    <dsp:sp modelId="{6DE44990-A3B7-46AE-9849-83EB3635C7BB}">
      <dsp:nvSpPr>
        <dsp:cNvPr id="0" name=""/>
        <dsp:cNvSpPr/>
      </dsp:nvSpPr>
      <dsp:spPr>
        <a:xfrm>
          <a:off x="764381" y="2272"/>
          <a:ext cx="1735931" cy="1753465"/>
        </a:xfrm>
        <a:prstGeom prst="rect">
          <a:avLst/>
        </a:prstGeom>
        <a:blipFill rotWithShape="1">
          <a:blip xmlns:r="http://schemas.openxmlformats.org/officeDocument/2006/relationships" r:embed="rId1"/>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F81CEEB-75E2-4860-9915-80AE263E7965}">
      <dsp:nvSpPr>
        <dsp:cNvPr id="0" name=""/>
        <dsp:cNvSpPr/>
      </dsp:nvSpPr>
      <dsp:spPr>
        <a:xfrm>
          <a:off x="764381" y="2045060"/>
          <a:ext cx="3876913" cy="1753465"/>
        </a:xfrm>
        <a:prstGeom prst="rect">
          <a:avLst/>
        </a:prstGeom>
        <a:gradFill rotWithShape="0">
          <a:gsLst>
            <a:gs pos="0">
              <a:schemeClr val="accent4">
                <a:alpha val="90000"/>
                <a:hueOff val="0"/>
                <a:satOff val="0"/>
                <a:lumOff val="0"/>
                <a:alphaOff val="-20000"/>
                <a:satMod val="103000"/>
                <a:lumMod val="102000"/>
                <a:tint val="94000"/>
              </a:schemeClr>
            </a:gs>
            <a:gs pos="50000">
              <a:schemeClr val="accent4">
                <a:alpha val="90000"/>
                <a:hueOff val="0"/>
                <a:satOff val="0"/>
                <a:lumOff val="0"/>
                <a:alphaOff val="-20000"/>
                <a:satMod val="110000"/>
                <a:lumMod val="100000"/>
                <a:shade val="100000"/>
              </a:schemeClr>
            </a:gs>
            <a:gs pos="100000">
              <a:schemeClr val="accent4">
                <a:alpha val="90000"/>
                <a:hueOff val="0"/>
                <a:satOff val="0"/>
                <a:lumOff val="0"/>
                <a:alpha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en-US" sz="5000" kern="1200" dirty="0"/>
            <a:t>Zion</a:t>
          </a:r>
        </a:p>
      </dsp:txBody>
      <dsp:txXfrm>
        <a:off x="764381" y="2045060"/>
        <a:ext cx="3876913" cy="1753465"/>
      </dsp:txXfrm>
    </dsp:sp>
    <dsp:sp modelId="{04C3BDC3-8A44-45E0-A17F-42145151538E}">
      <dsp:nvSpPr>
        <dsp:cNvPr id="0" name=""/>
        <dsp:cNvSpPr/>
      </dsp:nvSpPr>
      <dsp:spPr>
        <a:xfrm>
          <a:off x="4814887" y="2045060"/>
          <a:ext cx="1735931" cy="1753465"/>
        </a:xfrm>
        <a:prstGeom prst="rect">
          <a:avLst/>
        </a:prstGeom>
        <a:blipFill rotWithShape="1">
          <a:blip xmlns:r="http://schemas.openxmlformats.org/officeDocument/2006/relationships" r:embed="rId2"/>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3C76F1E-0F38-4D87-AAC8-F8F989B7B442}">
      <dsp:nvSpPr>
        <dsp:cNvPr id="0" name=""/>
        <dsp:cNvSpPr/>
      </dsp:nvSpPr>
      <dsp:spPr>
        <a:xfrm>
          <a:off x="2673905" y="4087848"/>
          <a:ext cx="3876913" cy="1753465"/>
        </a:xfrm>
        <a:prstGeom prst="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en-US" sz="5000" kern="1200" dirty="0"/>
            <a:t>Marvelous Work</a:t>
          </a:r>
        </a:p>
      </dsp:txBody>
      <dsp:txXfrm>
        <a:off x="2673905" y="4087848"/>
        <a:ext cx="3876913" cy="1753465"/>
      </dsp:txXfrm>
    </dsp:sp>
    <dsp:sp modelId="{63132645-7E59-473D-A133-08D262E9C29E}">
      <dsp:nvSpPr>
        <dsp:cNvPr id="0" name=""/>
        <dsp:cNvSpPr/>
      </dsp:nvSpPr>
      <dsp:spPr>
        <a:xfrm>
          <a:off x="764381" y="4087848"/>
          <a:ext cx="1735931" cy="1753465"/>
        </a:xfrm>
        <a:prstGeom prst="rect">
          <a:avLst/>
        </a:prstGeom>
        <a:blipFill rotWithShape="1">
          <a:blip xmlns:r="http://schemas.openxmlformats.org/officeDocument/2006/relationships" r:embed="rId3"/>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201915-AF11-4203-B8A9-3D27642C04B8}">
      <dsp:nvSpPr>
        <dsp:cNvPr id="0" name=""/>
        <dsp:cNvSpPr/>
      </dsp:nvSpPr>
      <dsp:spPr>
        <a:xfrm>
          <a:off x="1294837" y="1820957"/>
          <a:ext cx="2644096" cy="222387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2000" r="-12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C0EA108-7C87-4455-8981-FD0B254DF688}">
      <dsp:nvSpPr>
        <dsp:cNvPr id="0" name=""/>
        <dsp:cNvSpPr/>
      </dsp:nvSpPr>
      <dsp:spPr>
        <a:xfrm>
          <a:off x="309817" y="2755834"/>
          <a:ext cx="1433005" cy="143300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Joseph Smith, Jr.</a:t>
          </a:r>
        </a:p>
      </dsp:txBody>
      <dsp:txXfrm>
        <a:off x="309817" y="2755834"/>
        <a:ext cx="1433005" cy="1433005"/>
      </dsp:txXfrm>
    </dsp:sp>
    <dsp:sp modelId="{EAA966C2-FF65-4FAC-B6F2-C797CF7995A6}">
      <dsp:nvSpPr>
        <dsp:cNvPr id="0" name=""/>
        <dsp:cNvSpPr/>
      </dsp:nvSpPr>
      <dsp:spPr>
        <a:xfrm>
          <a:off x="5388382" y="1820957"/>
          <a:ext cx="2644096" cy="222387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3000" r="-13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34D61DA-90A6-4FD3-91B4-7E86DEDFE87C}">
      <dsp:nvSpPr>
        <dsp:cNvPr id="0" name=""/>
        <dsp:cNvSpPr/>
      </dsp:nvSpPr>
      <dsp:spPr>
        <a:xfrm>
          <a:off x="4403361" y="2755834"/>
          <a:ext cx="1433005" cy="143300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The Grove</a:t>
          </a:r>
        </a:p>
      </dsp:txBody>
      <dsp:txXfrm>
        <a:off x="4403361" y="2755834"/>
        <a:ext cx="1433005" cy="1433005"/>
      </dsp:txXfrm>
    </dsp:sp>
    <dsp:sp modelId="{56CE4BFE-D1F3-4CB3-ACD9-ED2030719DA7}">
      <dsp:nvSpPr>
        <dsp:cNvPr id="0" name=""/>
        <dsp:cNvSpPr/>
      </dsp:nvSpPr>
      <dsp:spPr>
        <a:xfrm>
          <a:off x="9481926" y="1820957"/>
          <a:ext cx="2644096" cy="222387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3000" r="-13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47A8F5D-C275-43FA-88D7-56744ECB12BE}">
      <dsp:nvSpPr>
        <dsp:cNvPr id="0" name=""/>
        <dsp:cNvSpPr/>
      </dsp:nvSpPr>
      <dsp:spPr>
        <a:xfrm>
          <a:off x="8496906" y="2755834"/>
          <a:ext cx="1433005" cy="143300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Angel </a:t>
          </a:r>
          <a:r>
            <a:rPr lang="en-US" sz="2600" kern="1200" dirty="0" err="1"/>
            <a:t>Moroni</a:t>
          </a:r>
          <a:endParaRPr lang="en-US" sz="2600" kern="1200" dirty="0"/>
        </a:p>
      </dsp:txBody>
      <dsp:txXfrm>
        <a:off x="8496906" y="2755834"/>
        <a:ext cx="1433005" cy="1433005"/>
      </dsp:txXfrm>
    </dsp:sp>
    <dsp:sp modelId="{233085B6-9B9C-4F00-AEB9-753C697CB448}">
      <dsp:nvSpPr>
        <dsp:cNvPr id="0" name=""/>
        <dsp:cNvSpPr/>
      </dsp:nvSpPr>
      <dsp:spPr>
        <a:xfrm>
          <a:off x="1294837" y="4589399"/>
          <a:ext cx="2644096" cy="2223873"/>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20000" b="-20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94C94A0-A89B-4606-B64F-8A114941A82D}">
      <dsp:nvSpPr>
        <dsp:cNvPr id="0" name=""/>
        <dsp:cNvSpPr/>
      </dsp:nvSpPr>
      <dsp:spPr>
        <a:xfrm>
          <a:off x="309817" y="5524276"/>
          <a:ext cx="1433005" cy="143300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Book of Mormon</a:t>
          </a:r>
        </a:p>
      </dsp:txBody>
      <dsp:txXfrm>
        <a:off x="309817" y="5524276"/>
        <a:ext cx="1433005" cy="1433005"/>
      </dsp:txXfrm>
    </dsp:sp>
    <dsp:sp modelId="{7EBE5F62-B664-4692-B4A9-B11D921AA33E}">
      <dsp:nvSpPr>
        <dsp:cNvPr id="0" name=""/>
        <dsp:cNvSpPr/>
      </dsp:nvSpPr>
      <dsp:spPr>
        <a:xfrm>
          <a:off x="5388382" y="4589399"/>
          <a:ext cx="2644096" cy="222387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2000" r="-12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CBD8F6B-DFFE-47E5-A064-9F70CA970AEA}">
      <dsp:nvSpPr>
        <dsp:cNvPr id="0" name=""/>
        <dsp:cNvSpPr/>
      </dsp:nvSpPr>
      <dsp:spPr>
        <a:xfrm>
          <a:off x="4403361" y="5524276"/>
          <a:ext cx="1433005" cy="143300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The Church</a:t>
          </a:r>
        </a:p>
      </dsp:txBody>
      <dsp:txXfrm>
        <a:off x="4403361" y="5524276"/>
        <a:ext cx="1433005" cy="1433005"/>
      </dsp:txXfrm>
    </dsp:sp>
    <dsp:sp modelId="{A8A385E8-BB48-46E4-8D39-AE45A7550B83}">
      <dsp:nvSpPr>
        <dsp:cNvPr id="0" name=""/>
        <dsp:cNvSpPr/>
      </dsp:nvSpPr>
      <dsp:spPr>
        <a:xfrm>
          <a:off x="9481926" y="4589399"/>
          <a:ext cx="2644096" cy="2223873"/>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t="-36000" b="-36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26D095C-3950-4E42-9ADD-A9BF3D8E2FDD}">
      <dsp:nvSpPr>
        <dsp:cNvPr id="0" name=""/>
        <dsp:cNvSpPr/>
      </dsp:nvSpPr>
      <dsp:spPr>
        <a:xfrm>
          <a:off x="8496906" y="5524276"/>
          <a:ext cx="1433005" cy="143300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Zion</a:t>
          </a:r>
        </a:p>
      </dsp:txBody>
      <dsp:txXfrm>
        <a:off x="8496906" y="5524276"/>
        <a:ext cx="1433005" cy="1433005"/>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A1C771-8F3B-42B0-87AF-B67A66B1D951}">
      <dsp:nvSpPr>
        <dsp:cNvPr id="0" name=""/>
        <dsp:cNvSpPr/>
      </dsp:nvSpPr>
      <dsp:spPr>
        <a:xfrm>
          <a:off x="2673905" y="2272"/>
          <a:ext cx="3876913" cy="1753465"/>
        </a:xfrm>
        <a:prstGeom prst="rect">
          <a:avLst/>
        </a:prstGeom>
        <a:gradFill rotWithShape="0">
          <a:gsLst>
            <a:gs pos="0">
              <a:schemeClr val="accent4">
                <a:alpha val="90000"/>
                <a:hueOff val="0"/>
                <a:satOff val="0"/>
                <a:lumOff val="0"/>
                <a:alphaOff val="0"/>
                <a:satMod val="103000"/>
                <a:lumMod val="102000"/>
                <a:tint val="94000"/>
              </a:schemeClr>
            </a:gs>
            <a:gs pos="50000">
              <a:schemeClr val="accent4">
                <a:alpha val="90000"/>
                <a:hueOff val="0"/>
                <a:satOff val="0"/>
                <a:lumOff val="0"/>
                <a:alphaOff val="0"/>
                <a:satMod val="110000"/>
                <a:lumMod val="100000"/>
                <a:shade val="100000"/>
              </a:schemeClr>
            </a:gs>
            <a:gs pos="100000">
              <a:schemeClr val="accent4">
                <a:alpha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en-US" sz="5000" kern="1200" dirty="0"/>
            <a:t>Restored Church</a:t>
          </a:r>
        </a:p>
      </dsp:txBody>
      <dsp:txXfrm>
        <a:off x="2673905" y="2272"/>
        <a:ext cx="3876913" cy="1753465"/>
      </dsp:txXfrm>
    </dsp:sp>
    <dsp:sp modelId="{6DE44990-A3B7-46AE-9849-83EB3635C7BB}">
      <dsp:nvSpPr>
        <dsp:cNvPr id="0" name=""/>
        <dsp:cNvSpPr/>
      </dsp:nvSpPr>
      <dsp:spPr>
        <a:xfrm>
          <a:off x="764381" y="2272"/>
          <a:ext cx="1735931" cy="1753465"/>
        </a:xfrm>
        <a:prstGeom prst="rect">
          <a:avLst/>
        </a:prstGeom>
        <a:blipFill rotWithShape="1">
          <a:blip xmlns:r="http://schemas.openxmlformats.org/officeDocument/2006/relationships" r:embed="rId1"/>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F81CEEB-75E2-4860-9915-80AE263E7965}">
      <dsp:nvSpPr>
        <dsp:cNvPr id="0" name=""/>
        <dsp:cNvSpPr/>
      </dsp:nvSpPr>
      <dsp:spPr>
        <a:xfrm>
          <a:off x="764381" y="2045060"/>
          <a:ext cx="3876913" cy="1753465"/>
        </a:xfrm>
        <a:prstGeom prst="rect">
          <a:avLst/>
        </a:prstGeom>
        <a:gradFill rotWithShape="0">
          <a:gsLst>
            <a:gs pos="0">
              <a:schemeClr val="accent4">
                <a:alpha val="90000"/>
                <a:hueOff val="0"/>
                <a:satOff val="0"/>
                <a:lumOff val="0"/>
                <a:alphaOff val="-20000"/>
                <a:satMod val="103000"/>
                <a:lumMod val="102000"/>
                <a:tint val="94000"/>
              </a:schemeClr>
            </a:gs>
            <a:gs pos="50000">
              <a:schemeClr val="accent4">
                <a:alpha val="90000"/>
                <a:hueOff val="0"/>
                <a:satOff val="0"/>
                <a:lumOff val="0"/>
                <a:alphaOff val="-20000"/>
                <a:satMod val="110000"/>
                <a:lumMod val="100000"/>
                <a:shade val="100000"/>
              </a:schemeClr>
            </a:gs>
            <a:gs pos="100000">
              <a:schemeClr val="accent4">
                <a:alpha val="90000"/>
                <a:hueOff val="0"/>
                <a:satOff val="0"/>
                <a:lumOff val="0"/>
                <a:alpha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en-US" sz="5000" kern="1200" dirty="0"/>
            <a:t>Zion</a:t>
          </a:r>
        </a:p>
      </dsp:txBody>
      <dsp:txXfrm>
        <a:off x="764381" y="2045060"/>
        <a:ext cx="3876913" cy="1753465"/>
      </dsp:txXfrm>
    </dsp:sp>
    <dsp:sp modelId="{04C3BDC3-8A44-45E0-A17F-42145151538E}">
      <dsp:nvSpPr>
        <dsp:cNvPr id="0" name=""/>
        <dsp:cNvSpPr/>
      </dsp:nvSpPr>
      <dsp:spPr>
        <a:xfrm>
          <a:off x="4814887" y="2045060"/>
          <a:ext cx="1735931" cy="1753465"/>
        </a:xfrm>
        <a:prstGeom prst="rect">
          <a:avLst/>
        </a:prstGeom>
        <a:blipFill rotWithShape="1">
          <a:blip xmlns:r="http://schemas.openxmlformats.org/officeDocument/2006/relationships" r:embed="rId2"/>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3C76F1E-0F38-4D87-AAC8-F8F989B7B442}">
      <dsp:nvSpPr>
        <dsp:cNvPr id="0" name=""/>
        <dsp:cNvSpPr/>
      </dsp:nvSpPr>
      <dsp:spPr>
        <a:xfrm>
          <a:off x="2673905" y="4087848"/>
          <a:ext cx="3876913" cy="1753465"/>
        </a:xfrm>
        <a:prstGeom prst="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en-US" sz="5000" kern="1200" dirty="0"/>
            <a:t>Marvelous Work</a:t>
          </a:r>
        </a:p>
      </dsp:txBody>
      <dsp:txXfrm>
        <a:off x="2673905" y="4087848"/>
        <a:ext cx="3876913" cy="1753465"/>
      </dsp:txXfrm>
    </dsp:sp>
    <dsp:sp modelId="{63132645-7E59-473D-A133-08D262E9C29E}">
      <dsp:nvSpPr>
        <dsp:cNvPr id="0" name=""/>
        <dsp:cNvSpPr/>
      </dsp:nvSpPr>
      <dsp:spPr>
        <a:xfrm>
          <a:off x="764381" y="4087848"/>
          <a:ext cx="1735931" cy="1753465"/>
        </a:xfrm>
        <a:prstGeom prst="rect">
          <a:avLst/>
        </a:prstGeom>
        <a:blipFill rotWithShape="1">
          <a:blip xmlns:r="http://schemas.openxmlformats.org/officeDocument/2006/relationships" r:embed="rId3"/>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A1C771-8F3B-42B0-87AF-B67A66B1D951}">
      <dsp:nvSpPr>
        <dsp:cNvPr id="0" name=""/>
        <dsp:cNvSpPr/>
      </dsp:nvSpPr>
      <dsp:spPr>
        <a:xfrm>
          <a:off x="2673905" y="2272"/>
          <a:ext cx="3876913" cy="1753465"/>
        </a:xfrm>
        <a:prstGeom prst="rect">
          <a:avLst/>
        </a:prstGeom>
        <a:gradFill rotWithShape="0">
          <a:gsLst>
            <a:gs pos="0">
              <a:schemeClr val="accent4">
                <a:alpha val="90000"/>
                <a:hueOff val="0"/>
                <a:satOff val="0"/>
                <a:lumOff val="0"/>
                <a:alphaOff val="0"/>
                <a:satMod val="103000"/>
                <a:lumMod val="102000"/>
                <a:tint val="94000"/>
              </a:schemeClr>
            </a:gs>
            <a:gs pos="50000">
              <a:schemeClr val="accent4">
                <a:alpha val="90000"/>
                <a:hueOff val="0"/>
                <a:satOff val="0"/>
                <a:lumOff val="0"/>
                <a:alphaOff val="0"/>
                <a:satMod val="110000"/>
                <a:lumMod val="100000"/>
                <a:shade val="100000"/>
              </a:schemeClr>
            </a:gs>
            <a:gs pos="100000">
              <a:schemeClr val="accent4">
                <a:alpha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en-US" sz="5000" kern="1200" dirty="0"/>
            <a:t>Restored Church</a:t>
          </a:r>
        </a:p>
      </dsp:txBody>
      <dsp:txXfrm>
        <a:off x="2673905" y="2272"/>
        <a:ext cx="3876913" cy="1753465"/>
      </dsp:txXfrm>
    </dsp:sp>
    <dsp:sp modelId="{6DE44990-A3B7-46AE-9849-83EB3635C7BB}">
      <dsp:nvSpPr>
        <dsp:cNvPr id="0" name=""/>
        <dsp:cNvSpPr/>
      </dsp:nvSpPr>
      <dsp:spPr>
        <a:xfrm>
          <a:off x="764381" y="2272"/>
          <a:ext cx="1735931" cy="1753465"/>
        </a:xfrm>
        <a:prstGeom prst="rect">
          <a:avLst/>
        </a:prstGeom>
        <a:blipFill rotWithShape="1">
          <a:blip xmlns:r="http://schemas.openxmlformats.org/officeDocument/2006/relationships" r:embed="rId1"/>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F81CEEB-75E2-4860-9915-80AE263E7965}">
      <dsp:nvSpPr>
        <dsp:cNvPr id="0" name=""/>
        <dsp:cNvSpPr/>
      </dsp:nvSpPr>
      <dsp:spPr>
        <a:xfrm>
          <a:off x="764381" y="2045060"/>
          <a:ext cx="3876913" cy="1753465"/>
        </a:xfrm>
        <a:prstGeom prst="rect">
          <a:avLst/>
        </a:prstGeom>
        <a:gradFill rotWithShape="0">
          <a:gsLst>
            <a:gs pos="0">
              <a:schemeClr val="accent4">
                <a:alpha val="90000"/>
                <a:hueOff val="0"/>
                <a:satOff val="0"/>
                <a:lumOff val="0"/>
                <a:alphaOff val="-20000"/>
                <a:satMod val="103000"/>
                <a:lumMod val="102000"/>
                <a:tint val="94000"/>
              </a:schemeClr>
            </a:gs>
            <a:gs pos="50000">
              <a:schemeClr val="accent4">
                <a:alpha val="90000"/>
                <a:hueOff val="0"/>
                <a:satOff val="0"/>
                <a:lumOff val="0"/>
                <a:alphaOff val="-20000"/>
                <a:satMod val="110000"/>
                <a:lumMod val="100000"/>
                <a:shade val="100000"/>
              </a:schemeClr>
            </a:gs>
            <a:gs pos="100000">
              <a:schemeClr val="accent4">
                <a:alpha val="90000"/>
                <a:hueOff val="0"/>
                <a:satOff val="0"/>
                <a:lumOff val="0"/>
                <a:alpha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en-US" sz="5000" kern="1200" dirty="0"/>
            <a:t>Zion</a:t>
          </a:r>
        </a:p>
      </dsp:txBody>
      <dsp:txXfrm>
        <a:off x="764381" y="2045060"/>
        <a:ext cx="3876913" cy="1753465"/>
      </dsp:txXfrm>
    </dsp:sp>
    <dsp:sp modelId="{04C3BDC3-8A44-45E0-A17F-42145151538E}">
      <dsp:nvSpPr>
        <dsp:cNvPr id="0" name=""/>
        <dsp:cNvSpPr/>
      </dsp:nvSpPr>
      <dsp:spPr>
        <a:xfrm>
          <a:off x="4814887" y="2045060"/>
          <a:ext cx="1735931" cy="1753465"/>
        </a:xfrm>
        <a:prstGeom prst="rect">
          <a:avLst/>
        </a:prstGeom>
        <a:blipFill rotWithShape="1">
          <a:blip xmlns:r="http://schemas.openxmlformats.org/officeDocument/2006/relationships" r:embed="rId2"/>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3C76F1E-0F38-4D87-AAC8-F8F989B7B442}">
      <dsp:nvSpPr>
        <dsp:cNvPr id="0" name=""/>
        <dsp:cNvSpPr/>
      </dsp:nvSpPr>
      <dsp:spPr>
        <a:xfrm>
          <a:off x="2673905" y="4087848"/>
          <a:ext cx="3876913" cy="1753465"/>
        </a:xfrm>
        <a:prstGeom prst="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en-US" sz="5000" kern="1200" dirty="0"/>
            <a:t>Marvelous Work</a:t>
          </a:r>
        </a:p>
      </dsp:txBody>
      <dsp:txXfrm>
        <a:off x="2673905" y="4087848"/>
        <a:ext cx="3876913" cy="1753465"/>
      </dsp:txXfrm>
    </dsp:sp>
    <dsp:sp modelId="{63132645-7E59-473D-A133-08D262E9C29E}">
      <dsp:nvSpPr>
        <dsp:cNvPr id="0" name=""/>
        <dsp:cNvSpPr/>
      </dsp:nvSpPr>
      <dsp:spPr>
        <a:xfrm>
          <a:off x="764381" y="4087848"/>
          <a:ext cx="1735931" cy="1753465"/>
        </a:xfrm>
        <a:prstGeom prst="rect">
          <a:avLst/>
        </a:prstGeom>
        <a:blipFill rotWithShape="1">
          <a:blip xmlns:r="http://schemas.openxmlformats.org/officeDocument/2006/relationships" r:embed="rId3"/>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176F4-7FCD-42E4-9D9E-90BA6F7CEE5D}">
      <dsp:nvSpPr>
        <dsp:cNvPr id="0" name=""/>
        <dsp:cNvSpPr/>
      </dsp:nvSpPr>
      <dsp:spPr>
        <a:xfrm>
          <a:off x="1913433" y="1450"/>
          <a:ext cx="3384664" cy="1530829"/>
        </a:xfrm>
        <a:prstGeom prst="rect">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Kingdom of God</a:t>
          </a:r>
        </a:p>
      </dsp:txBody>
      <dsp:txXfrm>
        <a:off x="1913433" y="1450"/>
        <a:ext cx="3384664" cy="1530829"/>
      </dsp:txXfrm>
    </dsp:sp>
    <dsp:sp modelId="{74236F32-90CE-4857-9681-0B6557A8F318}">
      <dsp:nvSpPr>
        <dsp:cNvPr id="0" name=""/>
        <dsp:cNvSpPr/>
      </dsp:nvSpPr>
      <dsp:spPr>
        <a:xfrm>
          <a:off x="246360" y="1450"/>
          <a:ext cx="1515521" cy="1530829"/>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7000" b="-7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479CCBA3-765A-4A1E-AC99-61F9AA03C742}">
      <dsp:nvSpPr>
        <dsp:cNvPr id="0" name=""/>
        <dsp:cNvSpPr/>
      </dsp:nvSpPr>
      <dsp:spPr>
        <a:xfrm>
          <a:off x="246360" y="1784866"/>
          <a:ext cx="3384664" cy="1530829"/>
        </a:xfrm>
        <a:prstGeom prst="rect">
          <a:avLst/>
        </a:prstGeom>
        <a:gradFill rotWithShape="0">
          <a:gsLst>
            <a:gs pos="0">
              <a:schemeClr val="accent1">
                <a:shade val="50000"/>
                <a:hueOff val="222839"/>
                <a:satOff val="5970"/>
                <a:lumOff val="26302"/>
                <a:alphaOff val="0"/>
                <a:satMod val="103000"/>
                <a:lumMod val="102000"/>
                <a:tint val="94000"/>
              </a:schemeClr>
            </a:gs>
            <a:gs pos="50000">
              <a:schemeClr val="accent1">
                <a:shade val="50000"/>
                <a:hueOff val="222839"/>
                <a:satOff val="5970"/>
                <a:lumOff val="26302"/>
                <a:alphaOff val="0"/>
                <a:satMod val="110000"/>
                <a:lumMod val="100000"/>
                <a:shade val="100000"/>
              </a:schemeClr>
            </a:gs>
            <a:gs pos="100000">
              <a:schemeClr val="accent1">
                <a:shade val="50000"/>
                <a:hueOff val="222839"/>
                <a:satOff val="5970"/>
                <a:lumOff val="26302"/>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Changed Heart</a:t>
          </a:r>
        </a:p>
      </dsp:txBody>
      <dsp:txXfrm>
        <a:off x="246360" y="1784866"/>
        <a:ext cx="3384664" cy="1530829"/>
      </dsp:txXfrm>
    </dsp:sp>
    <dsp:sp modelId="{76E71EC1-221F-4B8E-A816-E07F9AD37BEC}">
      <dsp:nvSpPr>
        <dsp:cNvPr id="0" name=""/>
        <dsp:cNvSpPr/>
      </dsp:nvSpPr>
      <dsp:spPr>
        <a:xfrm>
          <a:off x="3782576" y="1784866"/>
          <a:ext cx="1515521" cy="1530829"/>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51000" r="-51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56A1C771-8F3B-42B0-87AF-B67A66B1D951}">
      <dsp:nvSpPr>
        <dsp:cNvPr id="0" name=""/>
        <dsp:cNvSpPr/>
      </dsp:nvSpPr>
      <dsp:spPr>
        <a:xfrm>
          <a:off x="1913433" y="3568283"/>
          <a:ext cx="3384664" cy="1530829"/>
        </a:xfrm>
        <a:prstGeom prst="rect">
          <a:avLst/>
        </a:prstGeom>
        <a:gradFill rotWithShape="0">
          <a:gsLst>
            <a:gs pos="0">
              <a:schemeClr val="accent1">
                <a:shade val="50000"/>
                <a:hueOff val="222839"/>
                <a:satOff val="5970"/>
                <a:lumOff val="26302"/>
                <a:alphaOff val="0"/>
                <a:satMod val="103000"/>
                <a:lumMod val="102000"/>
                <a:tint val="94000"/>
              </a:schemeClr>
            </a:gs>
            <a:gs pos="50000">
              <a:schemeClr val="accent1">
                <a:shade val="50000"/>
                <a:hueOff val="222839"/>
                <a:satOff val="5970"/>
                <a:lumOff val="26302"/>
                <a:alphaOff val="0"/>
                <a:satMod val="110000"/>
                <a:lumMod val="100000"/>
                <a:shade val="100000"/>
              </a:schemeClr>
            </a:gs>
            <a:gs pos="100000">
              <a:schemeClr val="accent1">
                <a:shade val="50000"/>
                <a:hueOff val="222839"/>
                <a:satOff val="5970"/>
                <a:lumOff val="26302"/>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From Death unto Life</a:t>
          </a:r>
        </a:p>
      </dsp:txBody>
      <dsp:txXfrm>
        <a:off x="1913433" y="3568283"/>
        <a:ext cx="3384664" cy="1530829"/>
      </dsp:txXfrm>
    </dsp:sp>
    <dsp:sp modelId="{6DE44990-A3B7-46AE-9849-83EB3635C7BB}">
      <dsp:nvSpPr>
        <dsp:cNvPr id="0" name=""/>
        <dsp:cNvSpPr/>
      </dsp:nvSpPr>
      <dsp:spPr>
        <a:xfrm>
          <a:off x="246360" y="3568283"/>
          <a:ext cx="1515521" cy="153082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2000" b="-12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176F4-7FCD-42E4-9D9E-90BA6F7CEE5D}">
      <dsp:nvSpPr>
        <dsp:cNvPr id="0" name=""/>
        <dsp:cNvSpPr/>
      </dsp:nvSpPr>
      <dsp:spPr>
        <a:xfrm>
          <a:off x="1913433" y="1450"/>
          <a:ext cx="3384664" cy="1530829"/>
        </a:xfrm>
        <a:prstGeom prst="rect">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Authority</a:t>
          </a:r>
        </a:p>
      </dsp:txBody>
      <dsp:txXfrm>
        <a:off x="1913433" y="1450"/>
        <a:ext cx="3384664" cy="1530829"/>
      </dsp:txXfrm>
    </dsp:sp>
    <dsp:sp modelId="{74236F32-90CE-4857-9681-0B6557A8F318}">
      <dsp:nvSpPr>
        <dsp:cNvPr id="0" name=""/>
        <dsp:cNvSpPr/>
      </dsp:nvSpPr>
      <dsp:spPr>
        <a:xfrm>
          <a:off x="246360" y="1450"/>
          <a:ext cx="1515521" cy="1530829"/>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64000" r="-64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479CCBA3-765A-4A1E-AC99-61F9AA03C742}">
      <dsp:nvSpPr>
        <dsp:cNvPr id="0" name=""/>
        <dsp:cNvSpPr/>
      </dsp:nvSpPr>
      <dsp:spPr>
        <a:xfrm>
          <a:off x="246360" y="1784866"/>
          <a:ext cx="3384664" cy="1530829"/>
        </a:xfrm>
        <a:prstGeom prst="rect">
          <a:avLst/>
        </a:prstGeom>
        <a:gradFill rotWithShape="0">
          <a:gsLst>
            <a:gs pos="0">
              <a:schemeClr val="accent1">
                <a:alpha val="90000"/>
                <a:hueOff val="0"/>
                <a:satOff val="0"/>
                <a:lumOff val="0"/>
                <a:alphaOff val="-20000"/>
                <a:satMod val="103000"/>
                <a:lumMod val="102000"/>
                <a:tint val="94000"/>
              </a:schemeClr>
            </a:gs>
            <a:gs pos="50000">
              <a:schemeClr val="accent1">
                <a:alpha val="90000"/>
                <a:hueOff val="0"/>
                <a:satOff val="0"/>
                <a:lumOff val="0"/>
                <a:alphaOff val="-20000"/>
                <a:satMod val="110000"/>
                <a:lumMod val="100000"/>
                <a:shade val="100000"/>
              </a:schemeClr>
            </a:gs>
            <a:gs pos="100000">
              <a:schemeClr val="accent1">
                <a:alpha val="90000"/>
                <a:hueOff val="0"/>
                <a:satOff val="0"/>
                <a:lumOff val="0"/>
                <a:alphaOff val="-2000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The Church</a:t>
          </a:r>
        </a:p>
      </dsp:txBody>
      <dsp:txXfrm>
        <a:off x="246360" y="1784866"/>
        <a:ext cx="3384664" cy="1530829"/>
      </dsp:txXfrm>
    </dsp:sp>
    <dsp:sp modelId="{76E71EC1-221F-4B8E-A816-E07F9AD37BEC}">
      <dsp:nvSpPr>
        <dsp:cNvPr id="0" name=""/>
        <dsp:cNvSpPr/>
      </dsp:nvSpPr>
      <dsp:spPr>
        <a:xfrm>
          <a:off x="3782576" y="1784866"/>
          <a:ext cx="1515521" cy="1530829"/>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51000" r="-51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56A1C771-8F3B-42B0-87AF-B67A66B1D951}">
      <dsp:nvSpPr>
        <dsp:cNvPr id="0" name=""/>
        <dsp:cNvSpPr/>
      </dsp:nvSpPr>
      <dsp:spPr>
        <a:xfrm>
          <a:off x="1913433" y="3568283"/>
          <a:ext cx="3384664" cy="1530829"/>
        </a:xfrm>
        <a:prstGeom prst="rect">
          <a:avLst/>
        </a:prstGeom>
        <a:gradFill rotWithShape="0">
          <a:gsLst>
            <a:gs pos="0">
              <a:schemeClr val="accent1">
                <a:alpha val="90000"/>
                <a:hueOff val="0"/>
                <a:satOff val="0"/>
                <a:lumOff val="0"/>
                <a:alphaOff val="-40000"/>
                <a:satMod val="103000"/>
                <a:lumMod val="102000"/>
                <a:tint val="94000"/>
              </a:schemeClr>
            </a:gs>
            <a:gs pos="50000">
              <a:schemeClr val="accent1">
                <a:alpha val="90000"/>
                <a:hueOff val="0"/>
                <a:satOff val="0"/>
                <a:lumOff val="0"/>
                <a:alphaOff val="-40000"/>
                <a:satMod val="110000"/>
                <a:lumMod val="100000"/>
                <a:shade val="100000"/>
              </a:schemeClr>
            </a:gs>
            <a:gs pos="100000">
              <a:schemeClr val="accent1">
                <a:alpha val="90000"/>
                <a:hueOff val="0"/>
                <a:satOff val="0"/>
                <a:lumOff val="0"/>
                <a:alphaOff val="-4000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Marvelous Work</a:t>
          </a:r>
        </a:p>
      </dsp:txBody>
      <dsp:txXfrm>
        <a:off x="1913433" y="3568283"/>
        <a:ext cx="3384664" cy="1530829"/>
      </dsp:txXfrm>
    </dsp:sp>
    <dsp:sp modelId="{6DE44990-A3B7-46AE-9849-83EB3635C7BB}">
      <dsp:nvSpPr>
        <dsp:cNvPr id="0" name=""/>
        <dsp:cNvSpPr/>
      </dsp:nvSpPr>
      <dsp:spPr>
        <a:xfrm>
          <a:off x="246360" y="3568283"/>
          <a:ext cx="1515521" cy="153082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176F4-7FCD-42E4-9D9E-90BA6F7CEE5D}">
      <dsp:nvSpPr>
        <dsp:cNvPr id="0" name=""/>
        <dsp:cNvSpPr/>
      </dsp:nvSpPr>
      <dsp:spPr>
        <a:xfrm>
          <a:off x="1913433" y="1450"/>
          <a:ext cx="3384664" cy="1530829"/>
        </a:xfrm>
        <a:prstGeom prst="rect">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Kingdom of God</a:t>
          </a:r>
        </a:p>
      </dsp:txBody>
      <dsp:txXfrm>
        <a:off x="1913433" y="1450"/>
        <a:ext cx="3384664" cy="1530829"/>
      </dsp:txXfrm>
    </dsp:sp>
    <dsp:sp modelId="{74236F32-90CE-4857-9681-0B6557A8F318}">
      <dsp:nvSpPr>
        <dsp:cNvPr id="0" name=""/>
        <dsp:cNvSpPr/>
      </dsp:nvSpPr>
      <dsp:spPr>
        <a:xfrm>
          <a:off x="246360" y="1450"/>
          <a:ext cx="1515521" cy="1530829"/>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7000" b="-7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479CCBA3-765A-4A1E-AC99-61F9AA03C742}">
      <dsp:nvSpPr>
        <dsp:cNvPr id="0" name=""/>
        <dsp:cNvSpPr/>
      </dsp:nvSpPr>
      <dsp:spPr>
        <a:xfrm>
          <a:off x="246360" y="1784866"/>
          <a:ext cx="3384664" cy="1530829"/>
        </a:xfrm>
        <a:prstGeom prst="rect">
          <a:avLst/>
        </a:prstGeom>
        <a:gradFill rotWithShape="0">
          <a:gsLst>
            <a:gs pos="0">
              <a:schemeClr val="accent1">
                <a:shade val="50000"/>
                <a:hueOff val="222839"/>
                <a:satOff val="5970"/>
                <a:lumOff val="26302"/>
                <a:alphaOff val="0"/>
                <a:satMod val="103000"/>
                <a:lumMod val="102000"/>
                <a:tint val="94000"/>
              </a:schemeClr>
            </a:gs>
            <a:gs pos="50000">
              <a:schemeClr val="accent1">
                <a:shade val="50000"/>
                <a:hueOff val="222839"/>
                <a:satOff val="5970"/>
                <a:lumOff val="26302"/>
                <a:alphaOff val="0"/>
                <a:satMod val="110000"/>
                <a:lumMod val="100000"/>
                <a:shade val="100000"/>
              </a:schemeClr>
            </a:gs>
            <a:gs pos="100000">
              <a:schemeClr val="accent1">
                <a:shade val="50000"/>
                <a:hueOff val="222839"/>
                <a:satOff val="5970"/>
                <a:lumOff val="26302"/>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Changed Heart</a:t>
          </a:r>
        </a:p>
      </dsp:txBody>
      <dsp:txXfrm>
        <a:off x="246360" y="1784866"/>
        <a:ext cx="3384664" cy="1530829"/>
      </dsp:txXfrm>
    </dsp:sp>
    <dsp:sp modelId="{76E71EC1-221F-4B8E-A816-E07F9AD37BEC}">
      <dsp:nvSpPr>
        <dsp:cNvPr id="0" name=""/>
        <dsp:cNvSpPr/>
      </dsp:nvSpPr>
      <dsp:spPr>
        <a:xfrm>
          <a:off x="3782576" y="1784866"/>
          <a:ext cx="1515521" cy="1530829"/>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51000" r="-51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56A1C771-8F3B-42B0-87AF-B67A66B1D951}">
      <dsp:nvSpPr>
        <dsp:cNvPr id="0" name=""/>
        <dsp:cNvSpPr/>
      </dsp:nvSpPr>
      <dsp:spPr>
        <a:xfrm>
          <a:off x="1913433" y="3568283"/>
          <a:ext cx="3384664" cy="1530829"/>
        </a:xfrm>
        <a:prstGeom prst="rect">
          <a:avLst/>
        </a:prstGeom>
        <a:gradFill rotWithShape="0">
          <a:gsLst>
            <a:gs pos="0">
              <a:schemeClr val="accent1">
                <a:shade val="50000"/>
                <a:hueOff val="222839"/>
                <a:satOff val="5970"/>
                <a:lumOff val="26302"/>
                <a:alphaOff val="0"/>
                <a:satMod val="103000"/>
                <a:lumMod val="102000"/>
                <a:tint val="94000"/>
              </a:schemeClr>
            </a:gs>
            <a:gs pos="50000">
              <a:schemeClr val="accent1">
                <a:shade val="50000"/>
                <a:hueOff val="222839"/>
                <a:satOff val="5970"/>
                <a:lumOff val="26302"/>
                <a:alphaOff val="0"/>
                <a:satMod val="110000"/>
                <a:lumMod val="100000"/>
                <a:shade val="100000"/>
              </a:schemeClr>
            </a:gs>
            <a:gs pos="100000">
              <a:schemeClr val="accent1">
                <a:shade val="50000"/>
                <a:hueOff val="222839"/>
                <a:satOff val="5970"/>
                <a:lumOff val="26302"/>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From Death unto Life</a:t>
          </a:r>
        </a:p>
      </dsp:txBody>
      <dsp:txXfrm>
        <a:off x="1913433" y="3568283"/>
        <a:ext cx="3384664" cy="1530829"/>
      </dsp:txXfrm>
    </dsp:sp>
    <dsp:sp modelId="{6DE44990-A3B7-46AE-9849-83EB3635C7BB}">
      <dsp:nvSpPr>
        <dsp:cNvPr id="0" name=""/>
        <dsp:cNvSpPr/>
      </dsp:nvSpPr>
      <dsp:spPr>
        <a:xfrm>
          <a:off x="246360" y="3568283"/>
          <a:ext cx="1515521" cy="153082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2000" b="-12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176F4-7FCD-42E4-9D9E-90BA6F7CEE5D}">
      <dsp:nvSpPr>
        <dsp:cNvPr id="0" name=""/>
        <dsp:cNvSpPr/>
      </dsp:nvSpPr>
      <dsp:spPr>
        <a:xfrm>
          <a:off x="1913433" y="1450"/>
          <a:ext cx="3384664" cy="1530829"/>
        </a:xfrm>
        <a:prstGeom prst="rect">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Authority</a:t>
          </a:r>
        </a:p>
      </dsp:txBody>
      <dsp:txXfrm>
        <a:off x="1913433" y="1450"/>
        <a:ext cx="3384664" cy="1530829"/>
      </dsp:txXfrm>
    </dsp:sp>
    <dsp:sp modelId="{74236F32-90CE-4857-9681-0B6557A8F318}">
      <dsp:nvSpPr>
        <dsp:cNvPr id="0" name=""/>
        <dsp:cNvSpPr/>
      </dsp:nvSpPr>
      <dsp:spPr>
        <a:xfrm>
          <a:off x="246360" y="1450"/>
          <a:ext cx="1515521" cy="1530829"/>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64000" r="-64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479CCBA3-765A-4A1E-AC99-61F9AA03C742}">
      <dsp:nvSpPr>
        <dsp:cNvPr id="0" name=""/>
        <dsp:cNvSpPr/>
      </dsp:nvSpPr>
      <dsp:spPr>
        <a:xfrm>
          <a:off x="246360" y="1784866"/>
          <a:ext cx="3384664" cy="1530829"/>
        </a:xfrm>
        <a:prstGeom prst="rect">
          <a:avLst/>
        </a:prstGeom>
        <a:gradFill rotWithShape="0">
          <a:gsLst>
            <a:gs pos="0">
              <a:schemeClr val="accent1">
                <a:alpha val="90000"/>
                <a:hueOff val="0"/>
                <a:satOff val="0"/>
                <a:lumOff val="0"/>
                <a:alphaOff val="-20000"/>
                <a:satMod val="103000"/>
                <a:lumMod val="102000"/>
                <a:tint val="94000"/>
              </a:schemeClr>
            </a:gs>
            <a:gs pos="50000">
              <a:schemeClr val="accent1">
                <a:alpha val="90000"/>
                <a:hueOff val="0"/>
                <a:satOff val="0"/>
                <a:lumOff val="0"/>
                <a:alphaOff val="-20000"/>
                <a:satMod val="110000"/>
                <a:lumMod val="100000"/>
                <a:shade val="100000"/>
              </a:schemeClr>
            </a:gs>
            <a:gs pos="100000">
              <a:schemeClr val="accent1">
                <a:alpha val="90000"/>
                <a:hueOff val="0"/>
                <a:satOff val="0"/>
                <a:lumOff val="0"/>
                <a:alphaOff val="-2000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The Church</a:t>
          </a:r>
        </a:p>
      </dsp:txBody>
      <dsp:txXfrm>
        <a:off x="246360" y="1784866"/>
        <a:ext cx="3384664" cy="1530829"/>
      </dsp:txXfrm>
    </dsp:sp>
    <dsp:sp modelId="{76E71EC1-221F-4B8E-A816-E07F9AD37BEC}">
      <dsp:nvSpPr>
        <dsp:cNvPr id="0" name=""/>
        <dsp:cNvSpPr/>
      </dsp:nvSpPr>
      <dsp:spPr>
        <a:xfrm>
          <a:off x="3782576" y="1784866"/>
          <a:ext cx="1515521" cy="1530829"/>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51000" r="-51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56A1C771-8F3B-42B0-87AF-B67A66B1D951}">
      <dsp:nvSpPr>
        <dsp:cNvPr id="0" name=""/>
        <dsp:cNvSpPr/>
      </dsp:nvSpPr>
      <dsp:spPr>
        <a:xfrm>
          <a:off x="1913433" y="3568283"/>
          <a:ext cx="3384664" cy="1530829"/>
        </a:xfrm>
        <a:prstGeom prst="rect">
          <a:avLst/>
        </a:prstGeom>
        <a:gradFill rotWithShape="0">
          <a:gsLst>
            <a:gs pos="0">
              <a:schemeClr val="accent1">
                <a:alpha val="90000"/>
                <a:hueOff val="0"/>
                <a:satOff val="0"/>
                <a:lumOff val="0"/>
                <a:alphaOff val="-40000"/>
                <a:satMod val="103000"/>
                <a:lumMod val="102000"/>
                <a:tint val="94000"/>
              </a:schemeClr>
            </a:gs>
            <a:gs pos="50000">
              <a:schemeClr val="accent1">
                <a:alpha val="90000"/>
                <a:hueOff val="0"/>
                <a:satOff val="0"/>
                <a:lumOff val="0"/>
                <a:alphaOff val="-40000"/>
                <a:satMod val="110000"/>
                <a:lumMod val="100000"/>
                <a:shade val="100000"/>
              </a:schemeClr>
            </a:gs>
            <a:gs pos="100000">
              <a:schemeClr val="accent1">
                <a:alpha val="90000"/>
                <a:hueOff val="0"/>
                <a:satOff val="0"/>
                <a:lumOff val="0"/>
                <a:alphaOff val="-4000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t>Marvelous Work</a:t>
          </a:r>
        </a:p>
      </dsp:txBody>
      <dsp:txXfrm>
        <a:off x="1913433" y="3568283"/>
        <a:ext cx="3384664" cy="1530829"/>
      </dsp:txXfrm>
    </dsp:sp>
    <dsp:sp modelId="{6DE44990-A3B7-46AE-9849-83EB3635C7BB}">
      <dsp:nvSpPr>
        <dsp:cNvPr id="0" name=""/>
        <dsp:cNvSpPr/>
      </dsp:nvSpPr>
      <dsp:spPr>
        <a:xfrm>
          <a:off x="246360" y="3568283"/>
          <a:ext cx="1515521" cy="153082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7.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8.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9.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9E2C08-42F8-4BC3-9927-DCAEE0F4D56D}" type="datetimeFigureOut">
              <a:rPr lang="en-US" smtClean="0"/>
              <a:t>12/30/2020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918E65-52C2-4C49-8D48-22DD36FFD9FF}" type="slidenum">
              <a:rPr lang="en-US" smtClean="0"/>
              <a:t>‹#›</a:t>
            </a:fld>
            <a:endParaRPr lang="en-US"/>
          </a:p>
        </p:txBody>
      </p:sp>
    </p:spTree>
    <p:extLst>
      <p:ext uri="{BB962C8B-B14F-4D97-AF65-F5344CB8AC3E}">
        <p14:creationId xmlns:p14="http://schemas.microsoft.com/office/powerpoint/2010/main" val="39407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8" Type="http://schemas.openxmlformats.org/officeDocument/2006/relationships/hyperlink" Target="https://en.wikipedia.org/wiki/Constantine_the_Great#cite_note-169" TargetMode="External"/><Relationship Id="rId13" Type="http://schemas.openxmlformats.org/officeDocument/2006/relationships/hyperlink" Target="https://en.wikipedia.org/wiki/Chi_(letter)" TargetMode="External"/><Relationship Id="rId18" Type="http://schemas.openxmlformats.org/officeDocument/2006/relationships/hyperlink" Target="https://en.wikipedia.org/wiki/Helmet_of_Constantine" TargetMode="External"/><Relationship Id="rId3" Type="http://schemas.openxmlformats.org/officeDocument/2006/relationships/hyperlink" Target="https://en.wikipedia.org/wiki/Edict_of_Milan" TargetMode="External"/><Relationship Id="rId21" Type="http://schemas.openxmlformats.org/officeDocument/2006/relationships/hyperlink" Target="https://en.wikipedia.org/wiki/Constantine_the_Great#cite_note-176" TargetMode="External"/><Relationship Id="rId7" Type="http://schemas.openxmlformats.org/officeDocument/2006/relationships/hyperlink" Target="https://en.wikipedia.org/wiki/Constantine_the_Great#cite_note-168" TargetMode="External"/><Relationship Id="rId12" Type="http://schemas.openxmlformats.org/officeDocument/2006/relationships/hyperlink" Target="https://en.wikipedia.org/wiki/Constantine_the_Great#cite_note-172" TargetMode="External"/><Relationship Id="rId17" Type="http://schemas.openxmlformats.org/officeDocument/2006/relationships/hyperlink" Target="https://en.wikipedia.org/wiki/Pavia" TargetMode="External"/><Relationship Id="rId2" Type="http://schemas.openxmlformats.org/officeDocument/2006/relationships/slide" Target="../slides/slide81.xml"/><Relationship Id="rId16" Type="http://schemas.openxmlformats.org/officeDocument/2006/relationships/hyperlink" Target="https://en.wikipedia.org/wiki/Constantine_the_Great#cite_note-174" TargetMode="External"/><Relationship Id="rId20" Type="http://schemas.openxmlformats.org/officeDocument/2006/relationships/hyperlink" Target="https://en.wikipedia.org/wiki/Constantine_the_Great#cite_note-175" TargetMode="External"/><Relationship Id="rId1" Type="http://schemas.openxmlformats.org/officeDocument/2006/relationships/notesMaster" Target="../notesMasters/notesMaster1.xml"/><Relationship Id="rId6" Type="http://schemas.openxmlformats.org/officeDocument/2006/relationships/hyperlink" Target="https://en.wikipedia.org/wiki/Nicene_Creed" TargetMode="External"/><Relationship Id="rId11" Type="http://schemas.openxmlformats.org/officeDocument/2006/relationships/hyperlink" Target="https://en.wikipedia.org/wiki/Constantine_the_Great#cite_note-171" TargetMode="External"/><Relationship Id="rId5" Type="http://schemas.openxmlformats.org/officeDocument/2006/relationships/hyperlink" Target="https://en.wikipedia.org/wiki/First_Council_of_Nicaea" TargetMode="External"/><Relationship Id="rId15" Type="http://schemas.openxmlformats.org/officeDocument/2006/relationships/hyperlink" Target="https://en.wikipedia.org/wiki/Constantine_the_Great#cite_note-173" TargetMode="External"/><Relationship Id="rId10" Type="http://schemas.openxmlformats.org/officeDocument/2006/relationships/hyperlink" Target="https://en.wikipedia.org/wiki/Constantine_the_Great#cite_note-170" TargetMode="External"/><Relationship Id="rId19" Type="http://schemas.openxmlformats.org/officeDocument/2006/relationships/hyperlink" Target="https://en.wikipedia.org/wiki/Chi_Rho" TargetMode="External"/><Relationship Id="rId4" Type="http://schemas.openxmlformats.org/officeDocument/2006/relationships/hyperlink" Target="https://en.wikipedia.org/wiki/Religion_in_ancient_Rome#Christianity_in_the_Roman_Empire" TargetMode="External"/><Relationship Id="rId9" Type="http://schemas.openxmlformats.org/officeDocument/2006/relationships/hyperlink" Target="https://en.wikipedia.org/wiki/Labarum" TargetMode="External"/><Relationship Id="rId14" Type="http://schemas.openxmlformats.org/officeDocument/2006/relationships/hyperlink" Target="https://en.wikipedia.org/wiki/Rho_(letter)"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8" Type="http://schemas.openxmlformats.org/officeDocument/2006/relationships/hyperlink" Target="https://en.wikipedia.org/wiki/Letter_of_Aristeas" TargetMode="External"/><Relationship Id="rId13" Type="http://schemas.openxmlformats.org/officeDocument/2006/relationships/hyperlink" Target="https://en.wikipedia.org/wiki/Septuagint#cite_note-17" TargetMode="External"/><Relationship Id="rId18" Type="http://schemas.openxmlformats.org/officeDocument/2006/relationships/hyperlink" Target="https://en.wikipedia.org/wiki/Hebrew_Bible" TargetMode="External"/><Relationship Id="rId3" Type="http://schemas.openxmlformats.org/officeDocument/2006/relationships/hyperlink" Target="https://en.wikipedia.org/wiki/Ptolemy_II_Philadelphus" TargetMode="External"/><Relationship Id="rId21" Type="http://schemas.openxmlformats.org/officeDocument/2006/relationships/hyperlink" Target="https://en.wikipedia.org/wiki/Biblical_apocrypha" TargetMode="External"/><Relationship Id="rId7" Type="http://schemas.openxmlformats.org/officeDocument/2006/relationships/hyperlink" Target="https://en.wikipedia.org/wiki/Pseudepigraphic" TargetMode="External"/><Relationship Id="rId12" Type="http://schemas.openxmlformats.org/officeDocument/2006/relationships/hyperlink" Target="https://en.wikipedia.org/wiki/Antiquities_of_the_Jews" TargetMode="External"/><Relationship Id="rId17" Type="http://schemas.openxmlformats.org/officeDocument/2006/relationships/hyperlink" Target="https://en.wikipedia.org/wiki/Biblical_canon" TargetMode="External"/><Relationship Id="rId2" Type="http://schemas.openxmlformats.org/officeDocument/2006/relationships/slide" Target="../slides/slide90.xml"/><Relationship Id="rId16" Type="http://schemas.openxmlformats.org/officeDocument/2006/relationships/hyperlink" Target="https://en.wikipedia.org/wiki/Talmud" TargetMode="External"/><Relationship Id="rId20" Type="http://schemas.openxmlformats.org/officeDocument/2006/relationships/hyperlink" Target="https://en.wikipedia.org/wiki/Ketuvim" TargetMode="External"/><Relationship Id="rId1" Type="http://schemas.openxmlformats.org/officeDocument/2006/relationships/notesMaster" Target="../notesMasters/notesMaster1.xml"/><Relationship Id="rId6" Type="http://schemas.openxmlformats.org/officeDocument/2006/relationships/hyperlink" Target="https://en.wikipedia.org/wiki/Library_of_Alexandria" TargetMode="External"/><Relationship Id="rId11" Type="http://schemas.openxmlformats.org/officeDocument/2006/relationships/hyperlink" Target="https://en.wikipedia.org/wiki/Josephus" TargetMode="External"/><Relationship Id="rId5" Type="http://schemas.openxmlformats.org/officeDocument/2006/relationships/hyperlink" Target="https://en.wikipedia.org/wiki/Biblical_Hebrew" TargetMode="External"/><Relationship Id="rId15" Type="http://schemas.openxmlformats.org/officeDocument/2006/relationships/hyperlink" Target="https://en.wikipedia.org/wiki/Megillah_(Talmud)" TargetMode="External"/><Relationship Id="rId10" Type="http://schemas.openxmlformats.org/officeDocument/2006/relationships/hyperlink" Target="https://en.wikipedia.org/wiki/Philo_of_Alexandria" TargetMode="External"/><Relationship Id="rId19" Type="http://schemas.openxmlformats.org/officeDocument/2006/relationships/hyperlink" Target="https://en.wikipedia.org/wiki/Nevi'im" TargetMode="External"/><Relationship Id="rId4" Type="http://schemas.openxmlformats.org/officeDocument/2006/relationships/hyperlink" Target="https://en.wikipedia.org/wiki/Torah" TargetMode="External"/><Relationship Id="rId9" Type="http://schemas.openxmlformats.org/officeDocument/2006/relationships/hyperlink" Target="https://en.wikipedia.org/wiki/Septuagint#cite_note-16" TargetMode="External"/><Relationship Id="rId14" Type="http://schemas.openxmlformats.org/officeDocument/2006/relationships/hyperlink" Target="https://en.wikipedia.org/wiki/Augustine_of_Hippo" TargetMode="External"/><Relationship Id="rId22" Type="http://schemas.openxmlformats.org/officeDocument/2006/relationships/hyperlink" Target="https://en.wikipedia.org/wiki/Septuagint#cite_note-britannica1-7" TargetMode="External"/></Relationships>
</file>

<file path=ppt/notesSlides/_rels/notesSlide79.xml.rels><?xml version="1.0" encoding="UTF-8" standalone="yes"?>
<Relationships xmlns="http://schemas.openxmlformats.org/package/2006/relationships"><Relationship Id="rId13" Type="http://schemas.openxmlformats.org/officeDocument/2006/relationships/hyperlink" Target="https://en.wikipedia.org/wiki/Book_of_Baruch#cite_note-1" TargetMode="External"/><Relationship Id="rId18" Type="http://schemas.openxmlformats.org/officeDocument/2006/relationships/hyperlink" Target="https://en.wikipedia.org/wiki/Babylon" TargetMode="External"/><Relationship Id="rId26" Type="http://schemas.openxmlformats.org/officeDocument/2006/relationships/hyperlink" Target="https://en.wikipedia.org/wiki/Torah" TargetMode="External"/><Relationship Id="rId39" Type="http://schemas.openxmlformats.org/officeDocument/2006/relationships/hyperlink" Target="https://en.wikipedia.org/wiki/Hebrews" TargetMode="External"/><Relationship Id="rId21" Type="http://schemas.openxmlformats.org/officeDocument/2006/relationships/hyperlink" Target="https://en.wikipedia.org/wiki/Book_of_Baruch" TargetMode="External"/><Relationship Id="rId34" Type="http://schemas.openxmlformats.org/officeDocument/2006/relationships/hyperlink" Target="https://en.wikipedia.org/wiki/Catholic" TargetMode="External"/><Relationship Id="rId42" Type="http://schemas.openxmlformats.org/officeDocument/2006/relationships/hyperlink" Target="https://en.wikipedia.org/wiki/Adultery" TargetMode="External"/><Relationship Id="rId47" Type="http://schemas.openxmlformats.org/officeDocument/2006/relationships/hyperlink" Target="https://en.wikipedia.org/wiki/Pistacia_lentiscus" TargetMode="External"/><Relationship Id="rId50" Type="http://schemas.openxmlformats.org/officeDocument/2006/relationships/hyperlink" Target="https://en.wikipedia.org/wiki/Greek_language" TargetMode="External"/><Relationship Id="rId55" Type="http://schemas.openxmlformats.org/officeDocument/2006/relationships/hyperlink" Target="https://en.wikipedia.org/wiki/Psalm_151#cite_note-FOOTNOTESwete1914252-1" TargetMode="External"/><Relationship Id="rId7" Type="http://schemas.openxmlformats.org/officeDocument/2006/relationships/hyperlink" Target="https://en.wikipedia.org/wiki/Book_of_Esther#cite_note-45" TargetMode="External"/><Relationship Id="rId2" Type="http://schemas.openxmlformats.org/officeDocument/2006/relationships/slide" Target="../slides/slide91.xml"/><Relationship Id="rId16" Type="http://schemas.openxmlformats.org/officeDocument/2006/relationships/hyperlink" Target="https://en.wikipedia.org/wiki/Jeremiah" TargetMode="External"/><Relationship Id="rId29" Type="http://schemas.openxmlformats.org/officeDocument/2006/relationships/hyperlink" Target="https://en.wikipedia.org/wiki/Book_of_Daniel" TargetMode="External"/><Relationship Id="rId11" Type="http://schemas.openxmlformats.org/officeDocument/2006/relationships/hyperlink" Target="https://en.wikipedia.org/wiki/Book_of_Wisdom#cite_note-Dines2004-1" TargetMode="External"/><Relationship Id="rId24" Type="http://schemas.openxmlformats.org/officeDocument/2006/relationships/hyperlink" Target="https://en.wikipedia.org/wiki/Beta_Israel" TargetMode="External"/><Relationship Id="rId32" Type="http://schemas.openxmlformats.org/officeDocument/2006/relationships/hyperlink" Target="https://en.wikipedia.org/wiki/Shadrach,_Meshach,_and_Abednego" TargetMode="External"/><Relationship Id="rId37" Type="http://schemas.openxmlformats.org/officeDocument/2006/relationships/hyperlink" Target="https://en.wikipedia.org/wiki/Apocrypha" TargetMode="External"/><Relationship Id="rId40" Type="http://schemas.openxmlformats.org/officeDocument/2006/relationships/hyperlink" Target="https://en.wikipedia.org/wiki/Lechery" TargetMode="External"/><Relationship Id="rId45" Type="http://schemas.openxmlformats.org/officeDocument/2006/relationships/hyperlink" Target="https://en.wikipedia.org/wiki/Greek_(language)" TargetMode="External"/><Relationship Id="rId53" Type="http://schemas.openxmlformats.org/officeDocument/2006/relationships/hyperlink" Target="https://en.wikipedia.org/wiki/Dead_Sea_Scrolls" TargetMode="External"/><Relationship Id="rId58" Type="http://schemas.openxmlformats.org/officeDocument/2006/relationships/hyperlink" Target="https://en.wiktionary.org/wiki/supernumerary" TargetMode="External"/><Relationship Id="rId5" Type="http://schemas.openxmlformats.org/officeDocument/2006/relationships/hyperlink" Target="https://en.wikipedia.org/wiki/Vulgate" TargetMode="External"/><Relationship Id="rId19" Type="http://schemas.openxmlformats.org/officeDocument/2006/relationships/hyperlink" Target="https://en.wikipedia.org/wiki/Nebuchadnezzar_II" TargetMode="External"/><Relationship Id="rId4" Type="http://schemas.openxmlformats.org/officeDocument/2006/relationships/hyperlink" Target="https://en.wikipedia.org/wiki/Jerome" TargetMode="External"/><Relationship Id="rId9" Type="http://schemas.openxmlformats.org/officeDocument/2006/relationships/hyperlink" Target="https://en.wikipedia.org/wiki/Alexandria" TargetMode="External"/><Relationship Id="rId14" Type="http://schemas.openxmlformats.org/officeDocument/2006/relationships/hyperlink" Target="https://en.wikipedia.org/wiki/Deuterocanonical" TargetMode="External"/><Relationship Id="rId22" Type="http://schemas.openxmlformats.org/officeDocument/2006/relationships/hyperlink" Target="https://en.wikipedia.org/wiki/Jewish" TargetMode="External"/><Relationship Id="rId27" Type="http://schemas.openxmlformats.org/officeDocument/2006/relationships/hyperlink" Target="https://en.wikipedia.org/wiki/Angel" TargetMode="External"/><Relationship Id="rId30" Type="http://schemas.openxmlformats.org/officeDocument/2006/relationships/hyperlink" Target="https://en.wikipedia.org/wiki/Bible" TargetMode="External"/><Relationship Id="rId35" Type="http://schemas.openxmlformats.org/officeDocument/2006/relationships/hyperlink" Target="https://en.wikipedia.org/wiki/Orthodox_Church" TargetMode="External"/><Relationship Id="rId43" Type="http://schemas.openxmlformats.org/officeDocument/2006/relationships/hyperlink" Target="https://en.wikipedia.org/wiki/Daniel_(biblical_figure)" TargetMode="External"/><Relationship Id="rId48" Type="http://schemas.openxmlformats.org/officeDocument/2006/relationships/hyperlink" Target="https://en.wikipedia.org/wiki/Oak" TargetMode="External"/><Relationship Id="rId56" Type="http://schemas.openxmlformats.org/officeDocument/2006/relationships/hyperlink" Target="https://en.wikipedia.org/wiki/Masoretic_Text" TargetMode="External"/><Relationship Id="rId8" Type="http://schemas.openxmlformats.org/officeDocument/2006/relationships/hyperlink" Target="https://en.wikipedia.org/wiki/Book_of_Esther#cite_note-46" TargetMode="External"/><Relationship Id="rId51" Type="http://schemas.openxmlformats.org/officeDocument/2006/relationships/hyperlink" Target="https://en.wikipedia.org/wiki/Prayer_of_Manasseh#cite_note-Dunn2003-1" TargetMode="External"/><Relationship Id="rId3" Type="http://schemas.openxmlformats.org/officeDocument/2006/relationships/hyperlink" Target="https://en.wikipedia.org/wiki/Septuagint" TargetMode="External"/><Relationship Id="rId12" Type="http://schemas.openxmlformats.org/officeDocument/2006/relationships/hyperlink" Target="https://en.wikipedia.org/wiki/Baruch_ben_Neriah" TargetMode="External"/><Relationship Id="rId17" Type="http://schemas.openxmlformats.org/officeDocument/2006/relationships/hyperlink" Target="https://en.wikipedia.org/wiki/Letter_of_Jeremiah#cite_note-EB1911-1" TargetMode="External"/><Relationship Id="rId25" Type="http://schemas.openxmlformats.org/officeDocument/2006/relationships/hyperlink" Target="https://en.wikipedia.org/wiki/Moses" TargetMode="External"/><Relationship Id="rId33" Type="http://schemas.openxmlformats.org/officeDocument/2006/relationships/hyperlink" Target="https://en.wikipedia.org/wiki/Shadrach,_Meshach,_and_Abednego#Fiery_furnace" TargetMode="External"/><Relationship Id="rId38" Type="http://schemas.openxmlformats.org/officeDocument/2006/relationships/hyperlink" Target="https://en.wikipedia.org/wiki/Protestants" TargetMode="External"/><Relationship Id="rId46" Type="http://schemas.openxmlformats.org/officeDocument/2006/relationships/hyperlink" Target="https://en.wikipedia.org/wiki/Pun" TargetMode="External"/><Relationship Id="rId59" Type="http://schemas.openxmlformats.org/officeDocument/2006/relationships/hyperlink" Target="https://en.wikipedia.org/wiki/Goliath" TargetMode="External"/><Relationship Id="rId20" Type="http://schemas.openxmlformats.org/officeDocument/2006/relationships/hyperlink" Target="https://en.wikipedia.org/wiki/Roman_Catholic_Church" TargetMode="External"/><Relationship Id="rId41" Type="http://schemas.openxmlformats.org/officeDocument/2006/relationships/hyperlink" Target="https://en.wikipedia.org/wiki/Voyeur" TargetMode="External"/><Relationship Id="rId54" Type="http://schemas.openxmlformats.org/officeDocument/2006/relationships/hyperlink" Target="https://en.wikipedia.org/wiki/Psalms" TargetMode="External"/><Relationship Id="rId1" Type="http://schemas.openxmlformats.org/officeDocument/2006/relationships/notesMaster" Target="../notesMasters/notesMaster1.xml"/><Relationship Id="rId6" Type="http://schemas.openxmlformats.org/officeDocument/2006/relationships/hyperlink" Target="https://en.wikipedia.org/wiki/Tanakh" TargetMode="External"/><Relationship Id="rId15" Type="http://schemas.openxmlformats.org/officeDocument/2006/relationships/hyperlink" Target="https://en.wikipedia.org/wiki/Old_Testament" TargetMode="External"/><Relationship Id="rId23" Type="http://schemas.openxmlformats.org/officeDocument/2006/relationships/hyperlink" Target="https://en.wikipedia.org/wiki/Ethiopian_Orthodox_Church" TargetMode="External"/><Relationship Id="rId28" Type="http://schemas.openxmlformats.org/officeDocument/2006/relationships/hyperlink" Target="https://en.wikipedia.org/wiki/Mount_Sinai" TargetMode="External"/><Relationship Id="rId36" Type="http://schemas.openxmlformats.org/officeDocument/2006/relationships/hyperlink" Target="https://en.wikipedia.org/wiki/Additions_to_Daniel" TargetMode="External"/><Relationship Id="rId49" Type="http://schemas.openxmlformats.org/officeDocument/2006/relationships/hyperlink" Target="https://en.wikipedia.org/wiki/Manasseh_of_Judah" TargetMode="External"/><Relationship Id="rId57" Type="http://schemas.openxmlformats.org/officeDocument/2006/relationships/hyperlink" Target="https://en.wikipedia.org/wiki/Hebrew_Bible" TargetMode="External"/><Relationship Id="rId10" Type="http://schemas.openxmlformats.org/officeDocument/2006/relationships/hyperlink" Target="https://en.wikipedia.org/wiki/Egypt" TargetMode="External"/><Relationship Id="rId31" Type="http://schemas.openxmlformats.org/officeDocument/2006/relationships/hyperlink" Target="https://www.biblica.com/bible/?osis=niv:Daniel%201:6%E2%80%937" TargetMode="External"/><Relationship Id="rId44" Type="http://schemas.openxmlformats.org/officeDocument/2006/relationships/hyperlink" Target="https://en.wikipedia.org/wiki/Cross-examined" TargetMode="External"/><Relationship Id="rId52" Type="http://schemas.openxmlformats.org/officeDocument/2006/relationships/hyperlink" Target="https://en.wikipedia.org/wiki/Hebrew_language" TargetMode="External"/><Relationship Id="rId60" Type="http://schemas.openxmlformats.org/officeDocument/2006/relationships/hyperlink" Target="https://en.wikipedia.org/wiki/Psalm_151#cite_note-2"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8" Type="http://schemas.openxmlformats.org/officeDocument/2006/relationships/hyperlink" Target="https://en.wikipedia.org/wiki/Antiquities_of_the_Jews" TargetMode="External"/><Relationship Id="rId13" Type="http://schemas.openxmlformats.org/officeDocument/2006/relationships/hyperlink" Target="https://en.wikipedia.org/wiki/Historian" TargetMode="External"/><Relationship Id="rId3" Type="http://schemas.openxmlformats.org/officeDocument/2006/relationships/hyperlink" Target="https://en.wikipedia.org/wiki/Roman_Jews" TargetMode="External"/><Relationship Id="rId7" Type="http://schemas.openxmlformats.org/officeDocument/2006/relationships/hyperlink" Target="https://en.wikipedia.org/wiki/The_Jewish_War" TargetMode="External"/><Relationship Id="rId12" Type="http://schemas.openxmlformats.org/officeDocument/2006/relationships/hyperlink" Target="https://en.wikipedia.org/wiki/Josephus#cite_note-10" TargetMode="External"/><Relationship Id="rId2" Type="http://schemas.openxmlformats.org/officeDocument/2006/relationships/slide" Target="../slides/slide94.xml"/><Relationship Id="rId16" Type="http://schemas.openxmlformats.org/officeDocument/2006/relationships/hyperlink" Target="https://en.wikipedia.org/wiki/Jewish_priesthood" TargetMode="External"/><Relationship Id="rId1" Type="http://schemas.openxmlformats.org/officeDocument/2006/relationships/notesMaster" Target="../notesMasters/notesMaster1.xml"/><Relationship Id="rId6" Type="http://schemas.openxmlformats.org/officeDocument/2006/relationships/hyperlink" Target="https://en.wikipedia.org/wiki/Siege_of_Masada" TargetMode="External"/><Relationship Id="rId11" Type="http://schemas.openxmlformats.org/officeDocument/2006/relationships/hyperlink" Target="https://en.wikipedia.org/wiki/Palestine_(region)" TargetMode="External"/><Relationship Id="rId5" Type="http://schemas.openxmlformats.org/officeDocument/2006/relationships/hyperlink" Target="https://en.wikipedia.org/wiki/Josephus#cite_note-8" TargetMode="External"/><Relationship Id="rId15" Type="http://schemas.openxmlformats.org/officeDocument/2006/relationships/hyperlink" Target="https://en.wikipedia.org/wiki/Judea_(Roman_province)" TargetMode="External"/><Relationship Id="rId10" Type="http://schemas.openxmlformats.org/officeDocument/2006/relationships/hyperlink" Target="https://en.wikipedia.org/wiki/Early_Christianity" TargetMode="External"/><Relationship Id="rId4" Type="http://schemas.openxmlformats.org/officeDocument/2006/relationships/hyperlink" Target="https://en.wikipedia.org/wiki/Jewish_history" TargetMode="External"/><Relationship Id="rId9" Type="http://schemas.openxmlformats.org/officeDocument/2006/relationships/hyperlink" Target="https://en.wikipedia.org/wiki/Josephus#cite_note-FOOTNOTEHarris1985-9" TargetMode="External"/><Relationship Id="rId14" Type="http://schemas.openxmlformats.org/officeDocument/2006/relationships/hyperlink" Target="https://en.wikipedia.org/wiki/Jerusalem" TargetMode="External"/></Relationships>
</file>

<file path=ppt/notesSlides/_rels/notesSlide83.xml.rels><?xml version="1.0" encoding="UTF-8" standalone="yes"?>
<Relationships xmlns="http://schemas.openxmlformats.org/package/2006/relationships"><Relationship Id="rId8" Type="http://schemas.openxmlformats.org/officeDocument/2006/relationships/hyperlink" Target="https://en.wikipedia.org/wiki/Development_of_the_Hebrew_Bible_canon" TargetMode="External"/><Relationship Id="rId13" Type="http://schemas.openxmlformats.org/officeDocument/2006/relationships/hyperlink" Target="https://en.wikipedia.org/wiki/New_Testament" TargetMode="External"/><Relationship Id="rId18" Type="http://schemas.openxmlformats.org/officeDocument/2006/relationships/hyperlink" Target="https://en.wikipedia.org/wiki/Sardis" TargetMode="External"/><Relationship Id="rId3" Type="http://schemas.openxmlformats.org/officeDocument/2006/relationships/hyperlink" Target="https://en.wikipedia.org/wiki/Yavneh" TargetMode="External"/><Relationship Id="rId21" Type="http://schemas.openxmlformats.org/officeDocument/2006/relationships/hyperlink" Target="https://en.wikipedia.org/wiki/Lost_works" TargetMode="External"/><Relationship Id="rId7" Type="http://schemas.openxmlformats.org/officeDocument/2006/relationships/hyperlink" Target="https://en.wikipedia.org/wiki/Council_of_Jamnia#cite_note-3" TargetMode="External"/><Relationship Id="rId12" Type="http://schemas.openxmlformats.org/officeDocument/2006/relationships/hyperlink" Target="https://www.biblegateway.com/passage/?search=John%209:22&amp;version=nkjv" TargetMode="External"/><Relationship Id="rId17" Type="http://schemas.openxmlformats.org/officeDocument/2006/relationships/hyperlink" Target="https://en.wikipedia.org/wiki/Bishop" TargetMode="External"/><Relationship Id="rId2" Type="http://schemas.openxmlformats.org/officeDocument/2006/relationships/slide" Target="../slides/slide95.xml"/><Relationship Id="rId16" Type="http://schemas.openxmlformats.org/officeDocument/2006/relationships/hyperlink" Target="https://en.wikipedia.org/wiki/Shmuel_ha-Katan" TargetMode="External"/><Relationship Id="rId20" Type="http://schemas.openxmlformats.org/officeDocument/2006/relationships/hyperlink" Target="https://en.wikipedia.org/wiki/Early_centers_of_Christianity#Anatolia" TargetMode="External"/><Relationship Id="rId1" Type="http://schemas.openxmlformats.org/officeDocument/2006/relationships/notesMaster" Target="../notesMasters/notesMaster1.xml"/><Relationship Id="rId6" Type="http://schemas.openxmlformats.org/officeDocument/2006/relationships/hyperlink" Target="https://en.wikipedia.org/wiki/Council_of_Jamnia#cite_note-2" TargetMode="External"/><Relationship Id="rId11" Type="http://schemas.openxmlformats.org/officeDocument/2006/relationships/hyperlink" Target="https://en.wikipedia.org/wiki/Synagogue" TargetMode="External"/><Relationship Id="rId5" Type="http://schemas.openxmlformats.org/officeDocument/2006/relationships/hyperlink" Target="https://en.wikipedia.org/wiki/Council_of_Jamnia#cite_note-1" TargetMode="External"/><Relationship Id="rId15" Type="http://schemas.openxmlformats.org/officeDocument/2006/relationships/hyperlink" Target="https://en.wikipedia.org/wiki/Birkat_haMinim" TargetMode="External"/><Relationship Id="rId10" Type="http://schemas.openxmlformats.org/officeDocument/2006/relationships/hyperlink" Target="https://en.wikipedia.org/wiki/Messiah" TargetMode="External"/><Relationship Id="rId19" Type="http://schemas.openxmlformats.org/officeDocument/2006/relationships/hyperlink" Target="https://en.wikipedia.org/wiki/Smyrna" TargetMode="External"/><Relationship Id="rId4" Type="http://schemas.openxmlformats.org/officeDocument/2006/relationships/hyperlink" Target="https://en.wikipedia.org/wiki/Holy_Land" TargetMode="External"/><Relationship Id="rId9" Type="http://schemas.openxmlformats.org/officeDocument/2006/relationships/hyperlink" Target="https://en.wikipedia.org/wiki/Jesus" TargetMode="External"/><Relationship Id="rId14" Type="http://schemas.openxmlformats.org/officeDocument/2006/relationships/hyperlink" Target="https://en.wikipedia.org/wiki/Council_of_Jamnia#cite_note-4" TargetMode="External"/></Relationships>
</file>

<file path=ppt/notesSlides/_rels/notesSlide84.xml.rels><?xml version="1.0" encoding="UTF-8" standalone="yes"?>
<Relationships xmlns="http://schemas.openxmlformats.org/package/2006/relationships"><Relationship Id="rId8" Type="http://schemas.openxmlformats.org/officeDocument/2006/relationships/hyperlink" Target="https://en.wikipedia.org/wiki/Exegesis" TargetMode="External"/><Relationship Id="rId13" Type="http://schemas.openxmlformats.org/officeDocument/2006/relationships/hyperlink" Target="https://en.wikipedia.org/wiki/Coptic_Orthodox_Church" TargetMode="External"/><Relationship Id="rId18" Type="http://schemas.openxmlformats.org/officeDocument/2006/relationships/hyperlink" Target="https://en.wikipedia.org/wiki/Arianism" TargetMode="External"/><Relationship Id="rId3" Type="http://schemas.openxmlformats.org/officeDocument/2006/relationships/hyperlink" Target="https://en.wikipedia.org/wiki/Early_Christianity" TargetMode="External"/><Relationship Id="rId21" Type="http://schemas.openxmlformats.org/officeDocument/2006/relationships/hyperlink" Target="https://en.wikipedia.org/wiki/Presbyter" TargetMode="External"/><Relationship Id="rId7" Type="http://schemas.openxmlformats.org/officeDocument/2006/relationships/hyperlink" Target="https://en.wikipedia.org/wiki/Textual_criticism" TargetMode="External"/><Relationship Id="rId12" Type="http://schemas.openxmlformats.org/officeDocument/2006/relationships/hyperlink" Target="https://en.wikipedia.org/wiki/Ambrose_of_Alexandria" TargetMode="External"/><Relationship Id="rId17" Type="http://schemas.openxmlformats.org/officeDocument/2006/relationships/hyperlink" Target="https://en.wikipedia.org/wiki/Trinitarianism" TargetMode="External"/><Relationship Id="rId25" Type="http://schemas.openxmlformats.org/officeDocument/2006/relationships/hyperlink" Target="https://en.wikipedia.org/wiki/Gospel" TargetMode="External"/><Relationship Id="rId2" Type="http://schemas.openxmlformats.org/officeDocument/2006/relationships/slide" Target="../slides/slide96.xml"/><Relationship Id="rId16" Type="http://schemas.openxmlformats.org/officeDocument/2006/relationships/hyperlink" Target="https://en.wikipedia.org/wiki/Church_Father" TargetMode="External"/><Relationship Id="rId20" Type="http://schemas.openxmlformats.org/officeDocument/2006/relationships/hyperlink" Target="https://en.wikipedia.org/wiki/Western_Christianity" TargetMode="External"/><Relationship Id="rId1" Type="http://schemas.openxmlformats.org/officeDocument/2006/relationships/notesMaster" Target="../notesMasters/notesMaster1.xml"/><Relationship Id="rId6" Type="http://schemas.openxmlformats.org/officeDocument/2006/relationships/hyperlink" Target="https://en.wikipedia.org/wiki/Early_centers_of_Christianity#Alexandria" TargetMode="External"/><Relationship Id="rId11" Type="http://schemas.openxmlformats.org/officeDocument/2006/relationships/hyperlink" Target="https://en.wikipedia.org/wiki/Christian_apologetics" TargetMode="External"/><Relationship Id="rId24" Type="http://schemas.openxmlformats.org/officeDocument/2006/relationships/hyperlink" Target="https://en.wikipedia.org/wiki/Vulgate" TargetMode="External"/><Relationship Id="rId5" Type="http://schemas.openxmlformats.org/officeDocument/2006/relationships/hyperlink" Target="https://en.wikipedia.org/wiki/Christian_theology" TargetMode="External"/><Relationship Id="rId15" Type="http://schemas.openxmlformats.org/officeDocument/2006/relationships/hyperlink" Target="https://en.wikipedia.org/wiki/Christian_theologian" TargetMode="External"/><Relationship Id="rId23" Type="http://schemas.openxmlformats.org/officeDocument/2006/relationships/hyperlink" Target="https://en.wikipedia.org/wiki/Latin" TargetMode="External"/><Relationship Id="rId10" Type="http://schemas.openxmlformats.org/officeDocument/2006/relationships/hyperlink" Target="https://en.wikipedia.org/wiki/Homiletics" TargetMode="External"/><Relationship Id="rId19" Type="http://schemas.openxmlformats.org/officeDocument/2006/relationships/hyperlink" Target="https://en.wikipedia.org/wiki/Egypt_(Roman_province)" TargetMode="External"/><Relationship Id="rId4" Type="http://schemas.openxmlformats.org/officeDocument/2006/relationships/hyperlink" Target="https://en.wikipedia.org/wiki/Asceticism" TargetMode="External"/><Relationship Id="rId9" Type="http://schemas.openxmlformats.org/officeDocument/2006/relationships/hyperlink" Target="https://en.wikipedia.org/wiki/Biblical_hermeneutics" TargetMode="External"/><Relationship Id="rId14" Type="http://schemas.openxmlformats.org/officeDocument/2006/relationships/hyperlink" Target="https://en.wikipedia.org/wiki/Bishop_of_Alexandria" TargetMode="External"/><Relationship Id="rId22" Type="http://schemas.openxmlformats.org/officeDocument/2006/relationships/hyperlink" Target="https://en.wikipedia.org/wiki/Confessor" TargetMode="Externa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8" Type="http://schemas.openxmlformats.org/officeDocument/2006/relationships/hyperlink" Target="https://en.wikipedia.org/wiki/Apostles'_Creed" TargetMode="External"/><Relationship Id="rId13" Type="http://schemas.openxmlformats.org/officeDocument/2006/relationships/hyperlink" Target="https://en.wikipedia.org/wiki/Epistle_of_Barnabas" TargetMode="External"/><Relationship Id="rId18" Type="http://schemas.openxmlformats.org/officeDocument/2006/relationships/hyperlink" Target="https://en.wikipedia.org/wiki/Gospel_of_Peter" TargetMode="External"/><Relationship Id="rId3" Type="http://schemas.openxmlformats.org/officeDocument/2006/relationships/hyperlink" Target="https://en.wikipedia.org/wiki/Gospel_of_James" TargetMode="External"/><Relationship Id="rId7" Type="http://schemas.openxmlformats.org/officeDocument/2006/relationships/hyperlink" Target="https://en.wikipedia.org/wiki/Acts_of_Pilate" TargetMode="External"/><Relationship Id="rId12" Type="http://schemas.openxmlformats.org/officeDocument/2006/relationships/hyperlink" Target="https://en.wikipedia.org/wiki/Epistles_of_Clement" TargetMode="External"/><Relationship Id="rId17" Type="http://schemas.openxmlformats.org/officeDocument/2006/relationships/hyperlink" Target="https://en.wikipedia.org/wiki/The_Shepherd_of_Hermas" TargetMode="External"/><Relationship Id="rId2" Type="http://schemas.openxmlformats.org/officeDocument/2006/relationships/slide" Target="../slides/slide102.xml"/><Relationship Id="rId16" Type="http://schemas.openxmlformats.org/officeDocument/2006/relationships/hyperlink" Target="https://en.wikipedia.org/wiki/The_Epistle_of_Ignatius_to_Polycarp" TargetMode="External"/><Relationship Id="rId1" Type="http://schemas.openxmlformats.org/officeDocument/2006/relationships/notesMaster" Target="../notesMasters/notesMaster1.xml"/><Relationship Id="rId6" Type="http://schemas.openxmlformats.org/officeDocument/2006/relationships/hyperlink" Target="https://en.wikipedia.org/wiki/Abgarus" TargetMode="External"/><Relationship Id="rId11" Type="http://schemas.openxmlformats.org/officeDocument/2006/relationships/hyperlink" Target="https://en.wikipedia.org/wiki/Acts_of_Paul_and_Thecla" TargetMode="External"/><Relationship Id="rId5" Type="http://schemas.openxmlformats.org/officeDocument/2006/relationships/hyperlink" Target="https://en.wikipedia.org/wiki/Infancy_Gospel_of_Thomas" TargetMode="External"/><Relationship Id="rId15" Type="http://schemas.openxmlformats.org/officeDocument/2006/relationships/hyperlink" Target="https://en.wikipedia.org/wiki/The_Epistle_of_Ignatius_to_the_Smyrneans" TargetMode="External"/><Relationship Id="rId10" Type="http://schemas.openxmlformats.org/officeDocument/2006/relationships/hyperlink" Target="https://en.wikipedia.org/wiki/Epistle_to_Seneca_the_Younger" TargetMode="External"/><Relationship Id="rId19" Type="http://schemas.openxmlformats.org/officeDocument/2006/relationships/hyperlink" Target="https://en.wikipedia.org/wiki/The_Epistle_of_Polycarp_to_the_Philippians" TargetMode="External"/><Relationship Id="rId4" Type="http://schemas.openxmlformats.org/officeDocument/2006/relationships/hyperlink" Target="https://en.wikipedia.org/wiki/Arabic_Infancy_Gospel" TargetMode="External"/><Relationship Id="rId9" Type="http://schemas.openxmlformats.org/officeDocument/2006/relationships/hyperlink" Target="https://en.wikipedia.org/wiki/Epistle_to_the_Laodiceans" TargetMode="External"/><Relationship Id="rId14" Type="http://schemas.openxmlformats.org/officeDocument/2006/relationships/hyperlink" Target="https://en.wikipedia.org/wiki/The_Epistle_of_Ignatius_to_the_Trallians" TargetMode="Externa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People confess</a:t>
            </a:r>
            <a:r>
              <a:rPr lang="en-US" baseline="0" dirty="0"/>
              <a:t> the Lord, but their hearts are removed from Him.</a:t>
            </a:r>
          </a:p>
          <a:p>
            <a:pPr marL="171450" indent="-171450">
              <a:buFont typeface="Arial" panose="020B0604020202020204" pitchFamily="34" charset="0"/>
              <a:buChar char="•"/>
            </a:pPr>
            <a:r>
              <a:rPr lang="en-US" baseline="0" dirty="0"/>
              <a:t>In other words, they do not </a:t>
            </a:r>
            <a:r>
              <a:rPr lang="en-US" b="1" i="1" u="sng" baseline="0" dirty="0"/>
              <a:t>KNOW</a:t>
            </a:r>
            <a:r>
              <a:rPr lang="en-US" baseline="0" dirty="0"/>
              <a:t> Him</a:t>
            </a:r>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3</a:t>
            </a:fld>
            <a:endParaRPr lang="en-US"/>
          </a:p>
        </p:txBody>
      </p:sp>
    </p:spTree>
    <p:extLst>
      <p:ext uri="{BB962C8B-B14F-4D97-AF65-F5344CB8AC3E}">
        <p14:creationId xmlns:p14="http://schemas.microsoft.com/office/powerpoint/2010/main" val="3180199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15</a:t>
            </a:fld>
            <a:endParaRPr lang="en-US"/>
          </a:p>
        </p:txBody>
      </p:sp>
    </p:spTree>
    <p:extLst>
      <p:ext uri="{BB962C8B-B14F-4D97-AF65-F5344CB8AC3E}">
        <p14:creationId xmlns:p14="http://schemas.microsoft.com/office/powerpoint/2010/main" val="25337335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1" i="0" dirty="0"/>
              <a:t>Free Will </a:t>
            </a:r>
            <a:r>
              <a:rPr lang="en-US" b="0" i="0" dirty="0"/>
              <a:t>Doctrinal Confusion: </a:t>
            </a:r>
            <a:r>
              <a:rPr lang="en-US" b="1" i="1" u="sng" dirty="0"/>
              <a:t>Calvinism</a:t>
            </a:r>
            <a:r>
              <a:rPr lang="en-US" b="0" i="0" dirty="0"/>
              <a:t> is predominant among the 600 million Protestants</a:t>
            </a:r>
            <a:r>
              <a:rPr lang="en-US" b="0" i="0" baseline="0" dirty="0"/>
              <a:t> today, which insists that human free will, or agency, has nothing to do with a person’s eternal destiny. Grace is an irresistible force that draws a pre-determined elect into a saved condition. </a:t>
            </a:r>
            <a:r>
              <a:rPr lang="en-US" b="1" i="1" u="sng" baseline="0" dirty="0"/>
              <a:t>Arminianism</a:t>
            </a:r>
            <a:r>
              <a:rPr lang="en-US" b="0" i="0" u="none" baseline="0" dirty="0"/>
              <a:t> suggests that God did determine our eternal destiny at the foundation of the world, but God’s decision to exercise mercy and save anyone was guided by His foreknowledge of the decisions we would make in this life to follow Him or not.  To Arminius, man’s free will remained intact, and God’s grace was not irresistible.</a:t>
            </a:r>
            <a:endParaRPr lang="en-US" b="0" i="0" baseline="0" dirty="0"/>
          </a:p>
          <a:p>
            <a:pPr marL="685800" lvl="1" indent="-228600">
              <a:buAutoNum type="alphaLcPeriod"/>
            </a:pPr>
            <a:r>
              <a:rPr lang="en-US" b="1" i="1" dirty="0"/>
              <a:t>Against</a:t>
            </a:r>
            <a:r>
              <a:rPr lang="en-US" i="1" dirty="0"/>
              <a:t> </a:t>
            </a:r>
            <a:r>
              <a:rPr lang="en-US" b="1" i="1" dirty="0"/>
              <a:t>free will </a:t>
            </a:r>
            <a:r>
              <a:rPr lang="en-US" dirty="0"/>
              <a:t>(Eph 1:4-5; Eph 2:8-9</a:t>
            </a:r>
            <a:r>
              <a:rPr lang="en-US" baseline="0" dirty="0"/>
              <a:t>); </a:t>
            </a:r>
            <a:r>
              <a:rPr lang="en-US" b="1" i="1" baseline="0" dirty="0"/>
              <a:t>For</a:t>
            </a:r>
            <a:r>
              <a:rPr lang="en-US" i="1" baseline="0" dirty="0"/>
              <a:t> </a:t>
            </a:r>
            <a:r>
              <a:rPr lang="en-US" b="1" i="1" baseline="0" dirty="0"/>
              <a:t>free will </a:t>
            </a:r>
            <a:r>
              <a:rPr lang="en-US" baseline="0" dirty="0"/>
              <a:t>(1 Peter 1:2; Mat 23:37; Rom 8:29-30; Josh 24:15)</a:t>
            </a:r>
          </a:p>
          <a:p>
            <a:pPr marL="685800" lvl="1" indent="-228600">
              <a:buFont typeface="+mj-lt"/>
              <a:buAutoNum type="alphaLcPeriod"/>
            </a:pPr>
            <a:r>
              <a:rPr lang="en-US" b="1" u="sng" dirty="0"/>
              <a:t>Book of Mormon</a:t>
            </a:r>
            <a:r>
              <a:rPr lang="en-US" dirty="0"/>
              <a:t>: 2 Nephi 1:99, 119-120, 2 Nephi 7:40</a:t>
            </a:r>
          </a:p>
          <a:p>
            <a:pPr marL="228600" indent="-228600">
              <a:buAutoNum type="arabicPeriod"/>
            </a:pPr>
            <a:r>
              <a:rPr lang="en-US" b="1" i="0" dirty="0"/>
              <a:t>Faith &amp;</a:t>
            </a:r>
            <a:r>
              <a:rPr lang="en-US" b="1" i="0" baseline="0" dirty="0"/>
              <a:t> Works </a:t>
            </a:r>
            <a:r>
              <a:rPr lang="en-US" b="0" i="0" dirty="0"/>
              <a:t>Doctrinal</a:t>
            </a:r>
            <a:r>
              <a:rPr lang="en-US" b="0" i="0" baseline="0" dirty="0"/>
              <a:t> confusion: Faith is (1) a human act, rather than a gift; (2) an intellectual understanding about the saving aspects of the gospel; (3) does not involve commitment or submission to Christ; (4) does not include even a willingness to obey Christ because that would be too much like a “works” salvation.</a:t>
            </a:r>
          </a:p>
          <a:p>
            <a:pPr marL="685800" lvl="1" indent="-228600">
              <a:buAutoNum type="alphaLcPeriod"/>
            </a:pPr>
            <a:r>
              <a:rPr lang="en-US" b="1" i="1" dirty="0"/>
              <a:t>Against</a:t>
            </a:r>
            <a:r>
              <a:rPr lang="en-US" i="1" dirty="0"/>
              <a:t> </a:t>
            </a:r>
            <a:r>
              <a:rPr lang="en-US" b="1" i="1" dirty="0"/>
              <a:t>faith and works </a:t>
            </a:r>
            <a:r>
              <a:rPr lang="en-US" dirty="0"/>
              <a:t>(Eph</a:t>
            </a:r>
            <a:r>
              <a:rPr lang="en-US" baseline="0" dirty="0"/>
              <a:t> 2:8); </a:t>
            </a:r>
            <a:r>
              <a:rPr lang="en-US" b="1" i="1" dirty="0"/>
              <a:t>For</a:t>
            </a:r>
            <a:r>
              <a:rPr lang="en-US" i="1" dirty="0"/>
              <a:t> </a:t>
            </a:r>
            <a:r>
              <a:rPr lang="en-US" b="1" i="1" dirty="0"/>
              <a:t>faith and works</a:t>
            </a:r>
            <a:r>
              <a:rPr lang="en-US" b="1" dirty="0"/>
              <a:t> </a:t>
            </a:r>
            <a:r>
              <a:rPr lang="en-US" dirty="0"/>
              <a:t>(</a:t>
            </a:r>
            <a:r>
              <a:rPr lang="en-US" dirty="0" err="1"/>
              <a:t>Heb</a:t>
            </a:r>
            <a:r>
              <a:rPr lang="en-US" dirty="0"/>
              <a:t> 11, Gal 5:6, Mat 14:21-28, Jas 2)</a:t>
            </a:r>
          </a:p>
          <a:p>
            <a:pPr marL="685800" lvl="1" indent="-228600">
              <a:buFont typeface="+mj-lt"/>
              <a:buAutoNum type="alphaLcPeriod"/>
            </a:pPr>
            <a:r>
              <a:rPr lang="en-US" b="1" u="sng" dirty="0"/>
              <a:t>Book of Mormon</a:t>
            </a:r>
            <a:r>
              <a:rPr lang="en-US" b="1" u="none" dirty="0"/>
              <a:t>:</a:t>
            </a:r>
            <a:r>
              <a:rPr lang="en-US" b="1" u="none" baseline="0" dirty="0"/>
              <a:t> </a:t>
            </a:r>
            <a:r>
              <a:rPr lang="en-US" u="none" dirty="0"/>
              <a:t>Alma</a:t>
            </a:r>
            <a:r>
              <a:rPr lang="en-US" dirty="0"/>
              <a:t> 16:143-158,</a:t>
            </a:r>
            <a:r>
              <a:rPr lang="en-US" baseline="0" dirty="0"/>
              <a:t> 191-200, 223-225</a:t>
            </a:r>
          </a:p>
          <a:p>
            <a:pPr marL="228600" indent="-228600">
              <a:buAutoNum type="arabicPeriod"/>
            </a:pPr>
            <a:r>
              <a:rPr lang="en-US" b="1" baseline="0" dirty="0"/>
              <a:t>Repentance </a:t>
            </a:r>
            <a:r>
              <a:rPr lang="en-US" baseline="0" dirty="0"/>
              <a:t>Doctrinal confusion: (1) we are saved by faith alone, repentance is not necessary; (2) Repentance is a change of mind about who Christ is; (3) Repentance does not have to bear fruit</a:t>
            </a:r>
          </a:p>
          <a:p>
            <a:pPr marL="685800" lvl="1" indent="-228600">
              <a:buAutoNum type="alphaLcPeriod"/>
            </a:pPr>
            <a:r>
              <a:rPr lang="en-US" b="1" i="1" baseline="0" dirty="0"/>
              <a:t>Repentance is necessary </a:t>
            </a:r>
            <a:r>
              <a:rPr lang="en-US" b="0" i="0" baseline="0" dirty="0"/>
              <a:t>(Acts 3:19, 11:18), </a:t>
            </a:r>
            <a:r>
              <a:rPr lang="en-US" b="1" i="1" baseline="0" dirty="0"/>
              <a:t>involves turning away from sin</a:t>
            </a:r>
            <a:r>
              <a:rPr lang="en-US" b="0" i="0" baseline="0" dirty="0"/>
              <a:t> (Acts 3:26), </a:t>
            </a:r>
            <a:r>
              <a:rPr lang="en-US" b="1" i="1" baseline="0" dirty="0"/>
              <a:t>must bear fruit </a:t>
            </a:r>
            <a:r>
              <a:rPr lang="en-US" b="0" i="0" baseline="0" dirty="0"/>
              <a:t>(Luke 3:8, 1 John 3:9, Acts 26:20)</a:t>
            </a:r>
            <a:endParaRPr lang="en-US" b="1" i="1" baseline="0" dirty="0"/>
          </a:p>
          <a:p>
            <a:pPr marL="685800" lvl="1" indent="-228600">
              <a:buFont typeface="+mj-lt"/>
              <a:buAutoNum type="alphaLcPeriod"/>
            </a:pPr>
            <a:r>
              <a:rPr lang="en-US" b="1" u="sng" baseline="0" dirty="0"/>
              <a:t>Book of Mormon</a:t>
            </a:r>
            <a:r>
              <a:rPr lang="en-US" b="1" baseline="0" dirty="0"/>
              <a:t>: </a:t>
            </a:r>
            <a:r>
              <a:rPr lang="en-US" b="0" baseline="0" dirty="0"/>
              <a:t>Alma 3:57, </a:t>
            </a:r>
            <a:r>
              <a:rPr lang="en-US" baseline="0" dirty="0"/>
              <a:t>Alma 7:13, 46, Alma 9:27, 2 Nephi 12:78, </a:t>
            </a:r>
            <a:r>
              <a:rPr lang="en-US" baseline="0" dirty="0" err="1"/>
              <a:t>Mos</a:t>
            </a:r>
            <a:r>
              <a:rPr lang="en-US" baseline="0" dirty="0"/>
              <a:t> 2:31, 3 Nephi 4:58</a:t>
            </a:r>
          </a:p>
          <a:p>
            <a:pPr marL="228600" indent="-228600">
              <a:buAutoNum type="arabicPeriod"/>
            </a:pPr>
            <a:r>
              <a:rPr lang="en-US" b="1" baseline="0" dirty="0"/>
              <a:t>Baptism </a:t>
            </a:r>
            <a:r>
              <a:rPr lang="en-US" baseline="0" dirty="0"/>
              <a:t>Doctrinal confusion: </a:t>
            </a:r>
            <a:r>
              <a:rPr lang="en-US" b="1" i="1" baseline="0" dirty="0"/>
              <a:t>(1) Protestantism. </a:t>
            </a:r>
            <a:r>
              <a:rPr lang="en-US" baseline="0" dirty="0"/>
              <a:t>“Faith alone” gospel believe that being “born again” strictly refers to receiving the gift of the Holy Spirit at the point of initial belief.  To protestants, water baptism is a “work” and not part of Christ’s gospel.  There are many protestants (Methodists, Lutherans, Reformed and Anglican) who still practice baptism of infants or small children.  Whereas Baptist churches strongly object to infant baptism and practice only “believer’s baptism.” They view baptism as an act of obedience that occurs after they are saved, but before they can be a church member or partake of the Lord’s supper.  In baptizing by water, some churches sprinkle, partially immerse, or immerse completely (Baptists).  Quakers, Salvation Army, Christians Scientists and Unitarians do not baptize. Since protestants adhere to the concept of priesthood of all believers, any believer has authority to baptize someone. However, in actual practice a minister normally performs this sacrament. </a:t>
            </a:r>
            <a:r>
              <a:rPr lang="en-US" b="1" i="1" baseline="0" dirty="0"/>
              <a:t>(2) Catholicism</a:t>
            </a:r>
            <a:r>
              <a:rPr lang="en-US" baseline="0" dirty="0"/>
              <a:t>. In the Catholic church, baptism is necessary for salvation.  By it, they are supposed to obtain forgiveness for original sin, personal sin, and punishment for sin. Infant baptism is supposed to remove both the guilt and punishment of original sin.  Around the age of 12, a child then receives confirmation to consecrate or empower him for service to God.</a:t>
            </a:r>
          </a:p>
          <a:p>
            <a:pPr marL="685800" lvl="1" indent="-228600">
              <a:buFont typeface="+mj-lt"/>
              <a:buAutoNum type="alphaLcPeriod"/>
            </a:pPr>
            <a:r>
              <a:rPr lang="en-US" b="1" u="sng" baseline="0" dirty="0"/>
              <a:t>Book of Mormon</a:t>
            </a:r>
            <a:r>
              <a:rPr lang="en-US" b="1" baseline="0" dirty="0"/>
              <a:t>: </a:t>
            </a:r>
            <a:r>
              <a:rPr lang="en-US" baseline="0" dirty="0"/>
              <a:t>2 Nephi 13, Alma 5:24-25, </a:t>
            </a:r>
            <a:r>
              <a:rPr lang="en-US" baseline="0" dirty="0" err="1"/>
              <a:t>Mos</a:t>
            </a:r>
            <a:r>
              <a:rPr lang="en-US" baseline="0" dirty="0"/>
              <a:t> 11:187-188</a:t>
            </a:r>
          </a:p>
          <a:p>
            <a:pPr marL="228600" indent="-228600">
              <a:buAutoNum type="arabicPeriod"/>
            </a:pPr>
            <a:r>
              <a:rPr lang="en-US" b="1" baseline="0" dirty="0" smtClean="0"/>
              <a:t>Paid Ministry</a:t>
            </a:r>
            <a:r>
              <a:rPr lang="en-US" b="0" baseline="0" dirty="0" smtClean="0"/>
              <a:t> Doctrinal confusion: most denominations pay their ministers a salary in order to employ them full-time</a:t>
            </a:r>
          </a:p>
          <a:p>
            <a:pPr marL="685800" lvl="1" indent="-228600">
              <a:buFont typeface="+mj-lt"/>
              <a:buAutoNum type="alphaLcPeriod"/>
            </a:pPr>
            <a:r>
              <a:rPr lang="en-US" b="1" i="1" baseline="0" dirty="0" smtClean="0"/>
              <a:t>For paid ministry</a:t>
            </a:r>
            <a:r>
              <a:rPr lang="en-US" b="0" i="1" baseline="0" dirty="0" smtClean="0"/>
              <a:t> </a:t>
            </a:r>
            <a:r>
              <a:rPr lang="en-US" b="0" baseline="0" dirty="0" smtClean="0"/>
              <a:t>(Luke 10:2-7, Luke 12:33, 1 Cor 9:13-14, 2 Cor 11:7-9, 1 Tim 5:18) </a:t>
            </a:r>
            <a:r>
              <a:rPr lang="en-US" b="1" i="1" baseline="0" dirty="0" smtClean="0"/>
              <a:t>Against paid ministry</a:t>
            </a:r>
            <a:r>
              <a:rPr lang="en-US" b="0" i="1" baseline="0" dirty="0" smtClean="0"/>
              <a:t> </a:t>
            </a:r>
            <a:r>
              <a:rPr lang="en-US" b="0" baseline="0" dirty="0" smtClean="0"/>
              <a:t>(Acts 18:1-3, 1 Cor 9:13-19, 2 Cor 11:7-9, 1 Ths 2:6-12, 2 Ths 3:7-12)</a:t>
            </a:r>
            <a:endParaRPr lang="en-US" b="1" baseline="0" dirty="0"/>
          </a:p>
          <a:p>
            <a:pPr marL="228600" indent="-228600">
              <a:buAutoNum type="arabicPeriod"/>
            </a:pPr>
            <a:r>
              <a:rPr lang="en-US" b="1" baseline="0" dirty="0" smtClean="0"/>
              <a:t>Priesthood of all Believers</a:t>
            </a:r>
            <a:r>
              <a:rPr lang="en-US" b="0" baseline="0" dirty="0" smtClean="0"/>
              <a:t> Doctrinal confusion: (1) Evangelicals say a “priesthood of all believers” is empowered to perform holy ordinances</a:t>
            </a:r>
          </a:p>
          <a:p>
            <a:pPr marL="685800" lvl="1" indent="-228600">
              <a:buAutoNum type="arabicPeriod"/>
            </a:pPr>
            <a:r>
              <a:rPr lang="en-US" b="1" i="1" baseline="0" dirty="0" smtClean="0"/>
              <a:t>For priesthood of all believers</a:t>
            </a:r>
            <a:r>
              <a:rPr lang="en-US" b="0" i="0" baseline="0" dirty="0" smtClean="0"/>
              <a:t> (1 Pet 2:5, 9, 1 Tim 2:5, </a:t>
            </a:r>
            <a:r>
              <a:rPr lang="en-US" b="0" i="0" baseline="0" dirty="0" err="1" smtClean="0"/>
              <a:t>Heb</a:t>
            </a:r>
            <a:r>
              <a:rPr lang="en-US" b="0" i="0" baseline="0" dirty="0" smtClean="0"/>
              <a:t> 7:12), </a:t>
            </a:r>
            <a:r>
              <a:rPr lang="en-US" b="1" i="1" baseline="0" dirty="0" smtClean="0"/>
              <a:t>Against priesthood of all believers </a:t>
            </a:r>
            <a:r>
              <a:rPr lang="en-US" b="0" i="0" baseline="0" dirty="0" smtClean="0"/>
              <a:t>(John 15:16, Acts 13:1-3, 1 Cor 12:28-29, Eph 4:11-13, </a:t>
            </a:r>
            <a:r>
              <a:rPr lang="en-US" b="0" i="0" baseline="0" dirty="0" err="1" smtClean="0"/>
              <a:t>Heb</a:t>
            </a:r>
            <a:r>
              <a:rPr lang="en-US" b="0" i="0" baseline="0" dirty="0" smtClean="0"/>
              <a:t> 5:4, 2 Chr 26:16-21)</a:t>
            </a:r>
            <a:endParaRPr lang="en-US" b="1" i="1" baseline="0"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113</a:t>
            </a:fld>
            <a:endParaRPr lang="en-US"/>
          </a:p>
        </p:txBody>
      </p:sp>
    </p:spTree>
    <p:extLst>
      <p:ext uri="{BB962C8B-B14F-4D97-AF65-F5344CB8AC3E}">
        <p14:creationId xmlns:p14="http://schemas.microsoft.com/office/powerpoint/2010/main" val="85865245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1" i="0" dirty="0" smtClean="0"/>
              <a:t>Free Will </a:t>
            </a:r>
            <a:r>
              <a:rPr lang="en-US" b="0" i="0" dirty="0" smtClean="0"/>
              <a:t>Doctrinal Confusion: </a:t>
            </a:r>
            <a:r>
              <a:rPr lang="en-US" b="1" i="1" u="sng" dirty="0" smtClean="0"/>
              <a:t>Calvinism</a:t>
            </a:r>
            <a:r>
              <a:rPr lang="en-US" b="0" i="0" dirty="0" smtClean="0"/>
              <a:t> is predominant among the 600 million Protestants</a:t>
            </a:r>
            <a:r>
              <a:rPr lang="en-US" b="0" i="0" baseline="0" dirty="0" smtClean="0"/>
              <a:t> today, which insists that human free will, or agency, has nothing to do with a person’s eternal destiny. Grace is an irresistible force that draws a pre-determined elect into a saved condition. </a:t>
            </a:r>
            <a:r>
              <a:rPr lang="en-US" b="1" i="1" u="sng" baseline="0" dirty="0" smtClean="0"/>
              <a:t>Arminianism</a:t>
            </a:r>
            <a:r>
              <a:rPr lang="en-US" b="0" i="0" u="none" baseline="0" dirty="0" smtClean="0"/>
              <a:t> suggests that God did determine our eternal destiny at the foundation of the world, but God’s decision to exercise mercy and save anyone was guided by His foreknowledge of the decisions we would make in this life to follow Him or not.  To Arminius, man’s free will remained intact, and God’s grace was not irresistible.</a:t>
            </a:r>
            <a:endParaRPr lang="en-US" b="0" i="0" baseline="0" dirty="0" smtClean="0"/>
          </a:p>
          <a:p>
            <a:pPr marL="685800" lvl="1" indent="-228600">
              <a:buAutoNum type="alphaLcPeriod"/>
            </a:pPr>
            <a:r>
              <a:rPr lang="en-US" b="1" i="1" dirty="0" smtClean="0"/>
              <a:t>Against</a:t>
            </a:r>
            <a:r>
              <a:rPr lang="en-US" i="1" dirty="0" smtClean="0"/>
              <a:t> </a:t>
            </a:r>
            <a:r>
              <a:rPr lang="en-US" b="1" i="1" dirty="0" smtClean="0"/>
              <a:t>free will </a:t>
            </a:r>
            <a:r>
              <a:rPr lang="en-US" dirty="0" smtClean="0"/>
              <a:t>(Eph 1:4-5; Eph 2:8-9</a:t>
            </a:r>
            <a:r>
              <a:rPr lang="en-US" baseline="0" dirty="0" smtClean="0"/>
              <a:t>); </a:t>
            </a:r>
            <a:r>
              <a:rPr lang="en-US" b="1" i="1" baseline="0" dirty="0" smtClean="0"/>
              <a:t>For</a:t>
            </a:r>
            <a:r>
              <a:rPr lang="en-US" i="1" baseline="0" dirty="0" smtClean="0"/>
              <a:t> </a:t>
            </a:r>
            <a:r>
              <a:rPr lang="en-US" b="1" i="1" baseline="0" dirty="0" smtClean="0"/>
              <a:t>free will </a:t>
            </a:r>
            <a:r>
              <a:rPr lang="en-US" baseline="0" dirty="0" smtClean="0"/>
              <a:t>(1 Peter 1:2; Mat 23:37; Rom 8:29-30; Josh 24:15)</a:t>
            </a:r>
          </a:p>
          <a:p>
            <a:pPr marL="685800" lvl="1" indent="-228600">
              <a:buFont typeface="+mj-lt"/>
              <a:buAutoNum type="alphaLcPeriod"/>
            </a:pPr>
            <a:r>
              <a:rPr lang="en-US" b="1" u="sng" dirty="0" smtClean="0"/>
              <a:t>Book of Mormon</a:t>
            </a:r>
            <a:r>
              <a:rPr lang="en-US" dirty="0" smtClean="0"/>
              <a:t>: 2 Nephi 1:99, 119-120, 2 Nephi 7:40</a:t>
            </a:r>
          </a:p>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114</a:t>
            </a:fld>
            <a:endParaRPr lang="en-US"/>
          </a:p>
        </p:txBody>
      </p:sp>
    </p:spTree>
    <p:extLst>
      <p:ext uri="{BB962C8B-B14F-4D97-AF65-F5344CB8AC3E}">
        <p14:creationId xmlns:p14="http://schemas.microsoft.com/office/powerpoint/2010/main" val="20012935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1" i="0" dirty="0" smtClean="0"/>
              <a:t>Free Will </a:t>
            </a:r>
            <a:r>
              <a:rPr lang="en-US" b="0" i="0" dirty="0" smtClean="0"/>
              <a:t>Doctrinal Confusion: </a:t>
            </a:r>
            <a:r>
              <a:rPr lang="en-US" b="1" i="1" u="sng" dirty="0" smtClean="0"/>
              <a:t>Calvinism</a:t>
            </a:r>
            <a:r>
              <a:rPr lang="en-US" b="0" i="0" dirty="0" smtClean="0"/>
              <a:t> is predominant among the 600 million Protestants</a:t>
            </a:r>
            <a:r>
              <a:rPr lang="en-US" b="0" i="0" baseline="0" dirty="0" smtClean="0"/>
              <a:t> today, which insists that human free will, or agency, has nothing to do with a person’s eternal destiny. Grace is an irresistible force that draws a pre-determined elect into a saved condition. </a:t>
            </a:r>
            <a:r>
              <a:rPr lang="en-US" b="1" i="1" u="sng" baseline="0" dirty="0" smtClean="0"/>
              <a:t>Arminianism</a:t>
            </a:r>
            <a:r>
              <a:rPr lang="en-US" b="0" i="0" u="none" baseline="0" dirty="0" smtClean="0"/>
              <a:t> suggests that God did determine our eternal destiny at the foundation of the world, but God’s decision to exercise mercy and save anyone was guided by His foreknowledge of the decisions we would make in this life to follow Him or not.  To Arminius, man’s free will remained intact, and God’s grace was not irresistible.</a:t>
            </a:r>
            <a:endParaRPr lang="en-US" b="0" i="0" baseline="0" dirty="0" smtClean="0"/>
          </a:p>
          <a:p>
            <a:pPr marL="685800" lvl="1" indent="-228600">
              <a:buAutoNum type="alphaLcPeriod"/>
            </a:pPr>
            <a:r>
              <a:rPr lang="en-US" b="1" i="1" dirty="0" smtClean="0"/>
              <a:t>Against</a:t>
            </a:r>
            <a:r>
              <a:rPr lang="en-US" i="1" dirty="0" smtClean="0"/>
              <a:t> </a:t>
            </a:r>
            <a:r>
              <a:rPr lang="en-US" b="1" i="1" dirty="0" smtClean="0"/>
              <a:t>free will </a:t>
            </a:r>
            <a:r>
              <a:rPr lang="en-US" dirty="0" smtClean="0"/>
              <a:t>(Eph 1:4-5; Eph 2:8-9</a:t>
            </a:r>
            <a:r>
              <a:rPr lang="en-US" baseline="0" dirty="0" smtClean="0"/>
              <a:t>); </a:t>
            </a:r>
            <a:r>
              <a:rPr lang="en-US" b="1" i="1" baseline="0" dirty="0" smtClean="0"/>
              <a:t>For</a:t>
            </a:r>
            <a:r>
              <a:rPr lang="en-US" i="1" baseline="0" dirty="0" smtClean="0"/>
              <a:t> </a:t>
            </a:r>
            <a:r>
              <a:rPr lang="en-US" b="1" i="1" baseline="0" dirty="0" smtClean="0"/>
              <a:t>free will </a:t>
            </a:r>
            <a:r>
              <a:rPr lang="en-US" baseline="0" dirty="0" smtClean="0"/>
              <a:t>(1 Peter 1:2; Mat 23:37; Rom 8:29-30; Josh 24:15)</a:t>
            </a:r>
          </a:p>
          <a:p>
            <a:pPr marL="685800" lvl="1" indent="-228600">
              <a:buFont typeface="+mj-lt"/>
              <a:buAutoNum type="alphaLcPeriod"/>
            </a:pPr>
            <a:r>
              <a:rPr lang="en-US" b="1" u="sng" dirty="0" smtClean="0"/>
              <a:t>Book of Mormon</a:t>
            </a:r>
            <a:r>
              <a:rPr lang="en-US" dirty="0" smtClean="0"/>
              <a:t>: 2 Nephi 1:99, 119-120, 2 Nephi 7:40</a:t>
            </a:r>
          </a:p>
        </p:txBody>
      </p:sp>
      <p:sp>
        <p:nvSpPr>
          <p:cNvPr id="4" name="Slide Number Placeholder 3"/>
          <p:cNvSpPr>
            <a:spLocks noGrp="1"/>
          </p:cNvSpPr>
          <p:nvPr>
            <p:ph type="sldNum" sz="quarter" idx="10"/>
          </p:nvPr>
        </p:nvSpPr>
        <p:spPr/>
        <p:txBody>
          <a:bodyPr/>
          <a:lstStyle/>
          <a:p>
            <a:fld id="{70918E65-52C2-4C49-8D48-22DD36FFD9FF}" type="slidenum">
              <a:rPr lang="en-US" smtClean="0"/>
              <a:t>115</a:t>
            </a:fld>
            <a:endParaRPr lang="en-US"/>
          </a:p>
        </p:txBody>
      </p:sp>
    </p:spTree>
    <p:extLst>
      <p:ext uri="{BB962C8B-B14F-4D97-AF65-F5344CB8AC3E}">
        <p14:creationId xmlns:p14="http://schemas.microsoft.com/office/powerpoint/2010/main" val="398093813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1" i="0" dirty="0" smtClean="0"/>
              <a:t>Faith &amp;</a:t>
            </a:r>
            <a:r>
              <a:rPr lang="en-US" b="1" i="0" baseline="0" dirty="0" smtClean="0"/>
              <a:t> Works </a:t>
            </a:r>
            <a:r>
              <a:rPr lang="en-US" b="0" i="0" dirty="0" smtClean="0"/>
              <a:t>Doctrinal</a:t>
            </a:r>
            <a:r>
              <a:rPr lang="en-US" b="0" i="0" baseline="0" dirty="0" smtClean="0"/>
              <a:t> confusion: Faith is (1) a human act, rather than a gift; (2) an intellectual understanding about the saving aspects of the gospel; (3) does not involve commitment or submission to Christ; (4) does not include even a willingness to obey Christ because that would be too much like a “works” salvation.</a:t>
            </a:r>
          </a:p>
          <a:p>
            <a:pPr marL="685800" lvl="1" indent="-228600">
              <a:buAutoNum type="alphaLcPeriod"/>
            </a:pPr>
            <a:r>
              <a:rPr lang="en-US" b="1" i="1" dirty="0" smtClean="0"/>
              <a:t>Against</a:t>
            </a:r>
            <a:r>
              <a:rPr lang="en-US" i="1" dirty="0" smtClean="0"/>
              <a:t> </a:t>
            </a:r>
            <a:r>
              <a:rPr lang="en-US" b="1" i="1" dirty="0" smtClean="0"/>
              <a:t>faith and works </a:t>
            </a:r>
            <a:r>
              <a:rPr lang="en-US" dirty="0" smtClean="0"/>
              <a:t>(Eph</a:t>
            </a:r>
            <a:r>
              <a:rPr lang="en-US" baseline="0" dirty="0" smtClean="0"/>
              <a:t> 2:8); </a:t>
            </a:r>
            <a:r>
              <a:rPr lang="en-US" b="1" i="1" dirty="0" smtClean="0"/>
              <a:t>For</a:t>
            </a:r>
            <a:r>
              <a:rPr lang="en-US" i="1" dirty="0" smtClean="0"/>
              <a:t> </a:t>
            </a:r>
            <a:r>
              <a:rPr lang="en-US" b="1" i="1" dirty="0" smtClean="0"/>
              <a:t>faith and works</a:t>
            </a:r>
            <a:r>
              <a:rPr lang="en-US" b="1" dirty="0" smtClean="0"/>
              <a:t> </a:t>
            </a:r>
            <a:r>
              <a:rPr lang="en-US" dirty="0" smtClean="0"/>
              <a:t>(</a:t>
            </a:r>
            <a:r>
              <a:rPr lang="en-US" dirty="0" err="1" smtClean="0"/>
              <a:t>Heb</a:t>
            </a:r>
            <a:r>
              <a:rPr lang="en-US" dirty="0" smtClean="0"/>
              <a:t> 11, Gal 5:6, Mat 14:21-28, Jas 2)</a:t>
            </a:r>
          </a:p>
          <a:p>
            <a:pPr marL="685800" lvl="1" indent="-228600">
              <a:buFont typeface="+mj-lt"/>
              <a:buAutoNum type="alphaLcPeriod"/>
            </a:pPr>
            <a:r>
              <a:rPr lang="en-US" b="1" u="sng" dirty="0" smtClean="0"/>
              <a:t>Book of Mormon</a:t>
            </a:r>
            <a:r>
              <a:rPr lang="en-US" b="1" u="none" dirty="0" smtClean="0"/>
              <a:t>:</a:t>
            </a:r>
            <a:r>
              <a:rPr lang="en-US" b="1" u="none" baseline="0" dirty="0" smtClean="0"/>
              <a:t> </a:t>
            </a:r>
            <a:r>
              <a:rPr lang="en-US" u="none" dirty="0" smtClean="0"/>
              <a:t>Alma</a:t>
            </a:r>
            <a:r>
              <a:rPr lang="en-US" dirty="0" smtClean="0"/>
              <a:t> 16:143-158,</a:t>
            </a:r>
            <a:r>
              <a:rPr lang="en-US" baseline="0" dirty="0" smtClean="0"/>
              <a:t> 191-200, 223-225</a:t>
            </a:r>
          </a:p>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116</a:t>
            </a:fld>
            <a:endParaRPr lang="en-US"/>
          </a:p>
        </p:txBody>
      </p:sp>
    </p:spTree>
    <p:extLst>
      <p:ext uri="{BB962C8B-B14F-4D97-AF65-F5344CB8AC3E}">
        <p14:creationId xmlns:p14="http://schemas.microsoft.com/office/powerpoint/2010/main" val="227235740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smtClean="0"/>
          </a:p>
        </p:txBody>
      </p:sp>
      <p:sp>
        <p:nvSpPr>
          <p:cNvPr id="4" name="Slide Number Placeholder 3"/>
          <p:cNvSpPr>
            <a:spLocks noGrp="1"/>
          </p:cNvSpPr>
          <p:nvPr>
            <p:ph type="sldNum" sz="quarter" idx="10"/>
          </p:nvPr>
        </p:nvSpPr>
        <p:spPr/>
        <p:txBody>
          <a:bodyPr/>
          <a:lstStyle/>
          <a:p>
            <a:fld id="{70918E65-52C2-4C49-8D48-22DD36FFD9FF}" type="slidenum">
              <a:rPr lang="en-US" smtClean="0"/>
              <a:t>117</a:t>
            </a:fld>
            <a:endParaRPr lang="en-US"/>
          </a:p>
        </p:txBody>
      </p:sp>
    </p:spTree>
    <p:extLst>
      <p:ext uri="{BB962C8B-B14F-4D97-AF65-F5344CB8AC3E}">
        <p14:creationId xmlns:p14="http://schemas.microsoft.com/office/powerpoint/2010/main" val="300324731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1" baseline="0" dirty="0" smtClean="0"/>
              <a:t>Repentance </a:t>
            </a:r>
            <a:r>
              <a:rPr lang="en-US" baseline="0" dirty="0" smtClean="0"/>
              <a:t>Doctrinal confusion: </a:t>
            </a:r>
          </a:p>
          <a:p>
            <a:pPr marL="685800" lvl="1" indent="-228600">
              <a:buAutoNum type="alphaLcPeriod"/>
            </a:pPr>
            <a:r>
              <a:rPr lang="en-US" baseline="0" dirty="0" smtClean="0"/>
              <a:t>(1) we are saved by faith alone, repentance is not necessary; </a:t>
            </a:r>
          </a:p>
          <a:p>
            <a:pPr marL="685800" lvl="1" indent="-228600">
              <a:buAutoNum type="alphaLcPeriod"/>
            </a:pPr>
            <a:r>
              <a:rPr lang="en-US" baseline="0" dirty="0" smtClean="0"/>
              <a:t>(2) Repentance is a change of mind about who Christ is; </a:t>
            </a:r>
          </a:p>
          <a:p>
            <a:pPr marL="685800" lvl="1" indent="-228600">
              <a:buAutoNum type="alphaLcPeriod"/>
            </a:pPr>
            <a:r>
              <a:rPr lang="en-US" baseline="0" dirty="0" smtClean="0"/>
              <a:t>(3) Repentance does not have to bear fruit</a:t>
            </a:r>
          </a:p>
          <a:p>
            <a:pPr marL="1143000" lvl="2" indent="-228600">
              <a:buAutoNum type="alphaLcPeriod"/>
            </a:pPr>
            <a:r>
              <a:rPr lang="en-US" b="1" i="1" baseline="0" dirty="0" smtClean="0"/>
              <a:t>Repentance is necessary </a:t>
            </a:r>
            <a:r>
              <a:rPr lang="en-US" b="0" i="0" baseline="0" dirty="0" smtClean="0"/>
              <a:t>(Acts 3:19, 11:18), </a:t>
            </a:r>
          </a:p>
          <a:p>
            <a:pPr marL="1143000" lvl="2" indent="-228600">
              <a:buAutoNum type="alphaLcPeriod"/>
            </a:pPr>
            <a:r>
              <a:rPr lang="en-US" b="1" i="1" baseline="0" dirty="0" smtClean="0"/>
              <a:t>involves turning away from sin</a:t>
            </a:r>
            <a:r>
              <a:rPr lang="en-US" b="0" i="0" baseline="0" dirty="0" smtClean="0"/>
              <a:t> (Acts 3:26), </a:t>
            </a:r>
          </a:p>
          <a:p>
            <a:pPr marL="1143000" lvl="2" indent="-228600">
              <a:buAutoNum type="alphaLcPeriod"/>
            </a:pPr>
            <a:r>
              <a:rPr lang="en-US" b="1" i="1" baseline="0" dirty="0" smtClean="0"/>
              <a:t>must bear fruit </a:t>
            </a:r>
            <a:r>
              <a:rPr lang="en-US" b="0" i="0" baseline="0" dirty="0" smtClean="0"/>
              <a:t>(Luke 3:8, 1 John 3:9, Acts 26:20)</a:t>
            </a:r>
            <a:endParaRPr lang="en-US" b="1" i="1" baseline="0" dirty="0" smtClean="0"/>
          </a:p>
          <a:p>
            <a:pPr marL="1143000" lvl="2" indent="-228600">
              <a:buFont typeface="+mj-lt"/>
              <a:buAutoNum type="alphaLcPeriod"/>
            </a:pPr>
            <a:r>
              <a:rPr lang="en-US" b="1" u="sng" baseline="0" dirty="0" smtClean="0"/>
              <a:t>Book of Mormon</a:t>
            </a:r>
            <a:r>
              <a:rPr lang="en-US" b="1" baseline="0" dirty="0" smtClean="0"/>
              <a:t>: </a:t>
            </a:r>
            <a:r>
              <a:rPr lang="en-US" b="0" baseline="0" dirty="0" smtClean="0"/>
              <a:t>Alma 3:57, </a:t>
            </a:r>
            <a:r>
              <a:rPr lang="en-US" baseline="0" dirty="0" smtClean="0"/>
              <a:t>Alma 7:13, 46, Alma 9:27, 2 Nephi 12:78, </a:t>
            </a:r>
            <a:r>
              <a:rPr lang="en-US" baseline="0" dirty="0" err="1" smtClean="0"/>
              <a:t>Mos</a:t>
            </a:r>
            <a:r>
              <a:rPr lang="en-US" baseline="0" dirty="0" smtClean="0"/>
              <a:t> 2:31, 3 Nephi 4:58</a:t>
            </a:r>
          </a:p>
          <a:p>
            <a:pPr marL="228600" indent="-228600">
              <a:buAutoNum type="arabicPeriod"/>
            </a:pPr>
            <a:endParaRPr lang="en-US" dirty="0" smtClean="0"/>
          </a:p>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118</a:t>
            </a:fld>
            <a:endParaRPr lang="en-US"/>
          </a:p>
        </p:txBody>
      </p:sp>
    </p:spTree>
    <p:extLst>
      <p:ext uri="{BB962C8B-B14F-4D97-AF65-F5344CB8AC3E}">
        <p14:creationId xmlns:p14="http://schemas.microsoft.com/office/powerpoint/2010/main" val="405330509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Helaman</a:t>
            </a:r>
            <a:r>
              <a:rPr lang="en-US" b="1" baseline="0" dirty="0" smtClean="0"/>
              <a:t> 5:69-74</a:t>
            </a:r>
            <a:endParaRPr lang="en-US" b="1" dirty="0" smtClean="0"/>
          </a:p>
          <a:p>
            <a:r>
              <a:rPr lang="en-US" dirty="0" smtClean="0"/>
              <a:t>69 Yea, it </a:t>
            </a:r>
            <a:r>
              <a:rPr lang="en-US" dirty="0" err="1" smtClean="0"/>
              <a:t>behooveth</a:t>
            </a:r>
            <a:r>
              <a:rPr lang="en-US" dirty="0" smtClean="0"/>
              <a:t> him, and becometh expedient that he dieth, to bring to pass the resurrection of the dead, that thereby men may be brought into the presence of the Lord; 70 Yea, behold this death bringeth to pass the resurrection, and </a:t>
            </a:r>
            <a:r>
              <a:rPr lang="en-US" dirty="0" err="1" smtClean="0"/>
              <a:t>redeemeth</a:t>
            </a:r>
            <a:r>
              <a:rPr lang="en-US" dirty="0" smtClean="0"/>
              <a:t> all mankind from the first death; that spiritual death for all mankind, by the fall of Adam, being cut off from the presence of the Lord, or considered as dead, both as to things temporal and to things spiritual. 71 But behold, the resurrection of Christ </a:t>
            </a:r>
            <a:r>
              <a:rPr lang="en-US" dirty="0" err="1" smtClean="0"/>
              <a:t>redeemeth</a:t>
            </a:r>
            <a:r>
              <a:rPr lang="en-US" dirty="0" smtClean="0"/>
              <a:t> mankind, yea, even all mankind, and bringeth them back into the presence of the Lord; </a:t>
            </a:r>
            <a:r>
              <a:rPr lang="en-US" sz="1200" kern="1200" dirty="0" smtClean="0">
                <a:solidFill>
                  <a:schemeClr val="tx1"/>
                </a:solidFill>
                <a:effectLst/>
                <a:latin typeface="+mn-lt"/>
                <a:ea typeface="+mn-ea"/>
                <a:cs typeface="+mn-cs"/>
              </a:rPr>
              <a:t>72 Yea, and it bringeth to pass the conditions of repentance, that whosoever </a:t>
            </a:r>
            <a:r>
              <a:rPr lang="en-US" sz="1200" kern="1200" dirty="0" err="1" smtClean="0">
                <a:solidFill>
                  <a:schemeClr val="tx1"/>
                </a:solidFill>
                <a:effectLst/>
                <a:latin typeface="+mn-lt"/>
                <a:ea typeface="+mn-ea"/>
                <a:cs typeface="+mn-cs"/>
              </a:rPr>
              <a:t>repenteth</a:t>
            </a:r>
            <a:r>
              <a:rPr lang="en-US" sz="1200" kern="1200" dirty="0" smtClean="0">
                <a:solidFill>
                  <a:schemeClr val="tx1"/>
                </a:solidFill>
                <a:effectLst/>
                <a:latin typeface="+mn-lt"/>
                <a:ea typeface="+mn-ea"/>
                <a:cs typeface="+mn-cs"/>
              </a:rPr>
              <a:t>, the same is not hewn down and cast into the fire; </a:t>
            </a:r>
            <a:r>
              <a:rPr lang="en-US" dirty="0" smtClean="0"/>
              <a:t>73 But whosoever </a:t>
            </a:r>
            <a:r>
              <a:rPr lang="en-US" dirty="0" err="1" smtClean="0"/>
              <a:t>repenteth</a:t>
            </a:r>
            <a:r>
              <a:rPr lang="en-US" dirty="0" smtClean="0"/>
              <a:t> not, is hewn down and cast into the fire, and there cometh upon them again a spiritual death, yea, a second death, for they are cut off again as to things pertaining to righteousness; 74 Therefore repent ye, repent ye, lest by knowing these things and not doing them, ye shall suffer yourselves to come under condemnation, and ye are brought down unto this second death.</a:t>
            </a:r>
          </a:p>
        </p:txBody>
      </p:sp>
      <p:sp>
        <p:nvSpPr>
          <p:cNvPr id="4" name="Slide Number Placeholder 3"/>
          <p:cNvSpPr>
            <a:spLocks noGrp="1"/>
          </p:cNvSpPr>
          <p:nvPr>
            <p:ph type="sldNum" sz="quarter" idx="10"/>
          </p:nvPr>
        </p:nvSpPr>
        <p:spPr/>
        <p:txBody>
          <a:bodyPr/>
          <a:lstStyle/>
          <a:p>
            <a:fld id="{70918E65-52C2-4C49-8D48-22DD36FFD9FF}" type="slidenum">
              <a:rPr lang="en-US" smtClean="0"/>
              <a:t>119</a:t>
            </a:fld>
            <a:endParaRPr lang="en-US"/>
          </a:p>
        </p:txBody>
      </p:sp>
    </p:spTree>
    <p:extLst>
      <p:ext uri="{BB962C8B-B14F-4D97-AF65-F5344CB8AC3E}">
        <p14:creationId xmlns:p14="http://schemas.microsoft.com/office/powerpoint/2010/main" val="167245579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1" baseline="0" dirty="0" smtClean="0"/>
              <a:t>Baptism </a:t>
            </a:r>
            <a:r>
              <a:rPr lang="en-US" baseline="0" dirty="0" smtClean="0"/>
              <a:t>Doctrinal confusion: </a:t>
            </a:r>
            <a:r>
              <a:rPr lang="en-US" b="1" i="1" baseline="0" dirty="0" smtClean="0"/>
              <a:t>(1) Protestantism. </a:t>
            </a:r>
            <a:r>
              <a:rPr lang="en-US" baseline="0" dirty="0" smtClean="0"/>
              <a:t>“Faith alone” gospel believe that being “born again” strictly refers to receiving the gift of the Holy Spirit at the point of initial belief.  To protestants, water baptism is a “work” and not part of Christ’s gospel.  There are many protestants (Methodists, Lutherans, Reformed and Anglican) who still practice baptism of infants or small children.  Whereas Baptist churches strongly object to infant baptism and practice only “believer’s baptism.” They view baptism as an act of obedience that occurs after they are saved, but before they can be a church member or partake of the Lord’s supper.  In baptizing by water, some churches sprinkle, partially immerse, or immerse completely (Baptists).  Quakers, Salvation Army, Christians Scientists and Unitarians do not baptize. Since protestants adhere to the concept of priesthood of all believers, any believer has authority to baptize someone. However, in actual practice a minister normally performs this sacrament. </a:t>
            </a:r>
            <a:r>
              <a:rPr lang="en-US" b="1" i="1" baseline="0" dirty="0" smtClean="0"/>
              <a:t>(2) Catholicism</a:t>
            </a:r>
            <a:r>
              <a:rPr lang="en-US" baseline="0" dirty="0" smtClean="0"/>
              <a:t>. In the Catholic church, baptism is necessary for salvation.  By it, they are supposed to obtain forgiveness for original sin, personal sin, and punishment for sin. Infant baptism is supposed to remove both the guilt and punishment of original sin.  Around the age of 12, a child then receives confirmation to consecrate or empower him for service to God.</a:t>
            </a:r>
          </a:p>
          <a:p>
            <a:pPr marL="0" indent="0">
              <a:buNone/>
            </a:pPr>
            <a:endParaRPr lang="en-US" b="1" baseline="0" dirty="0" smtClean="0"/>
          </a:p>
          <a:p>
            <a:pPr marL="0" indent="0">
              <a:buNone/>
            </a:pPr>
            <a:r>
              <a:rPr lang="en-US" b="1" baseline="0" dirty="0" smtClean="0"/>
              <a:t>1 Peter 3:21 (KJV)</a:t>
            </a:r>
          </a:p>
          <a:p>
            <a:pPr marL="0" indent="0">
              <a:buNone/>
            </a:pPr>
            <a:r>
              <a:rPr lang="en-US" dirty="0" smtClean="0"/>
              <a:t>21 The like figure whereunto even baptism doth also now save us (not the putting away of the filth of the flesh, but the answer of a good conscience toward God,) by the resurrection of Jesus Christ:</a:t>
            </a:r>
            <a:endParaRPr lang="en-US" baseline="0" dirty="0"/>
          </a:p>
        </p:txBody>
      </p:sp>
      <p:sp>
        <p:nvSpPr>
          <p:cNvPr id="4" name="Slide Number Placeholder 3"/>
          <p:cNvSpPr>
            <a:spLocks noGrp="1"/>
          </p:cNvSpPr>
          <p:nvPr>
            <p:ph type="sldNum" sz="quarter" idx="10"/>
          </p:nvPr>
        </p:nvSpPr>
        <p:spPr/>
        <p:txBody>
          <a:bodyPr/>
          <a:lstStyle/>
          <a:p>
            <a:fld id="{70918E65-52C2-4C49-8D48-22DD36FFD9FF}" type="slidenum">
              <a:rPr lang="en-US" smtClean="0"/>
              <a:t>120</a:t>
            </a:fld>
            <a:endParaRPr lang="en-US"/>
          </a:p>
        </p:txBody>
      </p:sp>
    </p:spTree>
    <p:extLst>
      <p:ext uri="{BB962C8B-B14F-4D97-AF65-F5344CB8AC3E}">
        <p14:creationId xmlns:p14="http://schemas.microsoft.com/office/powerpoint/2010/main" val="378887061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70918E65-52C2-4C49-8D48-22DD36FFD9FF}" type="slidenum">
              <a:rPr lang="en-US" smtClean="0"/>
              <a:t>121</a:t>
            </a:fld>
            <a:endParaRPr lang="en-US"/>
          </a:p>
        </p:txBody>
      </p:sp>
    </p:spTree>
    <p:extLst>
      <p:ext uri="{BB962C8B-B14F-4D97-AF65-F5344CB8AC3E}">
        <p14:creationId xmlns:p14="http://schemas.microsoft.com/office/powerpoint/2010/main" val="26193078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1" baseline="0" dirty="0" smtClean="0"/>
              <a:t>Paid Ministry</a:t>
            </a:r>
            <a:r>
              <a:rPr lang="en-US" b="0" baseline="0" dirty="0" smtClean="0"/>
              <a:t> Doctrinal confusion: most denominations pay their ministers a salary in order to employ them full-time</a:t>
            </a:r>
          </a:p>
          <a:p>
            <a:pPr marL="685800" lvl="1" indent="-228600">
              <a:buFont typeface="+mj-lt"/>
              <a:buAutoNum type="alphaLcPeriod"/>
            </a:pPr>
            <a:r>
              <a:rPr lang="en-US" b="1" i="1" baseline="0" dirty="0" smtClean="0"/>
              <a:t>For paid ministry</a:t>
            </a:r>
            <a:r>
              <a:rPr lang="en-US" b="0" i="1" baseline="0" dirty="0" smtClean="0"/>
              <a:t> </a:t>
            </a:r>
            <a:r>
              <a:rPr lang="en-US" b="0" baseline="0" dirty="0" smtClean="0"/>
              <a:t>(Luke 10:2-7, Luke 12:33, 1 Cor 9:13-14, 2 Cor 11:7-9, 1 Tim 5:18) </a:t>
            </a:r>
            <a:r>
              <a:rPr lang="en-US" b="1" i="1" baseline="0" dirty="0" smtClean="0"/>
              <a:t>Against paid ministry</a:t>
            </a:r>
            <a:r>
              <a:rPr lang="en-US" b="0" i="1" baseline="0" dirty="0" smtClean="0"/>
              <a:t> </a:t>
            </a:r>
            <a:r>
              <a:rPr lang="en-US" b="0" baseline="0" dirty="0" smtClean="0"/>
              <a:t>(Acts 18:1-3, 1 Cor 9:13-19, 2 Cor 11:7-9, 1 Ths 2:6-12, 2 Ths 3:7-12)</a:t>
            </a:r>
            <a:endParaRPr lang="en-US" b="1" baseline="0" dirty="0" smtClean="0"/>
          </a:p>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122</a:t>
            </a:fld>
            <a:endParaRPr lang="en-US"/>
          </a:p>
        </p:txBody>
      </p:sp>
    </p:spTree>
    <p:extLst>
      <p:ext uri="{BB962C8B-B14F-4D97-AF65-F5344CB8AC3E}">
        <p14:creationId xmlns:p14="http://schemas.microsoft.com/office/powerpoint/2010/main" val="28653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16</a:t>
            </a:fld>
            <a:endParaRPr lang="en-US"/>
          </a:p>
        </p:txBody>
      </p:sp>
    </p:spTree>
    <p:extLst>
      <p:ext uri="{BB962C8B-B14F-4D97-AF65-F5344CB8AC3E}">
        <p14:creationId xmlns:p14="http://schemas.microsoft.com/office/powerpoint/2010/main" val="149563688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2 Nephi 11:90-91 and 106-109</a:t>
            </a:r>
          </a:p>
          <a:p>
            <a:r>
              <a:rPr lang="en-US" sz="1200" b="1" kern="1200" dirty="0" smtClean="0">
                <a:solidFill>
                  <a:schemeClr val="tx1"/>
                </a:solidFill>
                <a:effectLst/>
                <a:latin typeface="+mn-lt"/>
                <a:ea typeface="+mn-ea"/>
                <a:cs typeface="+mn-cs"/>
              </a:rPr>
              <a:t>90</a:t>
            </a:r>
            <a:r>
              <a:rPr lang="en-US" sz="1200" kern="1200" dirty="0" smtClean="0">
                <a:solidFill>
                  <a:schemeClr val="tx1"/>
                </a:solidFill>
                <a:effectLst/>
                <a:latin typeface="+mn-lt"/>
                <a:ea typeface="+mn-ea"/>
                <a:cs typeface="+mn-cs"/>
              </a:rPr>
              <a:t> And the Gentiles are lifted up in the pride of their eyes, and have stumbled, because of the greatness of their stumbling block, that they have built up many churches;</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91</a:t>
            </a:r>
            <a:r>
              <a:rPr lang="en-US" sz="1200" kern="1200" dirty="0" smtClean="0">
                <a:solidFill>
                  <a:schemeClr val="tx1"/>
                </a:solidFill>
                <a:effectLst/>
                <a:latin typeface="+mn-lt"/>
                <a:ea typeface="+mn-ea"/>
                <a:cs typeface="+mn-cs"/>
              </a:rPr>
              <a:t> Nevertheless they put down the power and the miracles of God, and preach up unto themselves, their own wisdom, and their own learning, that they may get gain, and grind upon the face of the poor;…</a:t>
            </a:r>
            <a:r>
              <a:rPr lang="en-US" sz="1200" b="1" kern="1200" dirty="0" smtClean="0">
                <a:solidFill>
                  <a:schemeClr val="tx1"/>
                </a:solidFill>
                <a:effectLst/>
                <a:latin typeface="+mn-lt"/>
                <a:ea typeface="+mn-ea"/>
                <a:cs typeface="+mn-cs"/>
              </a:rPr>
              <a:t>106</a:t>
            </a:r>
            <a:r>
              <a:rPr lang="en-US" sz="1200" kern="1200" dirty="0" smtClean="0">
                <a:solidFill>
                  <a:schemeClr val="tx1"/>
                </a:solidFill>
                <a:effectLst/>
                <a:latin typeface="+mn-lt"/>
                <a:ea typeface="+mn-ea"/>
                <a:cs typeface="+mn-cs"/>
              </a:rPr>
              <a:t> He commandeth that there shall be no priestcrafts; for, behold, priestcrafts are that men preach and set themselves up for a light unto the world, that they may get gain, and praise of the world; but they seek not the welfare of Zion. </a:t>
            </a:r>
            <a:r>
              <a:rPr lang="en-US" sz="1200" b="1" kern="1200" dirty="0" smtClean="0">
                <a:solidFill>
                  <a:schemeClr val="tx1"/>
                </a:solidFill>
                <a:effectLst/>
                <a:latin typeface="+mn-lt"/>
                <a:ea typeface="+mn-ea"/>
                <a:cs typeface="+mn-cs"/>
              </a:rPr>
              <a:t>107</a:t>
            </a:r>
            <a:r>
              <a:rPr lang="en-US" sz="1200" kern="1200" dirty="0" smtClean="0">
                <a:solidFill>
                  <a:schemeClr val="tx1"/>
                </a:solidFill>
                <a:effectLst/>
                <a:latin typeface="+mn-lt"/>
                <a:ea typeface="+mn-ea"/>
                <a:cs typeface="+mn-cs"/>
              </a:rPr>
              <a:t> Behold, the Lord hath forbidden this thing; wherefore, the Lord God hath given a commandment, that all men should have charity, which charity is love. </a:t>
            </a:r>
            <a:r>
              <a:rPr lang="en-US" sz="1200" b="1" kern="1200" dirty="0" smtClean="0">
                <a:solidFill>
                  <a:schemeClr val="tx1"/>
                </a:solidFill>
                <a:effectLst/>
                <a:latin typeface="+mn-lt"/>
                <a:ea typeface="+mn-ea"/>
                <a:cs typeface="+mn-cs"/>
              </a:rPr>
              <a:t>108</a:t>
            </a:r>
            <a:r>
              <a:rPr lang="en-US" sz="1200" kern="1200" dirty="0" smtClean="0">
                <a:solidFill>
                  <a:schemeClr val="tx1"/>
                </a:solidFill>
                <a:effectLst/>
                <a:latin typeface="+mn-lt"/>
                <a:ea typeface="+mn-ea"/>
                <a:cs typeface="+mn-cs"/>
              </a:rPr>
              <a:t> And except they should have charity, they were nothing: wherefore, if they should have charity, they would not suffer the laborer in Zion to perish. </a:t>
            </a:r>
            <a:r>
              <a:rPr lang="en-US" sz="1200" b="1" kern="1200" dirty="0" smtClean="0">
                <a:solidFill>
                  <a:schemeClr val="tx1"/>
                </a:solidFill>
                <a:effectLst/>
                <a:latin typeface="+mn-lt"/>
                <a:ea typeface="+mn-ea"/>
                <a:cs typeface="+mn-cs"/>
              </a:rPr>
              <a:t>109</a:t>
            </a:r>
            <a:r>
              <a:rPr lang="en-US" sz="1200" kern="1200" dirty="0" smtClean="0">
                <a:solidFill>
                  <a:schemeClr val="tx1"/>
                </a:solidFill>
                <a:effectLst/>
                <a:latin typeface="+mn-lt"/>
                <a:ea typeface="+mn-ea"/>
                <a:cs typeface="+mn-cs"/>
              </a:rPr>
              <a:t> But the laborer in Zion shall labor for Zion; for if they labor for money, they shall perish.</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Mosiah 9:57, 59</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57</a:t>
            </a:r>
            <a:r>
              <a:rPr lang="en-US" sz="1200" kern="1200" dirty="0" smtClean="0">
                <a:solidFill>
                  <a:schemeClr val="tx1"/>
                </a:solidFill>
                <a:effectLst/>
                <a:latin typeface="+mn-lt"/>
                <a:ea typeface="+mn-ea"/>
                <a:cs typeface="+mn-cs"/>
              </a:rPr>
              <a:t> And he also commanded them that the priests, whom he had ordained, should labor with their own hands for their support;…</a:t>
            </a:r>
            <a:r>
              <a:rPr lang="en-US" sz="1200" b="1" kern="1200" dirty="0" smtClean="0">
                <a:solidFill>
                  <a:schemeClr val="tx1"/>
                </a:solidFill>
                <a:effectLst/>
                <a:latin typeface="+mn-lt"/>
                <a:ea typeface="+mn-ea"/>
                <a:cs typeface="+mn-cs"/>
              </a:rPr>
              <a:t>59</a:t>
            </a:r>
            <a:r>
              <a:rPr lang="en-US" sz="1200" kern="1200" dirty="0" smtClean="0">
                <a:solidFill>
                  <a:schemeClr val="tx1"/>
                </a:solidFill>
                <a:effectLst/>
                <a:latin typeface="+mn-lt"/>
                <a:ea typeface="+mn-ea"/>
                <a:cs typeface="+mn-cs"/>
              </a:rPr>
              <a:t> And the priests were not to depend upon the people for their support; but for their labor they were to receive the grace of God, that they might wax strong in the Spirit, having the knowledge of God, that they might teach with power and authority from God.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Mosiah 11:154-155</a:t>
            </a:r>
          </a:p>
          <a:p>
            <a:r>
              <a:rPr lang="en-US" sz="1200" b="1" kern="1200" dirty="0" smtClean="0">
                <a:solidFill>
                  <a:schemeClr val="tx1"/>
                </a:solidFill>
                <a:effectLst/>
                <a:latin typeface="+mn-lt"/>
                <a:ea typeface="+mn-ea"/>
                <a:cs typeface="+mn-cs"/>
              </a:rPr>
              <a:t>154</a:t>
            </a:r>
            <a:r>
              <a:rPr lang="en-US" sz="1200" kern="1200" dirty="0" smtClean="0">
                <a:solidFill>
                  <a:schemeClr val="tx1"/>
                </a:solidFill>
                <a:effectLst/>
                <a:latin typeface="+mn-lt"/>
                <a:ea typeface="+mn-ea"/>
                <a:cs typeface="+mn-cs"/>
              </a:rPr>
              <a:t> That every man should esteem his neighbor as himself, laboring with their own hands for their support; </a:t>
            </a:r>
            <a:r>
              <a:rPr lang="en-US" sz="1200" b="1" kern="1200" dirty="0" smtClean="0">
                <a:solidFill>
                  <a:schemeClr val="tx1"/>
                </a:solidFill>
                <a:effectLst/>
                <a:latin typeface="+mn-lt"/>
                <a:ea typeface="+mn-ea"/>
                <a:cs typeface="+mn-cs"/>
              </a:rPr>
              <a:t>155</a:t>
            </a:r>
            <a:r>
              <a:rPr lang="en-US" sz="1200" kern="1200" dirty="0" smtClean="0">
                <a:solidFill>
                  <a:schemeClr val="tx1"/>
                </a:solidFill>
                <a:effectLst/>
                <a:latin typeface="+mn-lt"/>
                <a:ea typeface="+mn-ea"/>
                <a:cs typeface="+mn-cs"/>
              </a:rPr>
              <a:t> Yea, and all their priests and teachers should labor with their own hands for their support, in all cases save it were in sickness, or in much want: and doing these things they did abound in the grace of God.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Alma</a:t>
            </a:r>
            <a:r>
              <a:rPr lang="en-US" sz="1200" b="1" kern="1200" baseline="0" dirty="0" smtClean="0">
                <a:solidFill>
                  <a:schemeClr val="tx1"/>
                </a:solidFill>
                <a:effectLst/>
                <a:latin typeface="+mn-lt"/>
                <a:ea typeface="+mn-ea"/>
                <a:cs typeface="+mn-cs"/>
              </a:rPr>
              <a:t> 1:37-39</a:t>
            </a:r>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37</a:t>
            </a:r>
            <a:r>
              <a:rPr lang="en-US" sz="1200" kern="1200" dirty="0" smtClean="0">
                <a:solidFill>
                  <a:schemeClr val="tx1"/>
                </a:solidFill>
                <a:effectLst/>
                <a:latin typeface="+mn-lt"/>
                <a:ea typeface="+mn-ea"/>
                <a:cs typeface="+mn-cs"/>
              </a:rPr>
              <a:t> And when the priests left their labor, to impart the word of God unto the people, the people also left their labors to hear the word of God. </a:t>
            </a:r>
            <a:r>
              <a:rPr lang="en-US" sz="1200" b="1" kern="1200" dirty="0" smtClean="0">
                <a:solidFill>
                  <a:schemeClr val="tx1"/>
                </a:solidFill>
                <a:effectLst/>
                <a:latin typeface="+mn-lt"/>
                <a:ea typeface="+mn-ea"/>
                <a:cs typeface="+mn-cs"/>
              </a:rPr>
              <a:t>38</a:t>
            </a:r>
            <a:r>
              <a:rPr lang="en-US" sz="1200" kern="1200" dirty="0" smtClean="0">
                <a:solidFill>
                  <a:schemeClr val="tx1"/>
                </a:solidFill>
                <a:effectLst/>
                <a:latin typeface="+mn-lt"/>
                <a:ea typeface="+mn-ea"/>
                <a:cs typeface="+mn-cs"/>
              </a:rPr>
              <a:t> And when the priest had imparted unto them the word of God, they all returned again diligently unto their labors; </a:t>
            </a:r>
            <a:r>
              <a:rPr lang="en-US" sz="1200" b="1" kern="1200" dirty="0" smtClean="0">
                <a:solidFill>
                  <a:schemeClr val="tx1"/>
                </a:solidFill>
                <a:effectLst/>
                <a:latin typeface="+mn-lt"/>
                <a:ea typeface="+mn-ea"/>
                <a:cs typeface="+mn-cs"/>
              </a:rPr>
              <a:t>39</a:t>
            </a:r>
            <a:r>
              <a:rPr lang="en-US" sz="1200" kern="1200" dirty="0" smtClean="0">
                <a:solidFill>
                  <a:schemeClr val="tx1"/>
                </a:solidFill>
                <a:effectLst/>
                <a:latin typeface="+mn-lt"/>
                <a:ea typeface="+mn-ea"/>
                <a:cs typeface="+mn-cs"/>
              </a:rPr>
              <a:t> And the priest, not esteeming himself above his hearers; for the preacher was no better than the hearer, neither was the teacher any better than the learner: and thus they were all equal, and they did all labor, every man according to his strength;</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70918E65-52C2-4C49-8D48-22DD36FFD9FF}" type="slidenum">
              <a:rPr lang="en-US" smtClean="0"/>
              <a:t>123</a:t>
            </a:fld>
            <a:endParaRPr lang="en-US"/>
          </a:p>
        </p:txBody>
      </p:sp>
    </p:spTree>
    <p:extLst>
      <p:ext uri="{BB962C8B-B14F-4D97-AF65-F5344CB8AC3E}">
        <p14:creationId xmlns:p14="http://schemas.microsoft.com/office/powerpoint/2010/main" val="294834848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1" baseline="0" dirty="0" smtClean="0"/>
              <a:t>Priesthood of all Believers</a:t>
            </a:r>
            <a:r>
              <a:rPr lang="en-US" b="0" baseline="0" dirty="0" smtClean="0"/>
              <a:t> Doctrinal confusion: (1) Evangelicals say a “priesthood of all believers” is empowered to perform holy ordinances</a:t>
            </a:r>
          </a:p>
          <a:p>
            <a:pPr marL="685800" lvl="1" indent="-228600">
              <a:buAutoNum type="arabicPeriod"/>
            </a:pPr>
            <a:r>
              <a:rPr lang="en-US" b="1" i="1" baseline="0" dirty="0" smtClean="0"/>
              <a:t>For priesthood of all believers</a:t>
            </a:r>
            <a:r>
              <a:rPr lang="en-US" b="0" i="0" baseline="0" dirty="0" smtClean="0"/>
              <a:t> (1 Pet 2:5, 9, 1 Tim 2:5, </a:t>
            </a:r>
            <a:r>
              <a:rPr lang="en-US" b="0" i="0" baseline="0" dirty="0" err="1" smtClean="0"/>
              <a:t>Heb</a:t>
            </a:r>
            <a:r>
              <a:rPr lang="en-US" b="0" i="0" baseline="0" dirty="0" smtClean="0"/>
              <a:t> 7:12), </a:t>
            </a:r>
            <a:r>
              <a:rPr lang="en-US" b="1" i="1" baseline="0" dirty="0" smtClean="0"/>
              <a:t>Against priesthood of all believers </a:t>
            </a:r>
            <a:r>
              <a:rPr lang="en-US" b="0" i="0" baseline="0" dirty="0" smtClean="0"/>
              <a:t>(John 15:16, Acts 13:1-3, 1 Cor 12:28-29, Eph 4:11-13, </a:t>
            </a:r>
            <a:r>
              <a:rPr lang="en-US" b="0" i="0" baseline="0" dirty="0" err="1" smtClean="0"/>
              <a:t>Heb</a:t>
            </a:r>
            <a:r>
              <a:rPr lang="en-US" b="0" i="0" baseline="0" dirty="0" smtClean="0"/>
              <a:t> 5:4, 2 Chr 26:16-21)</a:t>
            </a:r>
            <a:endParaRPr lang="en-US" b="1" i="1" baseline="0" dirty="0" smtClean="0"/>
          </a:p>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124</a:t>
            </a:fld>
            <a:endParaRPr lang="en-US"/>
          </a:p>
        </p:txBody>
      </p:sp>
    </p:spTree>
    <p:extLst>
      <p:ext uri="{BB962C8B-B14F-4D97-AF65-F5344CB8AC3E}">
        <p14:creationId xmlns:p14="http://schemas.microsoft.com/office/powerpoint/2010/main" val="298914552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70918E65-52C2-4C49-8D48-22DD36FFD9FF}" type="slidenum">
              <a:rPr lang="en-US" smtClean="0"/>
              <a:t>125</a:t>
            </a:fld>
            <a:endParaRPr lang="en-US"/>
          </a:p>
        </p:txBody>
      </p:sp>
    </p:spTree>
    <p:extLst>
      <p:ext uri="{BB962C8B-B14F-4D97-AF65-F5344CB8AC3E}">
        <p14:creationId xmlns:p14="http://schemas.microsoft.com/office/powerpoint/2010/main" val="390550997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918E65-52C2-4C49-8D48-22DD36FFD9FF}" type="slidenum">
              <a:rPr lang="en-US" smtClean="0"/>
              <a:t>126</a:t>
            </a:fld>
            <a:endParaRPr lang="en-US"/>
          </a:p>
        </p:txBody>
      </p:sp>
    </p:spTree>
    <p:extLst>
      <p:ext uri="{BB962C8B-B14F-4D97-AF65-F5344CB8AC3E}">
        <p14:creationId xmlns:p14="http://schemas.microsoft.com/office/powerpoint/2010/main" val="331212042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Matthew 10:16-42 (KJV)</a:t>
            </a:r>
          </a:p>
        </p:txBody>
      </p:sp>
      <p:sp>
        <p:nvSpPr>
          <p:cNvPr id="4" name="Slide Number Placeholder 3"/>
          <p:cNvSpPr>
            <a:spLocks noGrp="1"/>
          </p:cNvSpPr>
          <p:nvPr>
            <p:ph type="sldNum" sz="quarter" idx="10"/>
          </p:nvPr>
        </p:nvSpPr>
        <p:spPr/>
        <p:txBody>
          <a:bodyPr/>
          <a:lstStyle/>
          <a:p>
            <a:fld id="{70918E65-52C2-4C49-8D48-22DD36FFD9FF}" type="slidenum">
              <a:rPr lang="en-US" smtClean="0"/>
              <a:t>127</a:t>
            </a:fld>
            <a:endParaRPr lang="en-US"/>
          </a:p>
        </p:txBody>
      </p:sp>
    </p:spTree>
    <p:extLst>
      <p:ext uri="{BB962C8B-B14F-4D97-AF65-F5344CB8AC3E}">
        <p14:creationId xmlns:p14="http://schemas.microsoft.com/office/powerpoint/2010/main" val="255629280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James 5:19-20 (KJV)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19 </a:t>
            </a:r>
            <a:r>
              <a:rPr lang="en-US" dirty="0"/>
              <a:t>Brethren, if any of you do err from the truth, and one convert him; </a:t>
            </a:r>
            <a:r>
              <a:rPr lang="en-US" b="1" dirty="0"/>
              <a:t>20 </a:t>
            </a:r>
            <a:r>
              <a:rPr lang="en-US" dirty="0"/>
              <a:t>Let him know, that he which </a:t>
            </a:r>
            <a:r>
              <a:rPr lang="en-US" dirty="0" err="1"/>
              <a:t>converteth</a:t>
            </a:r>
            <a:r>
              <a:rPr lang="en-US" dirty="0"/>
              <a:t> the sinner from the error of his way shall save a soul from death, and shall hide a multitude of sins.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1 Peter 3:15-16 (KJV)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15 </a:t>
            </a:r>
            <a:r>
              <a:rPr lang="en-US" dirty="0"/>
              <a:t>But sanctify the Lord God in your hearts: and be ready always to give an answer to every man that </a:t>
            </a:r>
            <a:r>
              <a:rPr lang="en-US" dirty="0" err="1"/>
              <a:t>asketh</a:t>
            </a:r>
            <a:r>
              <a:rPr lang="en-US" dirty="0"/>
              <a:t> you a reason of the hope that is in you with meekness and fear: </a:t>
            </a:r>
            <a:r>
              <a:rPr lang="en-US" b="1" dirty="0"/>
              <a:t>16 </a:t>
            </a:r>
            <a:r>
              <a:rPr lang="en-US" dirty="0"/>
              <a:t>Having a good conscience; that, whereas they speak evil of you, as of evildoers, they may be ashamed that falsely accuse your good conversation in Christ.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128</a:t>
            </a:fld>
            <a:endParaRPr lang="en-US"/>
          </a:p>
        </p:txBody>
      </p:sp>
    </p:spTree>
    <p:extLst>
      <p:ext uri="{BB962C8B-B14F-4D97-AF65-F5344CB8AC3E}">
        <p14:creationId xmlns:p14="http://schemas.microsoft.com/office/powerpoint/2010/main" val="291058076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Isaiah 13:9-12, God uses this language to denote that He is taking His blessings from a nation because of their wickedness.</a:t>
            </a:r>
          </a:p>
          <a:p>
            <a:r>
              <a:rPr lang="en-US" sz="1200" kern="1200" dirty="0">
                <a:solidFill>
                  <a:schemeClr val="tx1"/>
                </a:solidFill>
                <a:effectLst/>
                <a:latin typeface="+mn-lt"/>
                <a:ea typeface="+mn-ea"/>
                <a:cs typeface="+mn-cs"/>
              </a:rPr>
              <a:t>Hebrews 12:18-29</a:t>
            </a:r>
            <a:endParaRPr lang="en-US" baseline="0" dirty="0"/>
          </a:p>
        </p:txBody>
      </p:sp>
      <p:sp>
        <p:nvSpPr>
          <p:cNvPr id="4" name="Slide Number Placeholder 3"/>
          <p:cNvSpPr>
            <a:spLocks noGrp="1"/>
          </p:cNvSpPr>
          <p:nvPr>
            <p:ph type="sldNum" sz="quarter" idx="10"/>
          </p:nvPr>
        </p:nvSpPr>
        <p:spPr/>
        <p:txBody>
          <a:bodyPr/>
          <a:lstStyle/>
          <a:p>
            <a:fld id="{70918E65-52C2-4C49-8D48-22DD36FFD9FF}" type="slidenum">
              <a:rPr lang="en-US" smtClean="0"/>
              <a:t>129</a:t>
            </a:fld>
            <a:endParaRPr lang="en-US"/>
          </a:p>
        </p:txBody>
      </p:sp>
    </p:spTree>
    <p:extLst>
      <p:ext uri="{BB962C8B-B14F-4D97-AF65-F5344CB8AC3E}">
        <p14:creationId xmlns:p14="http://schemas.microsoft.com/office/powerpoint/2010/main" val="301557551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Romans 10:13-17 (KJV)</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13</a:t>
            </a:r>
            <a:r>
              <a:rPr lang="en-US" dirty="0"/>
              <a:t> For whosoever shall call upon the name of the Lord shall be saved. </a:t>
            </a:r>
            <a:r>
              <a:rPr lang="en-US" b="1" dirty="0"/>
              <a:t>14</a:t>
            </a:r>
            <a:r>
              <a:rPr lang="en-US" dirty="0"/>
              <a:t> </a:t>
            </a:r>
            <a:r>
              <a:rPr lang="en-US" b="1" i="1" u="sng" dirty="0">
                <a:ln>
                  <a:solidFill>
                    <a:sysClr val="windowText" lastClr="000000"/>
                  </a:solidFill>
                </a:ln>
              </a:rPr>
              <a:t>How</a:t>
            </a:r>
            <a:r>
              <a:rPr lang="en-US" dirty="0"/>
              <a:t> then shall they call on him in whom they have not believed? and </a:t>
            </a:r>
            <a:r>
              <a:rPr lang="en-US" b="1" i="1" u="sng" dirty="0">
                <a:ln>
                  <a:solidFill>
                    <a:sysClr val="windowText" lastClr="000000"/>
                  </a:solidFill>
                </a:ln>
              </a:rPr>
              <a:t>how</a:t>
            </a:r>
            <a:r>
              <a:rPr lang="en-US" dirty="0"/>
              <a:t> shall they believe in him of whom they have not heard? and </a:t>
            </a:r>
            <a:r>
              <a:rPr lang="en-US" b="1" i="1" u="sng" dirty="0">
                <a:ln>
                  <a:solidFill>
                    <a:sysClr val="windowText" lastClr="000000"/>
                  </a:solidFill>
                </a:ln>
              </a:rPr>
              <a:t>how</a:t>
            </a:r>
            <a:r>
              <a:rPr lang="en-US" dirty="0"/>
              <a:t> shall they hear without a preacher? </a:t>
            </a:r>
            <a:r>
              <a:rPr lang="en-US" b="1" dirty="0"/>
              <a:t>15 </a:t>
            </a:r>
            <a:r>
              <a:rPr lang="en-US" dirty="0"/>
              <a:t>And </a:t>
            </a:r>
            <a:r>
              <a:rPr lang="en-US" b="1" i="1" u="sng" dirty="0">
                <a:ln>
                  <a:solidFill>
                    <a:sysClr val="windowText" lastClr="000000"/>
                  </a:solidFill>
                </a:ln>
              </a:rPr>
              <a:t>how</a:t>
            </a:r>
            <a:r>
              <a:rPr lang="en-US" dirty="0"/>
              <a:t> shall they preach, except they be sent? as it is written, How beautiful are the feet of them that preach the gospel of peace, and bring glad tidings of good things! </a:t>
            </a:r>
            <a:r>
              <a:rPr lang="en-US" b="1" dirty="0"/>
              <a:t>16 </a:t>
            </a:r>
            <a:r>
              <a:rPr lang="en-US" dirty="0"/>
              <a:t>But they have </a:t>
            </a:r>
            <a:r>
              <a:rPr lang="en-US" b="1" i="1" u="sng" dirty="0">
                <a:ln>
                  <a:solidFill>
                    <a:sysClr val="windowText" lastClr="000000"/>
                  </a:solidFill>
                </a:ln>
              </a:rPr>
              <a:t>not all obeyed</a:t>
            </a:r>
            <a:r>
              <a:rPr lang="en-US" dirty="0"/>
              <a:t> the gospel. For Esaias </a:t>
            </a:r>
            <a:r>
              <a:rPr lang="en-US" dirty="0" err="1"/>
              <a:t>saith</a:t>
            </a:r>
            <a:r>
              <a:rPr lang="en-US" dirty="0"/>
              <a:t>, Lord, who hath believed our report? </a:t>
            </a:r>
            <a:r>
              <a:rPr lang="en-US" b="1" dirty="0"/>
              <a:t>17 </a:t>
            </a:r>
            <a:r>
              <a:rPr lang="en-US" dirty="0"/>
              <a:t>So then faith cometh </a:t>
            </a:r>
            <a:r>
              <a:rPr lang="en-US" b="1" i="1" u="sng" dirty="0">
                <a:ln>
                  <a:solidFill>
                    <a:sysClr val="windowText" lastClr="000000"/>
                  </a:solidFill>
                </a:ln>
              </a:rPr>
              <a:t>by</a:t>
            </a:r>
            <a:r>
              <a:rPr lang="en-US" dirty="0"/>
              <a:t> hearing, and hearing </a:t>
            </a:r>
            <a:r>
              <a:rPr lang="en-US" b="1" i="1" u="sng" dirty="0">
                <a:ln>
                  <a:solidFill>
                    <a:sysClr val="windowText" lastClr="000000"/>
                  </a:solidFill>
                </a:ln>
              </a:rPr>
              <a:t>by</a:t>
            </a:r>
            <a:r>
              <a:rPr lang="en-US" dirty="0"/>
              <a:t> the word of God.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latin typeface="Garamond" panose="02020404030301010803" pitchFamily="18"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130</a:t>
            </a:fld>
            <a:endParaRPr lang="en-US"/>
          </a:p>
        </p:txBody>
      </p:sp>
    </p:spTree>
    <p:extLst>
      <p:ext uri="{BB962C8B-B14F-4D97-AF65-F5344CB8AC3E}">
        <p14:creationId xmlns:p14="http://schemas.microsoft.com/office/powerpoint/2010/main" val="109260208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918E65-52C2-4C49-8D48-22DD36FFD9FF}" type="slidenum">
              <a:rPr lang="en-US" smtClean="0"/>
              <a:t>131</a:t>
            </a:fld>
            <a:endParaRPr lang="en-US"/>
          </a:p>
        </p:txBody>
      </p:sp>
    </p:spTree>
    <p:extLst>
      <p:ext uri="{BB962C8B-B14F-4D97-AF65-F5344CB8AC3E}">
        <p14:creationId xmlns:p14="http://schemas.microsoft.com/office/powerpoint/2010/main" val="324125838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Matthew 6:33 (KJV)</a:t>
            </a:r>
          </a:p>
          <a:p>
            <a:endParaRPr lang="en-US" dirty="0"/>
          </a:p>
          <a:p>
            <a:r>
              <a:rPr lang="en-US" b="1" dirty="0"/>
              <a:t>Luke</a:t>
            </a:r>
            <a:r>
              <a:rPr lang="en-US" b="1" baseline="0" dirty="0"/>
              <a:t> 12:31-32 (KJV)</a:t>
            </a:r>
          </a:p>
          <a:p>
            <a:r>
              <a:rPr lang="en-US" dirty="0"/>
              <a:t>31 But rather seek ye the kingdom of God; and all these things shall be added unto you.</a:t>
            </a:r>
            <a:r>
              <a:rPr lang="en-US" baseline="0" dirty="0"/>
              <a:t> </a:t>
            </a:r>
            <a:r>
              <a:rPr lang="en-US" dirty="0"/>
              <a:t>32 Fear not, little flock; for it is your Father's good pleasure to give you the kingdom.</a:t>
            </a:r>
          </a:p>
        </p:txBody>
      </p:sp>
      <p:sp>
        <p:nvSpPr>
          <p:cNvPr id="4" name="Slide Number Placeholder 3"/>
          <p:cNvSpPr>
            <a:spLocks noGrp="1"/>
          </p:cNvSpPr>
          <p:nvPr>
            <p:ph type="sldNum" sz="quarter" idx="10"/>
          </p:nvPr>
        </p:nvSpPr>
        <p:spPr/>
        <p:txBody>
          <a:bodyPr/>
          <a:lstStyle/>
          <a:p>
            <a:fld id="{70918E65-52C2-4C49-8D48-22DD36FFD9FF}" type="slidenum">
              <a:rPr lang="en-US" smtClean="0"/>
              <a:t>132</a:t>
            </a:fld>
            <a:endParaRPr lang="en-US"/>
          </a:p>
        </p:txBody>
      </p:sp>
    </p:spTree>
    <p:extLst>
      <p:ext uri="{BB962C8B-B14F-4D97-AF65-F5344CB8AC3E}">
        <p14:creationId xmlns:p14="http://schemas.microsoft.com/office/powerpoint/2010/main" val="1246468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17</a:t>
            </a:fld>
            <a:endParaRPr lang="en-US"/>
          </a:p>
        </p:txBody>
      </p:sp>
    </p:spTree>
    <p:extLst>
      <p:ext uri="{BB962C8B-B14F-4D97-AF65-F5344CB8AC3E}">
        <p14:creationId xmlns:p14="http://schemas.microsoft.com/office/powerpoint/2010/main" val="24006044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Church did not need reformation but restoration, which is what the Lord accomplished through His prophet, Joseph Smith, Jr on April 6, 1830 in Fayette, NY.  The Restoration was to:</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Restore authority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Restore the gospel and the everlasting covenant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Restore man to God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Restore God’s Kingdom on earth</a:t>
            </a:r>
          </a:p>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137</a:t>
            </a:fld>
            <a:endParaRPr lang="en-US"/>
          </a:p>
        </p:txBody>
      </p:sp>
    </p:spTree>
    <p:extLst>
      <p:ext uri="{BB962C8B-B14F-4D97-AF65-F5344CB8AC3E}">
        <p14:creationId xmlns:p14="http://schemas.microsoft.com/office/powerpoint/2010/main" val="357891565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Times New Roman"/>
                <a:ea typeface="+mn-ea"/>
                <a:cs typeface="+mn-cs"/>
              </a:rPr>
              <a:t>1. Joseph Smith,</a:t>
            </a:r>
            <a:r>
              <a:rPr lang="en-US" sz="1200" b="1" kern="1200" baseline="0" dirty="0">
                <a:solidFill>
                  <a:schemeClr val="tx1"/>
                </a:solidFill>
                <a:effectLst/>
                <a:latin typeface="Times New Roman"/>
                <a:ea typeface="+mn-ea"/>
                <a:cs typeface="+mn-cs"/>
              </a:rPr>
              <a:t> Jr.</a:t>
            </a:r>
            <a:r>
              <a:rPr lang="en-US" sz="1200" b="1" kern="1200" dirty="0">
                <a:solidFill>
                  <a:schemeClr val="tx1"/>
                </a:solidFill>
                <a:effectLst/>
                <a:latin typeface="Times New Roman"/>
                <a:ea typeface="+mn-ea"/>
                <a:cs typeface="+mn-cs"/>
              </a:rPr>
              <a:t>[1805-1844]</a:t>
            </a:r>
          </a:p>
          <a:p>
            <a:pPr marL="171450" lvl="0" indent="-171450">
              <a:buFont typeface="Arial" panose="020B0604020202020204" pitchFamily="34" charset="0"/>
              <a:buChar char="•"/>
            </a:pPr>
            <a:r>
              <a:rPr lang="en-US" sz="1200" kern="1200" dirty="0">
                <a:solidFill>
                  <a:schemeClr val="tx1"/>
                </a:solidFill>
                <a:effectLst/>
                <a:latin typeface="Times New Roman"/>
                <a:ea typeface="+mn-ea"/>
                <a:cs typeface="+mn-cs"/>
              </a:rPr>
              <a:t>In his 15</a:t>
            </a:r>
            <a:r>
              <a:rPr lang="en-US" sz="1200" kern="1200" baseline="30000" dirty="0">
                <a:solidFill>
                  <a:schemeClr val="tx1"/>
                </a:solidFill>
                <a:effectLst/>
                <a:latin typeface="Times New Roman"/>
                <a:ea typeface="+mn-ea"/>
                <a:cs typeface="+mn-cs"/>
              </a:rPr>
              <a:t>th</a:t>
            </a:r>
            <a:r>
              <a:rPr lang="en-US" sz="1200" kern="1200" dirty="0">
                <a:solidFill>
                  <a:schemeClr val="tx1"/>
                </a:solidFill>
                <a:effectLst/>
                <a:latin typeface="Times New Roman"/>
                <a:ea typeface="+mn-ea"/>
                <a:cs typeface="+mn-cs"/>
              </a:rPr>
              <a:t> year there was a great religious revival in western New York, [Methodists, Presbyterians, and Baptists]</a:t>
            </a:r>
          </a:p>
          <a:p>
            <a:pPr marL="171450" lvl="0" indent="-171450">
              <a:buFont typeface="Arial" panose="020B0604020202020204" pitchFamily="34" charset="0"/>
              <a:buChar char="•"/>
            </a:pPr>
            <a:r>
              <a:rPr lang="en-US" sz="1200" kern="1200" dirty="0">
                <a:solidFill>
                  <a:schemeClr val="tx1"/>
                </a:solidFill>
                <a:effectLst/>
                <a:latin typeface="Times New Roman"/>
                <a:ea typeface="+mn-ea"/>
                <a:cs typeface="+mn-cs"/>
              </a:rPr>
              <a:t>He and his family attended these services and some of his family became converted</a:t>
            </a:r>
          </a:p>
          <a:p>
            <a:pPr marL="171450" lvl="0" indent="-171450">
              <a:buFont typeface="Arial" panose="020B0604020202020204" pitchFamily="34" charset="0"/>
              <a:buChar char="•"/>
            </a:pPr>
            <a:r>
              <a:rPr lang="en-US" sz="1200" kern="1200" dirty="0">
                <a:solidFill>
                  <a:schemeClr val="tx1"/>
                </a:solidFill>
                <a:effectLst/>
                <a:latin typeface="Times New Roman"/>
                <a:ea typeface="+mn-ea"/>
                <a:cs typeface="+mn-cs"/>
              </a:rPr>
              <a:t>But the good feeling that had prevailed among the denominations during the joint revival turned into a rivalry for members</a:t>
            </a:r>
          </a:p>
          <a:p>
            <a:pPr eaLnBrk="1" hangingPunct="1"/>
            <a:endParaRPr lang="en-US" altLang="en-US" dirty="0">
              <a:latin typeface="Times New Roman" panose="02020603050405020304" pitchFamily="18" charset="0"/>
              <a:cs typeface="Times New Roman" panose="02020603050405020304" pitchFamily="18" charset="0"/>
            </a:endParaRPr>
          </a:p>
          <a:p>
            <a:pPr eaLnBrk="1" hangingPunct="1"/>
            <a:r>
              <a:rPr lang="en-US" altLang="en-US" dirty="0">
                <a:latin typeface="Times New Roman" panose="02020603050405020304" pitchFamily="18" charset="0"/>
                <a:cs typeface="Times New Roman" panose="02020603050405020304" pitchFamily="18" charset="0"/>
              </a:rPr>
              <a:t>The Presbyterians . . . Baptists and Methodists . . . </a:t>
            </a:r>
            <a:r>
              <a:rPr lang="en-US" altLang="en-US" b="1" dirty="0">
                <a:solidFill>
                  <a:schemeClr val="accent2"/>
                </a:solidFill>
                <a:latin typeface="Times New Roman" panose="02020603050405020304" pitchFamily="18" charset="0"/>
                <a:cs typeface="Times New Roman" panose="02020603050405020304" pitchFamily="18" charset="0"/>
              </a:rPr>
              <a:t>used all their powers of either reason or sophistry. . . to make the people think [others] were in error</a:t>
            </a:r>
            <a:r>
              <a:rPr lang="en-US" altLang="en-US" b="1" dirty="0">
                <a:latin typeface="Times New Roman" panose="02020603050405020304" pitchFamily="18" charset="0"/>
                <a:cs typeface="Times New Roman" panose="02020603050405020304" pitchFamily="18" charset="0"/>
              </a:rPr>
              <a:t>  </a:t>
            </a:r>
            <a:r>
              <a:rPr lang="en-US" altLang="en-US" dirty="0">
                <a:latin typeface="Times New Roman" panose="02020603050405020304" pitchFamily="18" charset="0"/>
                <a:cs typeface="Times New Roman" panose="02020603050405020304" pitchFamily="18" charset="0"/>
              </a:rPr>
              <a:t>. . .  In the midst of this war of words and tumult of opinions, I often said to myself, What is to be done? Who of all these parties are right?” </a:t>
            </a:r>
            <a:endParaRPr lang="en-US" alt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eaLnBrk="1" hangingPunct="1"/>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marL="171450" indent="-171450" eaLnBrk="1" hangingPunct="1">
              <a:buFont typeface="Arial" panose="020B0604020202020204" pitchFamily="34" charset="0"/>
              <a:buChar char="•"/>
            </a:pPr>
            <a:r>
              <a:rPr lang="en-US" sz="1200" kern="1200" dirty="0">
                <a:solidFill>
                  <a:schemeClr val="tx1"/>
                </a:solidFill>
                <a:effectLst/>
                <a:latin typeface="Times New Roman"/>
                <a:ea typeface="+mn-ea"/>
                <a:cs typeface="+mn-cs"/>
              </a:rPr>
              <a:t>In Spring 1820, Joseph read the passage from James 1:5</a:t>
            </a:r>
          </a:p>
          <a:p>
            <a:pPr lvl="0"/>
            <a:endParaRPr lang="en-US" sz="1200" kern="1200" dirty="0">
              <a:solidFill>
                <a:schemeClr val="tx1"/>
              </a:solidFill>
              <a:effectLst/>
              <a:latin typeface="Times New Roman"/>
              <a:ea typeface="+mn-ea"/>
              <a:cs typeface="+mn-cs"/>
            </a:endParaRPr>
          </a:p>
          <a:p>
            <a:pPr marL="0" indent="0">
              <a:buFont typeface="Arial" panose="020B0604020202020204" pitchFamily="34" charset="0"/>
              <a:buNone/>
            </a:pPr>
            <a:r>
              <a:rPr lang="en-US" sz="1200" b="1" kern="1200" dirty="0">
                <a:solidFill>
                  <a:schemeClr val="tx1"/>
                </a:solidFill>
                <a:effectLst/>
                <a:latin typeface="Times New Roman"/>
                <a:ea typeface="+mn-ea"/>
                <a:cs typeface="+mn-cs"/>
              </a:rPr>
              <a:t>2. The Grove [Spring 1820]</a:t>
            </a:r>
          </a:p>
          <a:p>
            <a:pPr marL="171450" indent="-171450">
              <a:buFont typeface="Arial" panose="020B0604020202020204" pitchFamily="34" charset="0"/>
              <a:buChar char="•"/>
            </a:pPr>
            <a:r>
              <a:rPr lang="en-US" sz="1200" kern="1200" dirty="0">
                <a:solidFill>
                  <a:schemeClr val="tx1"/>
                </a:solidFill>
                <a:effectLst/>
                <a:latin typeface="Times New Roman"/>
                <a:ea typeface="+mn-ea"/>
                <a:cs typeface="+mn-cs"/>
              </a:rPr>
              <a:t>Joseph found that there were great prejudices against him when telling his story, but he could not deny that he had seen a vision, even as had Paul of old</a:t>
            </a:r>
          </a:p>
          <a:p>
            <a:pPr marL="171450" indent="-171450">
              <a:buFont typeface="Arial" panose="020B0604020202020204" pitchFamily="34" charset="0"/>
              <a:buChar char="•"/>
            </a:pPr>
            <a:r>
              <a:rPr lang="en-US" sz="1200" kern="1200" dirty="0">
                <a:solidFill>
                  <a:schemeClr val="tx1"/>
                </a:solidFill>
                <a:effectLst/>
                <a:latin typeface="Times New Roman"/>
                <a:ea typeface="+mn-ea"/>
                <a:cs typeface="+mn-cs"/>
              </a:rPr>
              <a:t>All through the New Testament, we remember, heavenly beings had ministered to men</a:t>
            </a:r>
          </a:p>
          <a:p>
            <a:pPr marL="171450" indent="-171450">
              <a:buFont typeface="Arial" panose="020B0604020202020204" pitchFamily="34" charset="0"/>
              <a:buChar char="•"/>
            </a:pPr>
            <a:r>
              <a:rPr lang="en-US" sz="1200" kern="1200" dirty="0">
                <a:solidFill>
                  <a:schemeClr val="tx1"/>
                </a:solidFill>
                <a:effectLst/>
                <a:latin typeface="Times New Roman"/>
                <a:ea typeface="+mn-ea"/>
                <a:cs typeface="+mn-cs"/>
              </a:rPr>
              <a:t>An angel told Mary she was to bear the Son of God; later, angels told shepherds of His birth</a:t>
            </a:r>
          </a:p>
          <a:p>
            <a:pPr marL="171450" indent="-171450">
              <a:buFont typeface="Arial" panose="020B0604020202020204" pitchFamily="34" charset="0"/>
              <a:buChar char="•"/>
            </a:pPr>
            <a:r>
              <a:rPr lang="en-US" sz="1200" kern="1200" dirty="0">
                <a:solidFill>
                  <a:schemeClr val="tx1"/>
                </a:solidFill>
                <a:effectLst/>
                <a:latin typeface="Times New Roman"/>
                <a:ea typeface="+mn-ea"/>
                <a:cs typeface="+mn-cs"/>
              </a:rPr>
              <a:t>Moses and Elias appeared to Peter, James, and John when they beheld Christ when he was transfigured</a:t>
            </a:r>
          </a:p>
          <a:p>
            <a:pPr marL="171450" indent="-171450">
              <a:buFont typeface="Arial" panose="020B0604020202020204" pitchFamily="34" charset="0"/>
              <a:buChar char="•"/>
            </a:pPr>
            <a:r>
              <a:rPr lang="en-US" sz="1200" kern="1200" dirty="0">
                <a:solidFill>
                  <a:schemeClr val="tx1"/>
                </a:solidFill>
                <a:effectLst/>
                <a:latin typeface="Times New Roman"/>
                <a:ea typeface="+mn-ea"/>
                <a:cs typeface="+mn-cs"/>
              </a:rPr>
              <a:t>Christ himself appeared to Saul on his way to Damascus</a:t>
            </a:r>
          </a:p>
          <a:p>
            <a:pPr marL="171450" indent="-171450">
              <a:buFont typeface="Arial" panose="020B0604020202020204" pitchFamily="34" charset="0"/>
              <a:buChar char="•"/>
            </a:pPr>
            <a:r>
              <a:rPr lang="en-US" sz="1200" kern="1200" dirty="0">
                <a:solidFill>
                  <a:schemeClr val="tx1"/>
                </a:solidFill>
                <a:effectLst/>
                <a:latin typeface="Times New Roman"/>
                <a:ea typeface="+mn-ea"/>
                <a:cs typeface="+mn-cs"/>
              </a:rPr>
              <a:t>So it is natural to expect continued revelation as a part of God’s plan</a:t>
            </a:r>
          </a:p>
          <a:p>
            <a:pPr lvl="0"/>
            <a:endParaRPr lang="en-US" sz="1200" b="1" kern="1200" dirty="0">
              <a:solidFill>
                <a:schemeClr val="tx1"/>
              </a:solidFill>
              <a:effectLst/>
              <a:latin typeface="Times New Roman"/>
              <a:ea typeface="+mn-ea"/>
              <a:cs typeface="+mn-cs"/>
            </a:endParaRPr>
          </a:p>
          <a:p>
            <a:pPr lvl="0"/>
            <a:r>
              <a:rPr lang="en-US" sz="1200" b="1" kern="1200" dirty="0">
                <a:solidFill>
                  <a:schemeClr val="tx1"/>
                </a:solidFill>
                <a:effectLst/>
                <a:latin typeface="Times New Roman"/>
                <a:ea typeface="+mn-ea"/>
                <a:cs typeface="+mn-cs"/>
              </a:rPr>
              <a:t>3. </a:t>
            </a:r>
            <a:r>
              <a:rPr lang="en-US" sz="1200" b="1" kern="1200" dirty="0" err="1">
                <a:solidFill>
                  <a:schemeClr val="tx1"/>
                </a:solidFill>
                <a:effectLst/>
                <a:latin typeface="Times New Roman"/>
                <a:ea typeface="+mn-ea"/>
                <a:cs typeface="+mn-cs"/>
              </a:rPr>
              <a:t>Moroni</a:t>
            </a:r>
            <a:r>
              <a:rPr lang="en-US" sz="1200" b="1" kern="1200" dirty="0">
                <a:solidFill>
                  <a:schemeClr val="tx1"/>
                </a:solidFill>
                <a:effectLst/>
                <a:latin typeface="Times New Roman"/>
                <a:ea typeface="+mn-ea"/>
                <a:cs typeface="+mn-cs"/>
              </a:rPr>
              <a:t> Appears [1820-1823]</a:t>
            </a:r>
          </a:p>
          <a:p>
            <a:pPr marL="171450" lvl="0" indent="-171450">
              <a:buFont typeface="Arial" panose="020B0604020202020204" pitchFamily="34" charset="0"/>
              <a:buChar char="•"/>
            </a:pPr>
            <a:r>
              <a:rPr lang="en-US" sz="1200" kern="1200" dirty="0">
                <a:solidFill>
                  <a:schemeClr val="tx1"/>
                </a:solidFill>
                <a:effectLst/>
                <a:latin typeface="Times New Roman"/>
                <a:ea typeface="+mn-ea"/>
                <a:cs typeface="+mn-cs"/>
              </a:rPr>
              <a:t>For the next three years, Joseph went about his regular work, all the time suffering severe persecution because he continued to affirm that he had seen a vision.</a:t>
            </a:r>
          </a:p>
          <a:p>
            <a:pPr marL="171450" lvl="0" indent="-171450">
              <a:buFont typeface="Arial" panose="020B0604020202020204" pitchFamily="34" charset="0"/>
              <a:buChar char="•"/>
            </a:pPr>
            <a:r>
              <a:rPr lang="en-US" sz="1200" kern="1200" dirty="0">
                <a:solidFill>
                  <a:schemeClr val="tx1"/>
                </a:solidFill>
                <a:effectLst/>
                <a:latin typeface="Times New Roman"/>
                <a:ea typeface="+mn-ea"/>
                <a:cs typeface="+mn-cs"/>
              </a:rPr>
              <a:t>This was a very difficult time in his life</a:t>
            </a:r>
          </a:p>
          <a:p>
            <a:pPr marL="171450" lvl="0" indent="-171450">
              <a:buFont typeface="Arial" panose="020B0604020202020204" pitchFamily="34" charset="0"/>
              <a:buChar char="•"/>
            </a:pPr>
            <a:r>
              <a:rPr lang="en-US" sz="1200" kern="1200" dirty="0">
                <a:solidFill>
                  <a:schemeClr val="tx1"/>
                </a:solidFill>
                <a:effectLst/>
                <a:latin typeface="Times New Roman"/>
                <a:ea typeface="+mn-ea"/>
                <a:cs typeface="+mn-cs"/>
              </a:rPr>
              <a:t>He was scorned and rejected by those who should have been his friends</a:t>
            </a:r>
          </a:p>
          <a:p>
            <a:pPr marL="171450" lvl="0" indent="-171450">
              <a:buFont typeface="Arial" panose="020B0604020202020204" pitchFamily="34" charset="0"/>
              <a:buChar char="•"/>
            </a:pPr>
            <a:r>
              <a:rPr lang="en-US" sz="1200" kern="1200" dirty="0">
                <a:solidFill>
                  <a:schemeClr val="tx1"/>
                </a:solidFill>
                <a:effectLst/>
                <a:latin typeface="Times New Roman"/>
                <a:ea typeface="+mn-ea"/>
                <a:cs typeface="+mn-cs"/>
              </a:rPr>
              <a:t>It says he was led into divers temptations which he felt were displeasing to God</a:t>
            </a:r>
          </a:p>
          <a:p>
            <a:pPr marL="171450" lvl="0" indent="-171450">
              <a:buFont typeface="Arial" panose="020B0604020202020204" pitchFamily="34" charset="0"/>
              <a:buChar char="•"/>
            </a:pPr>
            <a:r>
              <a:rPr lang="en-US" sz="1200" kern="1200" dirty="0">
                <a:solidFill>
                  <a:schemeClr val="tx1"/>
                </a:solidFill>
                <a:effectLst/>
                <a:latin typeface="Times New Roman"/>
                <a:ea typeface="+mn-ea"/>
                <a:cs typeface="+mn-cs"/>
              </a:rPr>
              <a:t>Feeling condemned, feeling the need for forgiveness, and desiring to know of his standing before God, he says…</a:t>
            </a:r>
          </a:p>
          <a:p>
            <a:pPr marL="171450" lvl="0" indent="-171450">
              <a:buFont typeface="Arial" panose="020B0604020202020204" pitchFamily="34" charset="0"/>
              <a:buChar char="•"/>
            </a:pPr>
            <a:endParaRPr lang="en-US" sz="1200" kern="1200" dirty="0">
              <a:solidFill>
                <a:schemeClr val="tx1"/>
              </a:solidFill>
              <a:effectLst/>
              <a:latin typeface="Times New Roman"/>
              <a:ea typeface="+mn-ea"/>
              <a:cs typeface="+mn-cs"/>
            </a:endParaRPr>
          </a:p>
          <a:p>
            <a:r>
              <a:rPr lang="en-US" b="1" dirty="0"/>
              <a:t>4. The Book of Mormon [September</a:t>
            </a:r>
            <a:r>
              <a:rPr lang="en-US" b="1" baseline="0" dirty="0"/>
              <a:t> 1827-August 1829]</a:t>
            </a:r>
            <a:endParaRPr lang="en-US" b="1"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Times New Roman" panose="02020603050405020304" pitchFamily="18" charset="0"/>
                <a:cs typeface="Times New Roman" panose="02020603050405020304" pitchFamily="18" charset="0"/>
              </a:rPr>
              <a:t> “ . . . having went as usual at the end of another year to the place where [the plates] were deposited, the same heavenly messenger delivered them up to me . .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latin typeface="Arial" charset="0"/>
                <a:cs typeface="Arial" charset="0"/>
              </a:rPr>
              <a:t>In Harmony, PA, </a:t>
            </a:r>
            <a:r>
              <a:rPr lang="en-US" altLang="en-US" b="1" dirty="0">
                <a:solidFill>
                  <a:schemeClr val="accent2"/>
                </a:solidFill>
                <a:latin typeface="Arial" charset="0"/>
                <a:cs typeface="Arial" charset="0"/>
              </a:rPr>
              <a:t>Martin Harris </a:t>
            </a:r>
            <a:r>
              <a:rPr lang="en-US" altLang="en-US" dirty="0">
                <a:latin typeface="Arial" charset="0"/>
                <a:cs typeface="Arial" charset="0"/>
              </a:rPr>
              <a:t>served as scribe for the translation process from April to June of 1828, but the first 116 pages were lost. Translation ceased for ten months.</a:t>
            </a:r>
            <a:r>
              <a:rPr lang="en-US" altLang="en-US" baseline="0" dirty="0">
                <a:latin typeface="Arial" charset="0"/>
                <a:cs typeface="Arial" charset="0"/>
              </a:rPr>
              <a:t> </a:t>
            </a:r>
            <a:r>
              <a:rPr lang="en-US" altLang="en-US" dirty="0">
                <a:latin typeface="Arial" charset="0"/>
                <a:cs typeface="Arial" charset="0"/>
              </a:rPr>
              <a:t>On </a:t>
            </a:r>
            <a:r>
              <a:rPr lang="en-US" altLang="en-US" b="1" dirty="0">
                <a:latin typeface="Arial" charset="0"/>
                <a:cs typeface="Arial" charset="0"/>
              </a:rPr>
              <a:t>April 7, 1829</a:t>
            </a:r>
            <a:r>
              <a:rPr lang="en-US" altLang="en-US" dirty="0">
                <a:latin typeface="Arial" charset="0"/>
                <a:cs typeface="Arial" charset="0"/>
              </a:rPr>
              <a:t>, the work of translating resumed with </a:t>
            </a:r>
            <a:r>
              <a:rPr lang="en-US" altLang="en-US" b="1" dirty="0">
                <a:solidFill>
                  <a:schemeClr val="accent2"/>
                </a:solidFill>
                <a:latin typeface="Arial" charset="0"/>
                <a:cs typeface="Arial" charset="0"/>
              </a:rPr>
              <a:t>Oliver </a:t>
            </a:r>
            <a:r>
              <a:rPr lang="en-US" altLang="en-US" b="1" dirty="0" err="1">
                <a:solidFill>
                  <a:schemeClr val="accent2"/>
                </a:solidFill>
                <a:latin typeface="Arial" charset="0"/>
                <a:cs typeface="Arial" charset="0"/>
              </a:rPr>
              <a:t>Cowdery</a:t>
            </a:r>
            <a:r>
              <a:rPr lang="en-US" altLang="en-US" b="1" dirty="0">
                <a:latin typeface="Arial" charset="0"/>
                <a:cs typeface="Arial" charset="0"/>
              </a:rPr>
              <a:t> </a:t>
            </a:r>
            <a:r>
              <a:rPr lang="en-US" altLang="en-US" dirty="0">
                <a:latin typeface="Arial" charset="0"/>
                <a:cs typeface="Arial" charset="0"/>
              </a:rPr>
              <a:t>acting as Joseph’s scribe</a:t>
            </a:r>
            <a:endParaRPr lang="en-US"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Times New Roman" panose="02020603050405020304" pitchFamily="18" charset="0"/>
                <a:cs typeface="Times New Roman" panose="02020603050405020304" pitchFamily="18" charset="0"/>
              </a:rPr>
              <a:t>In early </a:t>
            </a:r>
            <a:r>
              <a:rPr lang="en-US" altLang="en-US" sz="1200" b="1" dirty="0">
                <a:latin typeface="Times New Roman" panose="02020603050405020304" pitchFamily="18" charset="0"/>
                <a:cs typeface="Times New Roman" panose="02020603050405020304" pitchFamily="18" charset="0"/>
              </a:rPr>
              <a:t>June 1829</a:t>
            </a:r>
            <a:r>
              <a:rPr lang="en-US" altLang="en-US" sz="1200" dirty="0">
                <a:latin typeface="Times New Roman" panose="02020603050405020304" pitchFamily="18" charset="0"/>
                <a:cs typeface="Times New Roman" panose="02020603050405020304" pitchFamily="18" charset="0"/>
              </a:rPr>
              <a:t>, David </a:t>
            </a:r>
            <a:r>
              <a:rPr lang="en-US" altLang="en-US" sz="1200" dirty="0" err="1">
                <a:latin typeface="Times New Roman" panose="02020603050405020304" pitchFamily="18" charset="0"/>
                <a:cs typeface="Times New Roman" panose="02020603050405020304" pitchFamily="18" charset="0"/>
              </a:rPr>
              <a:t>Whitmer</a:t>
            </a:r>
            <a:r>
              <a:rPr lang="en-US" altLang="en-US" sz="1200" dirty="0">
                <a:latin typeface="Times New Roman" panose="02020603050405020304" pitchFamily="18" charset="0"/>
                <a:cs typeface="Times New Roman" panose="02020603050405020304" pitchFamily="18" charset="0"/>
              </a:rPr>
              <a:t> brought Joseph, Oliver and Emma to his father’s home in Fayette, NY. They stayed with Peter </a:t>
            </a:r>
            <a:r>
              <a:rPr lang="en-US" altLang="en-US" sz="1200" dirty="0" err="1">
                <a:latin typeface="Times New Roman" panose="02020603050405020304" pitchFamily="18" charset="0"/>
                <a:cs typeface="Times New Roman" panose="02020603050405020304" pitchFamily="18" charset="0"/>
              </a:rPr>
              <a:t>Whitmer</a:t>
            </a:r>
            <a:r>
              <a:rPr lang="en-US" altLang="en-US" sz="1200" dirty="0">
                <a:latin typeface="Times New Roman" panose="02020603050405020304" pitchFamily="18" charset="0"/>
                <a:cs typeface="Times New Roman" panose="02020603050405020304" pitchFamily="18" charset="0"/>
              </a:rPr>
              <a:t> until the translation was completed</a:t>
            </a:r>
            <a:r>
              <a:rPr lang="en-US" altLang="en-US" sz="1200" baseline="0" dirty="0">
                <a:latin typeface="Times New Roman" panose="02020603050405020304" pitchFamily="18" charset="0"/>
                <a:cs typeface="Times New Roman" panose="02020603050405020304" pitchFamily="18" charset="0"/>
              </a:rPr>
              <a:t> in </a:t>
            </a:r>
            <a:r>
              <a:rPr lang="en-US" altLang="en-US" sz="1200" b="1" baseline="0" dirty="0">
                <a:latin typeface="Times New Roman" panose="02020603050405020304" pitchFamily="18" charset="0"/>
                <a:cs typeface="Times New Roman" panose="02020603050405020304" pitchFamily="18" charset="0"/>
              </a:rPr>
              <a:t>August 1829.</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dirty="0">
                <a:latin typeface="Arial" charset="0"/>
                <a:cs typeface="Arial" charset="0"/>
              </a:rPr>
              <a:t>The Book of Mormon covers a period of over </a:t>
            </a:r>
            <a:r>
              <a:rPr lang="en-US" altLang="en-US" sz="1200" b="1" dirty="0">
                <a:latin typeface="Arial" charset="0"/>
                <a:cs typeface="Arial" charset="0"/>
              </a:rPr>
              <a:t>2,600 years</a:t>
            </a:r>
            <a:r>
              <a:rPr lang="en-US" altLang="en-US" sz="1200" dirty="0">
                <a:latin typeface="Arial" charset="0"/>
                <a:cs typeface="Arial" charset="0"/>
              </a:rPr>
              <a:t>, and was finished in approximately </a:t>
            </a:r>
            <a:r>
              <a:rPr lang="en-US" altLang="en-US" sz="1200" b="1" dirty="0">
                <a:latin typeface="Arial" charset="0"/>
                <a:cs typeface="Arial" charset="0"/>
              </a:rPr>
              <a:t>eighty days </a:t>
            </a:r>
            <a:r>
              <a:rPr lang="en-US" altLang="en-US" sz="1200" dirty="0">
                <a:latin typeface="Arial" charset="0"/>
                <a:cs typeface="Arial" charset="0"/>
              </a:rPr>
              <a:t>(less than three months).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dirty="0">
                <a:latin typeface="Arial" charset="0"/>
                <a:cs typeface="Arial" charset="0"/>
              </a:rPr>
              <a:t>It contains</a:t>
            </a:r>
            <a:r>
              <a:rPr lang="en-US" altLang="en-US" sz="1200" baseline="0" dirty="0">
                <a:latin typeface="Arial" charset="0"/>
                <a:cs typeface="Arial" charset="0"/>
              </a:rPr>
              <a:t> </a:t>
            </a:r>
            <a:r>
              <a:rPr lang="en-US" altLang="en-US" sz="1200" b="1" baseline="0" dirty="0">
                <a:latin typeface="Arial" charset="0"/>
                <a:cs typeface="Arial" charset="0"/>
              </a:rPr>
              <a:t>102 chapters</a:t>
            </a:r>
            <a:r>
              <a:rPr lang="en-US" altLang="en-US" sz="1200" baseline="0" dirty="0">
                <a:latin typeface="Arial" charset="0"/>
                <a:cs typeface="Arial" charset="0"/>
              </a:rPr>
              <a:t>, 25 about⁸ wars, 10 about history, 21 about prophecy, 32 about doctrines, 5 about missionaries, and 9 about the mission of Christ</a:t>
            </a:r>
            <a:endParaRPr lang="en-US" altLang="en-US" sz="1200" dirty="0">
              <a:latin typeface="Arial" charset="0"/>
              <a:cs typeface="Arial" charset="0"/>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dirty="0">
                <a:latin typeface="Arial" charset="0"/>
                <a:cs typeface="Arial" charset="0"/>
              </a:rPr>
              <a:t>It added </a:t>
            </a:r>
            <a:r>
              <a:rPr lang="en-US" altLang="en-US" sz="1200" b="1" dirty="0">
                <a:latin typeface="Arial" charset="0"/>
                <a:cs typeface="Arial" charset="0"/>
              </a:rPr>
              <a:t>180 proper nouns</a:t>
            </a:r>
            <a:r>
              <a:rPr lang="en-US" altLang="en-US" sz="1200" b="1" baseline="0" dirty="0">
                <a:latin typeface="Arial" charset="0"/>
                <a:cs typeface="Arial" charset="0"/>
              </a:rPr>
              <a:t> </a:t>
            </a:r>
            <a:r>
              <a:rPr lang="en-US" altLang="en-US" sz="1200" baseline="0" dirty="0">
                <a:latin typeface="Arial" charset="0"/>
                <a:cs typeface="Arial" charset="0"/>
              </a:rPr>
              <a:t>to the English language (William Shakespeare added 30)</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kern="1200" baseline="0" dirty="0">
              <a:solidFill>
                <a:schemeClr val="tx1"/>
              </a:solidFill>
              <a:effectLst/>
              <a:latin typeface="Arial" charset="0"/>
              <a:ea typeface="+mn-ea"/>
              <a:cs typeface="Arial" charset="0"/>
            </a:endParaRPr>
          </a:p>
          <a:p>
            <a:pPr lvl="0"/>
            <a:r>
              <a:rPr lang="en-US" sz="1200" b="1" kern="1200" dirty="0">
                <a:solidFill>
                  <a:schemeClr val="tx1"/>
                </a:solidFill>
                <a:effectLst/>
                <a:latin typeface="Times New Roman"/>
                <a:ea typeface="+mn-ea"/>
                <a:cs typeface="+mn-cs"/>
              </a:rPr>
              <a:t>5. The Church [April 6, 1830]</a:t>
            </a:r>
          </a:p>
          <a:p>
            <a:pPr marL="171450" lvl="0" indent="-171450">
              <a:buFont typeface="Arial" panose="020B0604020202020204" pitchFamily="34" charset="0"/>
              <a:buChar char="•"/>
            </a:pPr>
            <a:r>
              <a:rPr lang="en-US" sz="1200" kern="1200" dirty="0">
                <a:solidFill>
                  <a:schemeClr val="tx1"/>
                </a:solidFill>
                <a:effectLst/>
                <a:latin typeface="Times New Roman"/>
                <a:ea typeface="+mn-ea"/>
                <a:cs typeface="+mn-cs"/>
              </a:rPr>
              <a:t>They spent time in witnessing and feeling for them selves the power and blessings of the spirit which God so graciously bestowed on them</a:t>
            </a:r>
          </a:p>
          <a:p>
            <a:pPr marL="171450" lvl="0" indent="-171450">
              <a:buFont typeface="Arial" panose="020B0604020202020204" pitchFamily="34" charset="0"/>
              <a:buChar char="•"/>
            </a:pPr>
            <a:r>
              <a:rPr lang="en-US" sz="1200" kern="1200" dirty="0">
                <a:solidFill>
                  <a:schemeClr val="tx1"/>
                </a:solidFill>
                <a:effectLst/>
                <a:latin typeface="Times New Roman"/>
                <a:ea typeface="+mn-ea"/>
                <a:cs typeface="+mn-cs"/>
              </a:rPr>
              <a:t>Dismissed with knowledge that they were now members and acknowledged of God</a:t>
            </a:r>
          </a:p>
          <a:p>
            <a:pPr marL="171450" lvl="0" indent="-171450">
              <a:buFont typeface="Arial" panose="020B0604020202020204" pitchFamily="34" charset="0"/>
              <a:buChar char="•"/>
            </a:pPr>
            <a:r>
              <a:rPr lang="en-US" sz="1200" kern="1200" dirty="0">
                <a:solidFill>
                  <a:schemeClr val="tx1"/>
                </a:solidFill>
                <a:effectLst/>
                <a:latin typeface="Times New Roman"/>
                <a:ea typeface="+mn-ea"/>
                <a:cs typeface="+mn-cs"/>
              </a:rPr>
              <a:t>Organized in accordance with the commandments and revelations given by God, not by man, as well as according to the order of the Church as recorded in the New Testament</a:t>
            </a:r>
          </a:p>
          <a:p>
            <a:pPr marL="171450" lvl="0" indent="-171450">
              <a:buFont typeface="Arial" panose="020B0604020202020204" pitchFamily="34" charset="0"/>
              <a:buChar char="•"/>
            </a:pPr>
            <a:r>
              <a:rPr lang="en-US" sz="1200" kern="1200" dirty="0">
                <a:solidFill>
                  <a:schemeClr val="tx1"/>
                </a:solidFill>
                <a:effectLst/>
                <a:latin typeface="Times New Roman"/>
                <a:ea typeface="+mn-ea"/>
                <a:cs typeface="+mn-cs"/>
              </a:rPr>
              <a:t>Once more the Church of Jesus Christ was complete, founded on revelation, having the same ordinances, doctrines and officers, and once again lighted by the power of the Holy Spirit.</a:t>
            </a:r>
          </a:p>
          <a:p>
            <a:endParaRPr lang="en-US" dirty="0"/>
          </a:p>
        </p:txBody>
      </p:sp>
      <p:sp>
        <p:nvSpPr>
          <p:cNvPr id="4" name="Slide Number Placeholder 3"/>
          <p:cNvSpPr>
            <a:spLocks noGrp="1"/>
          </p:cNvSpPr>
          <p:nvPr>
            <p:ph type="sldNum" sz="quarter" idx="5"/>
          </p:nvPr>
        </p:nvSpPr>
        <p:spPr/>
        <p:txBody>
          <a:bodyPr/>
          <a:lstStyle/>
          <a:p>
            <a:fld id="{70918E65-52C2-4C49-8D48-22DD36FFD9FF}" type="slidenum">
              <a:rPr lang="en-US" smtClean="0"/>
              <a:t>138</a:t>
            </a:fld>
            <a:endParaRPr lang="en-US"/>
          </a:p>
        </p:txBody>
      </p:sp>
    </p:spTree>
    <p:extLst>
      <p:ext uri="{BB962C8B-B14F-4D97-AF65-F5344CB8AC3E}">
        <p14:creationId xmlns:p14="http://schemas.microsoft.com/office/powerpoint/2010/main" val="263388257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Times New Roman"/>
                <a:ea typeface="+mn-ea"/>
                <a:cs typeface="+mn-cs"/>
              </a:rPr>
              <a:t>Joseph Smith Reading the Bible [1805-1844]</a:t>
            </a:r>
          </a:p>
          <a:p>
            <a:pPr marL="171450" lvl="0" indent="-171450">
              <a:buFont typeface="Arial" panose="020B0604020202020204" pitchFamily="34" charset="0"/>
              <a:buChar char="•"/>
            </a:pPr>
            <a:r>
              <a:rPr lang="en-US" sz="1200" kern="1200" dirty="0">
                <a:solidFill>
                  <a:schemeClr val="tx1"/>
                </a:solidFill>
                <a:effectLst/>
                <a:latin typeface="Times New Roman"/>
                <a:ea typeface="+mn-ea"/>
                <a:cs typeface="+mn-cs"/>
              </a:rPr>
              <a:t>In his 15</a:t>
            </a:r>
            <a:r>
              <a:rPr lang="en-US" sz="1200" kern="1200" baseline="30000" dirty="0">
                <a:solidFill>
                  <a:schemeClr val="tx1"/>
                </a:solidFill>
                <a:effectLst/>
                <a:latin typeface="Times New Roman"/>
                <a:ea typeface="+mn-ea"/>
                <a:cs typeface="+mn-cs"/>
              </a:rPr>
              <a:t>th</a:t>
            </a:r>
            <a:r>
              <a:rPr lang="en-US" sz="1200" kern="1200" dirty="0">
                <a:solidFill>
                  <a:schemeClr val="tx1"/>
                </a:solidFill>
                <a:effectLst/>
                <a:latin typeface="Times New Roman"/>
                <a:ea typeface="+mn-ea"/>
                <a:cs typeface="+mn-cs"/>
              </a:rPr>
              <a:t> year there was a great religious revival in western New York, [Methodists, Presbyterians, and Baptists]</a:t>
            </a:r>
          </a:p>
          <a:p>
            <a:pPr marL="171450" lvl="0" indent="-171450">
              <a:buFont typeface="Arial" panose="020B0604020202020204" pitchFamily="34" charset="0"/>
              <a:buChar char="•"/>
            </a:pPr>
            <a:r>
              <a:rPr lang="en-US" sz="1200" kern="1200" dirty="0">
                <a:solidFill>
                  <a:schemeClr val="tx1"/>
                </a:solidFill>
                <a:effectLst/>
                <a:latin typeface="Times New Roman"/>
                <a:ea typeface="+mn-ea"/>
                <a:cs typeface="+mn-cs"/>
              </a:rPr>
              <a:t>He and his family attended these services and some of his family became converted</a:t>
            </a:r>
          </a:p>
          <a:p>
            <a:pPr marL="171450" lvl="0" indent="-171450">
              <a:buFont typeface="Arial" panose="020B0604020202020204" pitchFamily="34" charset="0"/>
              <a:buChar char="•"/>
            </a:pPr>
            <a:r>
              <a:rPr lang="en-US" sz="1200" kern="1200" dirty="0">
                <a:solidFill>
                  <a:schemeClr val="tx1"/>
                </a:solidFill>
                <a:effectLst/>
                <a:latin typeface="Times New Roman"/>
                <a:ea typeface="+mn-ea"/>
                <a:cs typeface="+mn-cs"/>
              </a:rPr>
              <a:t>But the good feeling that had prevailed among the denominations during the joint revival turned into a rivalry for members</a:t>
            </a:r>
          </a:p>
          <a:p>
            <a:pPr eaLnBrk="1" hangingPunct="1"/>
            <a:endParaRPr lang="en-US" altLang="en-US" dirty="0">
              <a:latin typeface="Times New Roman" panose="02020603050405020304" pitchFamily="18" charset="0"/>
              <a:cs typeface="Times New Roman" panose="02020603050405020304" pitchFamily="18" charset="0"/>
            </a:endParaRPr>
          </a:p>
          <a:p>
            <a:pPr eaLnBrk="1" hangingPunct="1"/>
            <a:r>
              <a:rPr lang="en-US" altLang="en-US" dirty="0">
                <a:latin typeface="Times New Roman" panose="02020603050405020304" pitchFamily="18" charset="0"/>
                <a:cs typeface="Times New Roman" panose="02020603050405020304" pitchFamily="18" charset="0"/>
              </a:rPr>
              <a:t>The Presbyterians . . . Baptists and Methodists . . . </a:t>
            </a:r>
            <a:r>
              <a:rPr lang="en-US" altLang="en-US" b="1" dirty="0">
                <a:solidFill>
                  <a:schemeClr val="accent2"/>
                </a:solidFill>
                <a:latin typeface="Times New Roman" panose="02020603050405020304" pitchFamily="18" charset="0"/>
                <a:cs typeface="Times New Roman" panose="02020603050405020304" pitchFamily="18" charset="0"/>
              </a:rPr>
              <a:t>used all their powers of either reason or sophistry. . . to make the people think [others] were in error</a:t>
            </a:r>
            <a:r>
              <a:rPr lang="en-US" altLang="en-US" b="1" dirty="0">
                <a:latin typeface="Times New Roman" panose="02020603050405020304" pitchFamily="18" charset="0"/>
                <a:cs typeface="Times New Roman" panose="02020603050405020304" pitchFamily="18" charset="0"/>
              </a:rPr>
              <a:t>  </a:t>
            </a:r>
            <a:r>
              <a:rPr lang="en-US" altLang="en-US" dirty="0">
                <a:latin typeface="Times New Roman" panose="02020603050405020304" pitchFamily="18" charset="0"/>
                <a:cs typeface="Times New Roman" panose="02020603050405020304" pitchFamily="18" charset="0"/>
              </a:rPr>
              <a:t>. . .  In the midst of this war of words and tumult of opinions, I often said to myself, What is to be done? Who of all these parties are right?” </a:t>
            </a:r>
            <a:endParaRPr lang="en-US" alt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eaLnBrk="1" hangingPunct="1"/>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marL="171450" indent="-171450" eaLnBrk="1" hangingPunct="1">
              <a:buFont typeface="Arial" panose="020B0604020202020204" pitchFamily="34" charset="0"/>
              <a:buChar char="•"/>
            </a:pPr>
            <a:r>
              <a:rPr lang="en-US" sz="1200" kern="1200" dirty="0">
                <a:solidFill>
                  <a:schemeClr val="tx1"/>
                </a:solidFill>
                <a:effectLst/>
                <a:latin typeface="Times New Roman"/>
                <a:ea typeface="+mn-ea"/>
                <a:cs typeface="+mn-cs"/>
              </a:rPr>
              <a:t>In Spring 1820, Joseph read the passage from James 1:5</a:t>
            </a:r>
          </a:p>
        </p:txBody>
      </p:sp>
      <p:sp>
        <p:nvSpPr>
          <p:cNvPr id="4" name="Slide Number Placeholder 3"/>
          <p:cNvSpPr>
            <a:spLocks noGrp="1"/>
          </p:cNvSpPr>
          <p:nvPr>
            <p:ph type="sldNum" sz="quarter" idx="5"/>
          </p:nvPr>
        </p:nvSpPr>
        <p:spPr/>
        <p:txBody>
          <a:bodyPr/>
          <a:lstStyle/>
          <a:p>
            <a:fld id="{70918E65-52C2-4C49-8D48-22DD36FFD9FF}" type="slidenum">
              <a:rPr lang="en-US" smtClean="0"/>
              <a:t>139</a:t>
            </a:fld>
            <a:endParaRPr lang="en-US"/>
          </a:p>
        </p:txBody>
      </p:sp>
    </p:spTree>
    <p:extLst>
      <p:ext uri="{BB962C8B-B14F-4D97-AF65-F5344CB8AC3E}">
        <p14:creationId xmlns:p14="http://schemas.microsoft.com/office/powerpoint/2010/main" val="198113719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kern="1200" dirty="0">
                <a:solidFill>
                  <a:schemeClr val="tx1"/>
                </a:solidFill>
                <a:effectLst/>
                <a:latin typeface="Times New Roman"/>
                <a:ea typeface="+mn-ea"/>
                <a:cs typeface="+mn-cs"/>
              </a:rPr>
              <a:t>The Grove [Spring 1820]</a:t>
            </a:r>
          </a:p>
          <a:p>
            <a:pPr marL="171450" indent="-171450">
              <a:buFont typeface="Arial" panose="020B0604020202020204" pitchFamily="34" charset="0"/>
              <a:buChar char="•"/>
            </a:pPr>
            <a:r>
              <a:rPr lang="en-US" sz="1200" kern="1200" dirty="0">
                <a:solidFill>
                  <a:schemeClr val="tx1"/>
                </a:solidFill>
                <a:effectLst/>
                <a:latin typeface="Times New Roman"/>
                <a:ea typeface="+mn-ea"/>
                <a:cs typeface="+mn-cs"/>
              </a:rPr>
              <a:t>Joseph found that there were great prejudices against him when telling his story, but he could not deny that he had seen a vision, even as had Paul of old</a:t>
            </a:r>
          </a:p>
          <a:p>
            <a:pPr marL="171450" indent="-171450">
              <a:buFont typeface="Arial" panose="020B0604020202020204" pitchFamily="34" charset="0"/>
              <a:buChar char="•"/>
            </a:pPr>
            <a:r>
              <a:rPr lang="en-US" sz="1200" kern="1200" dirty="0">
                <a:solidFill>
                  <a:schemeClr val="tx1"/>
                </a:solidFill>
                <a:effectLst/>
                <a:latin typeface="Times New Roman"/>
                <a:ea typeface="+mn-ea"/>
                <a:cs typeface="+mn-cs"/>
              </a:rPr>
              <a:t>All through the New Testament, we remember, heavenly beings had ministered to men</a:t>
            </a:r>
          </a:p>
          <a:p>
            <a:pPr marL="171450" indent="-171450">
              <a:buFont typeface="Arial" panose="020B0604020202020204" pitchFamily="34" charset="0"/>
              <a:buChar char="•"/>
            </a:pPr>
            <a:r>
              <a:rPr lang="en-US" sz="1200" kern="1200" dirty="0">
                <a:solidFill>
                  <a:schemeClr val="tx1"/>
                </a:solidFill>
                <a:effectLst/>
                <a:latin typeface="Times New Roman"/>
                <a:ea typeface="+mn-ea"/>
                <a:cs typeface="+mn-cs"/>
              </a:rPr>
              <a:t>An angel told Mary she was to bear the Son of God; later, angels told shepherds of His birth</a:t>
            </a:r>
          </a:p>
          <a:p>
            <a:pPr marL="171450" indent="-171450">
              <a:buFont typeface="Arial" panose="020B0604020202020204" pitchFamily="34" charset="0"/>
              <a:buChar char="•"/>
            </a:pPr>
            <a:r>
              <a:rPr lang="en-US" sz="1200" kern="1200" dirty="0">
                <a:solidFill>
                  <a:schemeClr val="tx1"/>
                </a:solidFill>
                <a:effectLst/>
                <a:latin typeface="Times New Roman"/>
                <a:ea typeface="+mn-ea"/>
                <a:cs typeface="+mn-cs"/>
              </a:rPr>
              <a:t>Moses and Elias appeared to Peter, James, and John when they beheld Christ when he was transfigured</a:t>
            </a:r>
          </a:p>
          <a:p>
            <a:pPr marL="171450" indent="-171450">
              <a:buFont typeface="Arial" panose="020B0604020202020204" pitchFamily="34" charset="0"/>
              <a:buChar char="•"/>
            </a:pPr>
            <a:r>
              <a:rPr lang="en-US" sz="1200" kern="1200" dirty="0">
                <a:solidFill>
                  <a:schemeClr val="tx1"/>
                </a:solidFill>
                <a:effectLst/>
                <a:latin typeface="Times New Roman"/>
                <a:ea typeface="+mn-ea"/>
                <a:cs typeface="+mn-cs"/>
              </a:rPr>
              <a:t>Christ himself appeared to Saul on his way to Damascus</a:t>
            </a:r>
          </a:p>
          <a:p>
            <a:pPr marL="171450" indent="-171450">
              <a:buFont typeface="Arial" panose="020B0604020202020204" pitchFamily="34" charset="0"/>
              <a:buChar char="•"/>
            </a:pPr>
            <a:r>
              <a:rPr lang="en-US" sz="1200" kern="1200" dirty="0">
                <a:solidFill>
                  <a:schemeClr val="tx1"/>
                </a:solidFill>
                <a:effectLst/>
                <a:latin typeface="Times New Roman"/>
                <a:ea typeface="+mn-ea"/>
                <a:cs typeface="+mn-cs"/>
              </a:rPr>
              <a:t>So it is natural to expect continued revelation as a part of God’s plan</a:t>
            </a:r>
          </a:p>
          <a:p>
            <a:endParaRPr lang="en-US" dirty="0"/>
          </a:p>
        </p:txBody>
      </p:sp>
      <p:sp>
        <p:nvSpPr>
          <p:cNvPr id="4" name="Slide Number Placeholder 3"/>
          <p:cNvSpPr>
            <a:spLocks noGrp="1"/>
          </p:cNvSpPr>
          <p:nvPr>
            <p:ph type="sldNum" sz="quarter" idx="5"/>
          </p:nvPr>
        </p:nvSpPr>
        <p:spPr/>
        <p:txBody>
          <a:bodyPr/>
          <a:lstStyle/>
          <a:p>
            <a:fld id="{70918E65-52C2-4C49-8D48-22DD36FFD9FF}" type="slidenum">
              <a:rPr lang="en-US" smtClean="0"/>
              <a:t>140</a:t>
            </a:fld>
            <a:endParaRPr lang="en-US"/>
          </a:p>
        </p:txBody>
      </p:sp>
    </p:spTree>
    <p:extLst>
      <p:ext uri="{BB962C8B-B14F-4D97-AF65-F5344CB8AC3E}">
        <p14:creationId xmlns:p14="http://schemas.microsoft.com/office/powerpoint/2010/main" val="90306309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Times New Roman"/>
                <a:ea typeface="+mn-ea"/>
                <a:cs typeface="+mn-cs"/>
              </a:rPr>
              <a:t>Moroni Appears [1820-1823]</a:t>
            </a:r>
          </a:p>
          <a:p>
            <a:pPr marL="457200" lvl="0" indent="-457200">
              <a:buFont typeface="Arial" panose="020B0604020202020204" pitchFamily="34" charset="0"/>
              <a:buChar char="•"/>
            </a:pPr>
            <a:r>
              <a:rPr lang="en-US" sz="2800" dirty="0">
                <a:cs typeface="Times New Roman" panose="02020603050405020304" pitchFamily="18" charset="0"/>
              </a:rPr>
              <a:t>...on the evening of...twenty-first of September, after I had retired to my bed for the night, I betook myself to prayer and supplication to Almighty God for forgiveness of all my sins and follies, and also…that I might know of my state and standing before Him…</a:t>
            </a:r>
          </a:p>
          <a:p>
            <a:pPr marL="457200" indent="-457200" algn="just" eaLnBrk="1" hangingPunct="1">
              <a:lnSpc>
                <a:spcPct val="108000"/>
              </a:lnSpc>
              <a:buFont typeface="Arial" panose="020B0604020202020204" pitchFamily="34" charset="0"/>
              <a:buChar char="•"/>
              <a:defRPr/>
            </a:pPr>
            <a:r>
              <a:rPr lang="en-US" sz="2800" dirty="0">
                <a:cs typeface="Times New Roman" panose="02020603050405020304" pitchFamily="18" charset="0"/>
              </a:rPr>
              <a:t>“While I was thus in the act of calling upon God, I discovered a light appearing in the room, which continued to increase until the room was lighter that at noonday, when immediately a personage appeared at my bedside…</a:t>
            </a:r>
          </a:p>
          <a:p>
            <a:pPr marL="457200" marR="0" indent="-457200" algn="just" defTabSz="914400" rtl="0" eaLnBrk="1" fontAlgn="auto" latinLnBrk="0" hangingPunct="1">
              <a:lnSpc>
                <a:spcPct val="108000"/>
              </a:lnSpc>
              <a:spcBef>
                <a:spcPts val="0"/>
              </a:spcBef>
              <a:spcAft>
                <a:spcPts val="0"/>
              </a:spcAft>
              <a:buClrTx/>
              <a:buSzTx/>
              <a:buFont typeface="Arial" panose="020B0604020202020204" pitchFamily="34" charset="0"/>
              <a:buChar char="•"/>
              <a:tabLst/>
              <a:defRPr/>
            </a:pPr>
            <a:r>
              <a:rPr lang="en-US" altLang="en-US" dirty="0">
                <a:latin typeface="Times New Roman" panose="02020603050405020304" pitchFamily="18" charset="0"/>
              </a:rPr>
              <a:t>After telling me these things he commenced quoting the prophecies of the Old Testament...He also said that this was not yet fulfilled, but was soon to be.</a:t>
            </a:r>
          </a:p>
          <a:p>
            <a:pPr marL="914400" marR="0" lvl="1" indent="-457200" algn="just" defTabSz="914400" rtl="0" eaLnBrk="1" fontAlgn="auto" latinLnBrk="0" hangingPunct="1">
              <a:lnSpc>
                <a:spcPct val="108000"/>
              </a:lnSpc>
              <a:spcBef>
                <a:spcPts val="0"/>
              </a:spcBef>
              <a:spcAft>
                <a:spcPts val="0"/>
              </a:spcAft>
              <a:buClrTx/>
              <a:buSzTx/>
              <a:buFont typeface="Arial" panose="020B0604020202020204" pitchFamily="34" charset="0"/>
              <a:buChar char="•"/>
              <a:tabLst/>
              <a:defRPr/>
            </a:pPr>
            <a:r>
              <a:rPr lang="en-US" b="1" dirty="0"/>
              <a:t>Isaiah</a:t>
            </a:r>
            <a:r>
              <a:rPr lang="en-US" b="1" baseline="0" dirty="0"/>
              <a:t> 11</a:t>
            </a:r>
            <a:r>
              <a:rPr lang="en-US" b="0" baseline="0" dirty="0"/>
              <a:t>, gathering His people a second time</a:t>
            </a:r>
            <a:endParaRPr lang="en-US" b="1" baseline="0" dirty="0"/>
          </a:p>
          <a:p>
            <a:pPr marL="914400" marR="0" lvl="1" indent="-457200" algn="just" defTabSz="914400" rtl="0" eaLnBrk="1" fontAlgn="auto" latinLnBrk="0" hangingPunct="1">
              <a:lnSpc>
                <a:spcPct val="108000"/>
              </a:lnSpc>
              <a:spcBef>
                <a:spcPts val="0"/>
              </a:spcBef>
              <a:spcAft>
                <a:spcPts val="0"/>
              </a:spcAft>
              <a:buClrTx/>
              <a:buSzTx/>
              <a:buFont typeface="Arial" panose="020B0604020202020204" pitchFamily="34" charset="0"/>
              <a:buChar char="•"/>
              <a:tabLst/>
              <a:defRPr/>
            </a:pPr>
            <a:r>
              <a:rPr lang="en-US" b="1" baseline="0" dirty="0"/>
              <a:t>Amos 8</a:t>
            </a:r>
            <a:r>
              <a:rPr lang="en-US" b="0" baseline="0" dirty="0"/>
              <a:t>, the end of a spiritual famine</a:t>
            </a:r>
          </a:p>
          <a:p>
            <a:pPr marL="457200" marR="0" indent="-457200" algn="just" defTabSz="914400" rtl="0" eaLnBrk="1" fontAlgn="auto" latinLnBrk="0" hangingPunct="1">
              <a:lnSpc>
                <a:spcPct val="108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Times New Roman"/>
                <a:ea typeface="+mn-ea"/>
                <a:cs typeface="+mn-cs"/>
              </a:rPr>
              <a:t>Joseph was given the same vision with </a:t>
            </a:r>
            <a:r>
              <a:rPr lang="en-US" sz="1200" kern="1200" dirty="0" err="1">
                <a:solidFill>
                  <a:schemeClr val="tx1"/>
                </a:solidFill>
                <a:effectLst/>
                <a:latin typeface="Times New Roman"/>
                <a:ea typeface="+mn-ea"/>
                <a:cs typeface="+mn-cs"/>
              </a:rPr>
              <a:t>Moroni</a:t>
            </a:r>
            <a:r>
              <a:rPr lang="en-US" sz="1200" kern="1200" dirty="0">
                <a:solidFill>
                  <a:schemeClr val="tx1"/>
                </a:solidFill>
                <a:effectLst/>
                <a:latin typeface="Times New Roman"/>
                <a:ea typeface="+mn-ea"/>
                <a:cs typeface="+mn-cs"/>
              </a:rPr>
              <a:t> 3 more times and warned that he must be very careful when he received the plates and the </a:t>
            </a:r>
            <a:r>
              <a:rPr lang="en-US" sz="1200" kern="1200" dirty="0" err="1">
                <a:solidFill>
                  <a:schemeClr val="tx1"/>
                </a:solidFill>
                <a:effectLst/>
                <a:latin typeface="Times New Roman"/>
                <a:ea typeface="+mn-ea"/>
                <a:cs typeface="+mn-cs"/>
              </a:rPr>
              <a:t>Urim</a:t>
            </a:r>
            <a:r>
              <a:rPr lang="en-US" sz="1200" kern="1200" dirty="0">
                <a:solidFill>
                  <a:schemeClr val="tx1"/>
                </a:solidFill>
                <a:effectLst/>
                <a:latin typeface="Times New Roman"/>
                <a:ea typeface="+mn-ea"/>
                <a:cs typeface="+mn-cs"/>
              </a:rPr>
              <a:t> and </a:t>
            </a:r>
            <a:r>
              <a:rPr lang="en-US" sz="1200" kern="1200" dirty="0" err="1">
                <a:solidFill>
                  <a:schemeClr val="tx1"/>
                </a:solidFill>
                <a:effectLst/>
                <a:latin typeface="Times New Roman"/>
                <a:ea typeface="+mn-ea"/>
                <a:cs typeface="+mn-cs"/>
              </a:rPr>
              <a:t>Thummim</a:t>
            </a:r>
            <a:r>
              <a:rPr lang="en-US" sz="1200" kern="1200" dirty="0">
                <a:solidFill>
                  <a:schemeClr val="tx1"/>
                </a:solidFill>
                <a:effectLst/>
                <a:latin typeface="Times New Roman"/>
                <a:ea typeface="+mn-ea"/>
                <a:cs typeface="+mn-cs"/>
              </a:rPr>
              <a:t> in September 1827</a:t>
            </a:r>
          </a:p>
          <a:p>
            <a:pPr marL="457200" marR="0" indent="-457200" algn="just" defTabSz="914400" rtl="0" eaLnBrk="1" fontAlgn="auto" latinLnBrk="0" hangingPunct="1">
              <a:lnSpc>
                <a:spcPct val="108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Times New Roman"/>
                <a:ea typeface="+mn-ea"/>
                <a:cs typeface="+mn-cs"/>
              </a:rPr>
              <a:t>These items were to be used for the Kingdom of God and not for financial gain</a:t>
            </a:r>
          </a:p>
          <a:p>
            <a:pPr marL="457200" lvl="0" indent="-457200" algn="just" eaLnBrk="1" hangingPunct="1">
              <a:lnSpc>
                <a:spcPct val="108000"/>
              </a:lnSpc>
              <a:buFont typeface="Arial" panose="020B0604020202020204" pitchFamily="34" charset="0"/>
              <a:buChar char="•"/>
              <a:defRPr/>
            </a:pPr>
            <a:endParaRPr lang="en-US" b="1" dirty="0"/>
          </a:p>
          <a:p>
            <a:pPr lvl="1"/>
            <a:endParaRPr lang="en-US" sz="1200" kern="1200" dirty="0">
              <a:solidFill>
                <a:schemeClr val="tx1"/>
              </a:solidFill>
              <a:effectLst/>
              <a:latin typeface="Times New Roman"/>
              <a:ea typeface="+mn-ea"/>
              <a:cs typeface="+mn-cs"/>
            </a:endParaRPr>
          </a:p>
          <a:p>
            <a:endParaRPr lang="en-US" dirty="0"/>
          </a:p>
        </p:txBody>
      </p:sp>
      <p:sp>
        <p:nvSpPr>
          <p:cNvPr id="4" name="Slide Number Placeholder 3"/>
          <p:cNvSpPr>
            <a:spLocks noGrp="1"/>
          </p:cNvSpPr>
          <p:nvPr>
            <p:ph type="sldNum" sz="quarter" idx="5"/>
          </p:nvPr>
        </p:nvSpPr>
        <p:spPr/>
        <p:txBody>
          <a:bodyPr/>
          <a:lstStyle/>
          <a:p>
            <a:fld id="{70918E65-52C2-4C49-8D48-22DD36FFD9FF}" type="slidenum">
              <a:rPr lang="en-US" smtClean="0"/>
              <a:t>141</a:t>
            </a:fld>
            <a:endParaRPr lang="en-US"/>
          </a:p>
        </p:txBody>
      </p:sp>
    </p:spTree>
    <p:extLst>
      <p:ext uri="{BB962C8B-B14F-4D97-AF65-F5344CB8AC3E}">
        <p14:creationId xmlns:p14="http://schemas.microsoft.com/office/powerpoint/2010/main" val="225024942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Book of Mormon [September</a:t>
            </a:r>
            <a:r>
              <a:rPr lang="en-US" b="1" baseline="0" dirty="0"/>
              <a:t> 1827-August 1829]</a:t>
            </a:r>
            <a:endParaRPr lang="en-US" b="1"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Times New Roman" panose="02020603050405020304" pitchFamily="18" charset="0"/>
                <a:cs typeface="Times New Roman" panose="02020603050405020304" pitchFamily="18" charset="0"/>
              </a:rPr>
              <a:t> “ . . . having went as usual at the end of another year to the place where [the plates] were deposited, the same heavenly messenger delivered them up to me . .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latin typeface="Arial" charset="0"/>
                <a:cs typeface="Arial" charset="0"/>
              </a:rPr>
              <a:t>In Harmony, PA, </a:t>
            </a:r>
            <a:r>
              <a:rPr lang="en-US" altLang="en-US" b="1" dirty="0">
                <a:solidFill>
                  <a:schemeClr val="accent2"/>
                </a:solidFill>
                <a:latin typeface="Arial" charset="0"/>
                <a:cs typeface="Arial" charset="0"/>
              </a:rPr>
              <a:t>Martin Harris </a:t>
            </a:r>
            <a:r>
              <a:rPr lang="en-US" altLang="en-US" dirty="0">
                <a:latin typeface="Arial" charset="0"/>
                <a:cs typeface="Arial" charset="0"/>
              </a:rPr>
              <a:t>served as scribe for the translation process from April to June of 1828, but the first 116 pages were lost. Translation ceased for ten months.</a:t>
            </a:r>
            <a:r>
              <a:rPr lang="en-US" altLang="en-US" baseline="0" dirty="0">
                <a:latin typeface="Arial" charset="0"/>
                <a:cs typeface="Arial" charset="0"/>
              </a:rPr>
              <a:t> </a:t>
            </a:r>
            <a:r>
              <a:rPr lang="en-US" altLang="en-US" dirty="0">
                <a:latin typeface="Arial" charset="0"/>
                <a:cs typeface="Arial" charset="0"/>
              </a:rPr>
              <a:t>On </a:t>
            </a:r>
            <a:r>
              <a:rPr lang="en-US" altLang="en-US" b="1" dirty="0">
                <a:latin typeface="Arial" charset="0"/>
                <a:cs typeface="Arial" charset="0"/>
              </a:rPr>
              <a:t>April 7, 1829</a:t>
            </a:r>
            <a:r>
              <a:rPr lang="en-US" altLang="en-US" dirty="0">
                <a:latin typeface="Arial" charset="0"/>
                <a:cs typeface="Arial" charset="0"/>
              </a:rPr>
              <a:t>, the work of translating resumed with </a:t>
            </a:r>
            <a:r>
              <a:rPr lang="en-US" altLang="en-US" b="1" dirty="0">
                <a:solidFill>
                  <a:schemeClr val="accent2"/>
                </a:solidFill>
                <a:latin typeface="Arial" charset="0"/>
                <a:cs typeface="Arial" charset="0"/>
              </a:rPr>
              <a:t>Oliver </a:t>
            </a:r>
            <a:r>
              <a:rPr lang="en-US" altLang="en-US" b="1" dirty="0" err="1">
                <a:solidFill>
                  <a:schemeClr val="accent2"/>
                </a:solidFill>
                <a:latin typeface="Arial" charset="0"/>
                <a:cs typeface="Arial" charset="0"/>
              </a:rPr>
              <a:t>Cowdery</a:t>
            </a:r>
            <a:r>
              <a:rPr lang="en-US" altLang="en-US" b="1" dirty="0">
                <a:latin typeface="Arial" charset="0"/>
                <a:cs typeface="Arial" charset="0"/>
              </a:rPr>
              <a:t> </a:t>
            </a:r>
            <a:r>
              <a:rPr lang="en-US" altLang="en-US" dirty="0">
                <a:latin typeface="Arial" charset="0"/>
                <a:cs typeface="Arial" charset="0"/>
              </a:rPr>
              <a:t>acting as Joseph’s scribe</a:t>
            </a:r>
            <a:endParaRPr lang="en-US"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Times New Roman" panose="02020603050405020304" pitchFamily="18" charset="0"/>
                <a:cs typeface="Times New Roman" panose="02020603050405020304" pitchFamily="18" charset="0"/>
              </a:rPr>
              <a:t>In early </a:t>
            </a:r>
            <a:r>
              <a:rPr lang="en-US" altLang="en-US" sz="1200" b="1" dirty="0">
                <a:latin typeface="Times New Roman" panose="02020603050405020304" pitchFamily="18" charset="0"/>
                <a:cs typeface="Times New Roman" panose="02020603050405020304" pitchFamily="18" charset="0"/>
              </a:rPr>
              <a:t>June 1829</a:t>
            </a:r>
            <a:r>
              <a:rPr lang="en-US" altLang="en-US" sz="1200" dirty="0">
                <a:latin typeface="Times New Roman" panose="02020603050405020304" pitchFamily="18" charset="0"/>
                <a:cs typeface="Times New Roman" panose="02020603050405020304" pitchFamily="18" charset="0"/>
              </a:rPr>
              <a:t>, David </a:t>
            </a:r>
            <a:r>
              <a:rPr lang="en-US" altLang="en-US" sz="1200" dirty="0" err="1">
                <a:latin typeface="Times New Roman" panose="02020603050405020304" pitchFamily="18" charset="0"/>
                <a:cs typeface="Times New Roman" panose="02020603050405020304" pitchFamily="18" charset="0"/>
              </a:rPr>
              <a:t>Whitmer</a:t>
            </a:r>
            <a:r>
              <a:rPr lang="en-US" altLang="en-US" sz="1200" dirty="0">
                <a:latin typeface="Times New Roman" panose="02020603050405020304" pitchFamily="18" charset="0"/>
                <a:cs typeface="Times New Roman" panose="02020603050405020304" pitchFamily="18" charset="0"/>
              </a:rPr>
              <a:t> brought Joseph, Oliver and Emma to his father’s home in Fayette, NY. They stayed with Peter </a:t>
            </a:r>
            <a:r>
              <a:rPr lang="en-US" altLang="en-US" sz="1200" dirty="0" err="1">
                <a:latin typeface="Times New Roman" panose="02020603050405020304" pitchFamily="18" charset="0"/>
                <a:cs typeface="Times New Roman" panose="02020603050405020304" pitchFamily="18" charset="0"/>
              </a:rPr>
              <a:t>Whitmer</a:t>
            </a:r>
            <a:r>
              <a:rPr lang="en-US" altLang="en-US" sz="1200" dirty="0">
                <a:latin typeface="Times New Roman" panose="02020603050405020304" pitchFamily="18" charset="0"/>
                <a:cs typeface="Times New Roman" panose="02020603050405020304" pitchFamily="18" charset="0"/>
              </a:rPr>
              <a:t> until the translation was completed</a:t>
            </a:r>
            <a:r>
              <a:rPr lang="en-US" altLang="en-US" sz="1200" baseline="0" dirty="0">
                <a:latin typeface="Times New Roman" panose="02020603050405020304" pitchFamily="18" charset="0"/>
                <a:cs typeface="Times New Roman" panose="02020603050405020304" pitchFamily="18" charset="0"/>
              </a:rPr>
              <a:t> in </a:t>
            </a:r>
            <a:r>
              <a:rPr lang="en-US" altLang="en-US" sz="1200" b="1" baseline="0" dirty="0">
                <a:latin typeface="Times New Roman" panose="02020603050405020304" pitchFamily="18" charset="0"/>
                <a:cs typeface="Times New Roman" panose="02020603050405020304" pitchFamily="18" charset="0"/>
              </a:rPr>
              <a:t>August 1829.</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dirty="0">
                <a:latin typeface="Arial" charset="0"/>
                <a:cs typeface="Arial" charset="0"/>
              </a:rPr>
              <a:t>The Book of Mormon covers a period of over </a:t>
            </a:r>
            <a:r>
              <a:rPr lang="en-US" altLang="en-US" sz="1200" b="1" dirty="0">
                <a:latin typeface="Arial" charset="0"/>
                <a:cs typeface="Arial" charset="0"/>
              </a:rPr>
              <a:t>2,600 years</a:t>
            </a:r>
            <a:r>
              <a:rPr lang="en-US" altLang="en-US" sz="1200" dirty="0">
                <a:latin typeface="Arial" charset="0"/>
                <a:cs typeface="Arial" charset="0"/>
              </a:rPr>
              <a:t>, and was finished in approximately </a:t>
            </a:r>
            <a:r>
              <a:rPr lang="en-US" altLang="en-US" sz="1200" b="1" dirty="0">
                <a:latin typeface="Arial" charset="0"/>
                <a:cs typeface="Arial" charset="0"/>
              </a:rPr>
              <a:t>eighty days </a:t>
            </a:r>
            <a:r>
              <a:rPr lang="en-US" altLang="en-US" sz="1200" dirty="0">
                <a:latin typeface="Arial" charset="0"/>
                <a:cs typeface="Arial" charset="0"/>
              </a:rPr>
              <a:t>(less than three months).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dirty="0">
                <a:latin typeface="Arial" charset="0"/>
                <a:cs typeface="Arial" charset="0"/>
              </a:rPr>
              <a:t>It contains</a:t>
            </a:r>
            <a:r>
              <a:rPr lang="en-US" altLang="en-US" sz="1200" baseline="0" dirty="0">
                <a:latin typeface="Arial" charset="0"/>
                <a:cs typeface="Arial" charset="0"/>
              </a:rPr>
              <a:t> </a:t>
            </a:r>
            <a:r>
              <a:rPr lang="en-US" altLang="en-US" sz="1200" b="1" baseline="0" dirty="0">
                <a:latin typeface="Arial" charset="0"/>
                <a:cs typeface="Arial" charset="0"/>
              </a:rPr>
              <a:t>102 chapters</a:t>
            </a:r>
            <a:r>
              <a:rPr lang="en-US" altLang="en-US" sz="1200" baseline="0" dirty="0">
                <a:latin typeface="Arial" charset="0"/>
                <a:cs typeface="Arial" charset="0"/>
              </a:rPr>
              <a:t>, 25 about⁸ wars, 10 about history, 21 about prophecy, 32 about doctrines, 5 about missionaries, and 9 about the mission of Christ</a:t>
            </a:r>
            <a:endParaRPr lang="en-US" altLang="en-US" sz="1200" dirty="0">
              <a:latin typeface="Arial" charset="0"/>
              <a:cs typeface="Arial" charset="0"/>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dirty="0">
                <a:latin typeface="Arial" charset="0"/>
                <a:cs typeface="Arial" charset="0"/>
              </a:rPr>
              <a:t>It added </a:t>
            </a:r>
            <a:r>
              <a:rPr lang="en-US" altLang="en-US" sz="1200" b="1" dirty="0">
                <a:latin typeface="Arial" charset="0"/>
                <a:cs typeface="Arial" charset="0"/>
              </a:rPr>
              <a:t>180 proper nouns</a:t>
            </a:r>
            <a:r>
              <a:rPr lang="en-US" altLang="en-US" sz="1200" b="1" baseline="0" dirty="0">
                <a:latin typeface="Arial" charset="0"/>
                <a:cs typeface="Arial" charset="0"/>
              </a:rPr>
              <a:t> </a:t>
            </a:r>
            <a:r>
              <a:rPr lang="en-US" altLang="en-US" sz="1200" baseline="0" dirty="0">
                <a:latin typeface="Arial" charset="0"/>
                <a:cs typeface="Arial" charset="0"/>
              </a:rPr>
              <a:t>to the English language (William Shakespeare added 30)</a:t>
            </a:r>
            <a:endParaRPr lang="en-US" altLang="en-US" sz="1200" dirty="0">
              <a:latin typeface="Arial" charset="0"/>
              <a:cs typeface="Arial" charset="0"/>
            </a:endParaRPr>
          </a:p>
          <a:p>
            <a:endParaRPr lang="en-US" dirty="0"/>
          </a:p>
          <a:p>
            <a:pPr lvl="0"/>
            <a:r>
              <a:rPr lang="en-US" sz="1200" b="1" kern="1200" dirty="0">
                <a:solidFill>
                  <a:schemeClr val="tx1"/>
                </a:solidFill>
                <a:effectLst/>
                <a:latin typeface="Times New Roman"/>
                <a:ea typeface="+mn-ea"/>
                <a:cs typeface="+mn-cs"/>
              </a:rPr>
              <a:t>Breastplate and </a:t>
            </a:r>
            <a:r>
              <a:rPr lang="en-US" sz="1200" b="1" kern="1200" dirty="0" err="1">
                <a:solidFill>
                  <a:schemeClr val="tx1"/>
                </a:solidFill>
                <a:effectLst/>
                <a:latin typeface="Times New Roman"/>
                <a:ea typeface="+mn-ea"/>
                <a:cs typeface="+mn-cs"/>
              </a:rPr>
              <a:t>Urim</a:t>
            </a:r>
            <a:r>
              <a:rPr lang="en-US" sz="1200" b="1" kern="1200" dirty="0">
                <a:solidFill>
                  <a:schemeClr val="tx1"/>
                </a:solidFill>
                <a:effectLst/>
                <a:latin typeface="Times New Roman"/>
                <a:ea typeface="+mn-ea"/>
                <a:cs typeface="+mn-cs"/>
              </a:rPr>
              <a:t> and </a:t>
            </a:r>
            <a:r>
              <a:rPr lang="en-US" sz="1200" b="1" kern="1200" dirty="0" err="1">
                <a:solidFill>
                  <a:schemeClr val="tx1"/>
                </a:solidFill>
                <a:effectLst/>
                <a:latin typeface="Times New Roman"/>
                <a:ea typeface="+mn-ea"/>
                <a:cs typeface="+mn-cs"/>
              </a:rPr>
              <a:t>Thummim</a:t>
            </a:r>
            <a:r>
              <a:rPr lang="en-US" sz="1200" b="1" kern="1200" dirty="0">
                <a:solidFill>
                  <a:schemeClr val="tx1"/>
                </a:solidFill>
                <a:effectLst/>
                <a:latin typeface="Times New Roman"/>
                <a:ea typeface="+mn-ea"/>
                <a:cs typeface="+mn-cs"/>
              </a:rPr>
              <a:t> [</a:t>
            </a:r>
            <a:r>
              <a:rPr lang="en-US" sz="1200" b="1" kern="1200" dirty="0" err="1">
                <a:solidFill>
                  <a:schemeClr val="tx1"/>
                </a:solidFill>
                <a:effectLst/>
                <a:latin typeface="Times New Roman"/>
                <a:ea typeface="+mn-ea"/>
                <a:cs typeface="+mn-cs"/>
              </a:rPr>
              <a:t>Exo</a:t>
            </a:r>
            <a:r>
              <a:rPr lang="en-US" sz="1200" b="1" kern="1200" dirty="0">
                <a:solidFill>
                  <a:schemeClr val="tx1"/>
                </a:solidFill>
                <a:effectLst/>
                <a:latin typeface="Times New Roman"/>
                <a:ea typeface="+mn-ea"/>
                <a:cs typeface="+mn-cs"/>
              </a:rPr>
              <a:t> 28:29-30, Lev 8:8, </a:t>
            </a:r>
            <a:r>
              <a:rPr lang="en-US" sz="1200" b="1" kern="1200" dirty="0" err="1">
                <a:solidFill>
                  <a:schemeClr val="tx1"/>
                </a:solidFill>
                <a:effectLst/>
                <a:latin typeface="Times New Roman"/>
                <a:ea typeface="+mn-ea"/>
                <a:cs typeface="+mn-cs"/>
              </a:rPr>
              <a:t>Num</a:t>
            </a:r>
            <a:r>
              <a:rPr lang="en-US" sz="1200" b="1" kern="1200" dirty="0">
                <a:solidFill>
                  <a:schemeClr val="tx1"/>
                </a:solidFill>
                <a:effectLst/>
                <a:latin typeface="Times New Roman"/>
                <a:ea typeface="+mn-ea"/>
                <a:cs typeface="+mn-cs"/>
              </a:rPr>
              <a:t> 27:18-21, 1 Sam 28:6]</a:t>
            </a:r>
            <a:endParaRPr lang="en-US" sz="1200" b="0" kern="1200" dirty="0">
              <a:solidFill>
                <a:schemeClr val="tx1"/>
              </a:solidFill>
              <a:effectLst/>
              <a:latin typeface="Times New Roman"/>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Times New Roman"/>
                <a:ea typeface="+mn-ea"/>
                <a:cs typeface="+mn-cs"/>
              </a:rPr>
              <a:t>The angel further said there were two stones in silver bows deposited with the plates</a:t>
            </a:r>
          </a:p>
          <a:p>
            <a:pPr marL="171450" lvl="0" indent="-171450">
              <a:buFont typeface="Arial" panose="020B0604020202020204" pitchFamily="34" charset="0"/>
              <a:buChar char="•"/>
            </a:pPr>
            <a:r>
              <a:rPr lang="en-US" sz="1200" kern="1200" dirty="0">
                <a:solidFill>
                  <a:schemeClr val="tx1"/>
                </a:solidFill>
                <a:effectLst/>
                <a:latin typeface="Times New Roman"/>
                <a:ea typeface="+mn-ea"/>
                <a:cs typeface="+mn-cs"/>
              </a:rPr>
              <a:t>These stones, fastened to a breastplate of judgment, constituted what is called the </a:t>
            </a:r>
            <a:r>
              <a:rPr lang="en-US" sz="1200" kern="1200" dirty="0" err="1">
                <a:solidFill>
                  <a:schemeClr val="tx1"/>
                </a:solidFill>
                <a:effectLst/>
                <a:latin typeface="Times New Roman"/>
                <a:ea typeface="+mn-ea"/>
                <a:cs typeface="+mn-cs"/>
              </a:rPr>
              <a:t>Urim</a:t>
            </a:r>
            <a:r>
              <a:rPr lang="en-US" sz="1200" kern="1200" dirty="0">
                <a:solidFill>
                  <a:schemeClr val="tx1"/>
                </a:solidFill>
                <a:effectLst/>
                <a:latin typeface="Times New Roman"/>
                <a:ea typeface="+mn-ea"/>
                <a:cs typeface="+mn-cs"/>
              </a:rPr>
              <a:t> and </a:t>
            </a:r>
            <a:r>
              <a:rPr lang="en-US" sz="1200" kern="1200" dirty="0" err="1">
                <a:solidFill>
                  <a:schemeClr val="tx1"/>
                </a:solidFill>
                <a:effectLst/>
                <a:latin typeface="Times New Roman"/>
                <a:ea typeface="+mn-ea"/>
                <a:cs typeface="+mn-cs"/>
              </a:rPr>
              <a:t>Thummim</a:t>
            </a:r>
            <a:r>
              <a:rPr lang="en-US" sz="1200" kern="1200" dirty="0">
                <a:solidFill>
                  <a:schemeClr val="tx1"/>
                </a:solidFill>
                <a:effectLst/>
                <a:latin typeface="Times New Roman"/>
                <a:ea typeface="+mn-ea"/>
                <a:cs typeface="+mn-cs"/>
              </a:rPr>
              <a:t>, and God had prepared them for the purpose of translating the book</a:t>
            </a:r>
          </a:p>
          <a:p>
            <a:pPr marL="171450" lvl="0" indent="-171450">
              <a:buFont typeface="Arial" panose="020B0604020202020204" pitchFamily="34" charset="0"/>
              <a:buChar char="•"/>
            </a:pPr>
            <a:r>
              <a:rPr lang="en-US" sz="1200" kern="1200" dirty="0">
                <a:solidFill>
                  <a:schemeClr val="tx1"/>
                </a:solidFill>
                <a:effectLst/>
                <a:latin typeface="Times New Roman"/>
                <a:ea typeface="+mn-ea"/>
                <a:cs typeface="+mn-cs"/>
              </a:rPr>
              <a:t>This is close-up of a model of an ancient Hebrew breastplate with two transparent stones in metal rims attached to it</a:t>
            </a:r>
          </a:p>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142</a:t>
            </a:fld>
            <a:endParaRPr lang="en-US"/>
          </a:p>
        </p:txBody>
      </p:sp>
    </p:spTree>
    <p:extLst>
      <p:ext uri="{BB962C8B-B14F-4D97-AF65-F5344CB8AC3E}">
        <p14:creationId xmlns:p14="http://schemas.microsoft.com/office/powerpoint/2010/main" val="382439876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Times New Roman"/>
                <a:ea typeface="+mn-ea"/>
                <a:cs typeface="+mn-cs"/>
              </a:rPr>
              <a:t>The Priesthood Restored [Volume 1, Chapter 3, page 34-36]</a:t>
            </a:r>
          </a:p>
          <a:p>
            <a:pPr marL="171450" lvl="0" indent="-171450">
              <a:buFont typeface="Arial" panose="020B0604020202020204" pitchFamily="34" charset="0"/>
              <a:buChar char="•"/>
            </a:pPr>
            <a:r>
              <a:rPr lang="en-US" sz="1200" kern="1200" dirty="0">
                <a:solidFill>
                  <a:schemeClr val="tx1"/>
                </a:solidFill>
                <a:effectLst/>
                <a:latin typeface="Times New Roman"/>
                <a:ea typeface="+mn-ea"/>
                <a:cs typeface="+mn-cs"/>
              </a:rPr>
              <a:t>May 15, 1829, during the translation of the Book of Mormon, Joseph Smith and Oliver </a:t>
            </a:r>
            <a:r>
              <a:rPr lang="en-US" sz="1200" kern="1200" dirty="0" err="1">
                <a:solidFill>
                  <a:schemeClr val="tx1"/>
                </a:solidFill>
                <a:effectLst/>
                <a:latin typeface="Times New Roman"/>
                <a:ea typeface="+mn-ea"/>
                <a:cs typeface="+mn-cs"/>
              </a:rPr>
              <a:t>Cowdery</a:t>
            </a:r>
            <a:r>
              <a:rPr lang="en-US" sz="1200" kern="1200" dirty="0">
                <a:solidFill>
                  <a:schemeClr val="tx1"/>
                </a:solidFill>
                <a:effectLst/>
                <a:latin typeface="Times New Roman"/>
                <a:ea typeface="+mn-ea"/>
                <a:cs typeface="+mn-cs"/>
              </a:rPr>
              <a:t> went into the woods to pray concerning baptism and the remission of sins</a:t>
            </a:r>
          </a:p>
          <a:p>
            <a:pPr marL="171450" lvl="0" indent="-171450">
              <a:buFont typeface="Arial" panose="020B0604020202020204" pitchFamily="34" charset="0"/>
              <a:buChar char="•"/>
            </a:pPr>
            <a:r>
              <a:rPr lang="en-US" sz="1200" kern="1200" dirty="0">
                <a:solidFill>
                  <a:schemeClr val="tx1"/>
                </a:solidFill>
                <a:effectLst/>
                <a:latin typeface="Times New Roman"/>
                <a:ea typeface="+mn-ea"/>
                <a:cs typeface="+mn-cs"/>
              </a:rPr>
              <a:t>While they prayed, a messenger from heaven descended in a cloud of light and told them he was John the Baptist </a:t>
            </a:r>
            <a:r>
              <a:rPr lang="en-US" sz="1200" b="1" kern="1200" dirty="0">
                <a:solidFill>
                  <a:schemeClr val="tx1"/>
                </a:solidFill>
                <a:effectLst/>
                <a:latin typeface="Times New Roman"/>
                <a:ea typeface="+mn-ea"/>
                <a:cs typeface="+mn-cs"/>
              </a:rPr>
              <a:t>[Gal 3:19 – “Moses ordained by the hand of angels]</a:t>
            </a:r>
            <a:endParaRPr lang="en-US" sz="1200" b="0" kern="1200" dirty="0">
              <a:solidFill>
                <a:schemeClr val="tx1"/>
              </a:solidFill>
              <a:effectLst/>
              <a:latin typeface="Times New Roman"/>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Times New Roman"/>
                <a:ea typeface="+mn-ea"/>
                <a:cs typeface="+mn-cs"/>
              </a:rPr>
              <a:t>He laid his hands upon them and ordained them with the Priesthood of Aaron, which holds the keys of the ministering of angels, the gospel of repentance, and baptism by immersion for the remission of sins</a:t>
            </a:r>
          </a:p>
          <a:p>
            <a:pPr marL="171450" lvl="0" indent="-171450">
              <a:buFont typeface="Arial" panose="020B0604020202020204" pitchFamily="34" charset="0"/>
              <a:buChar char="•"/>
            </a:pPr>
            <a:r>
              <a:rPr lang="en-US" sz="1200" kern="1200" dirty="0">
                <a:solidFill>
                  <a:schemeClr val="tx1"/>
                </a:solidFill>
                <a:effectLst/>
                <a:latin typeface="Times New Roman"/>
                <a:ea typeface="+mn-ea"/>
                <a:cs typeface="+mn-cs"/>
              </a:rPr>
              <a:t>They were commanded to baptize and ordain each other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John</a:t>
            </a:r>
            <a:r>
              <a:rPr lang="en-US" baseline="0" dirty="0"/>
              <a:t> the Baptism promised Joseph and Oliver that they would receive the Melchisedec priesthood shortly thereafter. They would be the first and second elders of the Church, which occurred April 6, 1830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Times New Roman"/>
                <a:ea typeface="+mn-ea"/>
                <a:cs typeface="+mn-cs"/>
              </a:rPr>
              <a:t>They were given a commandment to organize the church on April 6, 1830; six met together at the house of Peter </a:t>
            </a:r>
            <a:r>
              <a:rPr lang="en-US" sz="1200" kern="1200" dirty="0" err="1">
                <a:solidFill>
                  <a:schemeClr val="tx1"/>
                </a:solidFill>
                <a:effectLst/>
                <a:latin typeface="Times New Roman"/>
                <a:ea typeface="+mn-ea"/>
                <a:cs typeface="+mn-cs"/>
              </a:rPr>
              <a:t>Whitmer</a:t>
            </a:r>
            <a:r>
              <a:rPr lang="en-US" sz="1200" kern="1200" dirty="0">
                <a:solidFill>
                  <a:schemeClr val="tx1"/>
                </a:solidFill>
                <a:effectLst/>
                <a:latin typeface="Times New Roman"/>
                <a:ea typeface="+mn-ea"/>
                <a:cs typeface="+mn-cs"/>
              </a:rPr>
              <a:t>, Sr. in Fayette</a:t>
            </a:r>
            <a:r>
              <a:rPr lang="en-US" sz="1200" kern="1200" baseline="0" dirty="0">
                <a:solidFill>
                  <a:schemeClr val="tx1"/>
                </a:solidFill>
                <a:effectLst/>
                <a:latin typeface="Times New Roman"/>
                <a:ea typeface="+mn-ea"/>
                <a:cs typeface="+mn-cs"/>
              </a:rPr>
              <a:t>, NY</a:t>
            </a:r>
            <a:r>
              <a:rPr lang="en-US" sz="1200" kern="1200" dirty="0">
                <a:solidFill>
                  <a:schemeClr val="tx1"/>
                </a:solidFill>
                <a:effectLst/>
                <a:latin typeface="Times New Roman"/>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Times New Roman"/>
                <a:ea typeface="+mn-ea"/>
                <a:cs typeface="+mn-cs"/>
              </a:rPr>
              <a:t>Joseph and Oliver ordained each other to the office of Elder in the church [DC 17:1]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Times New Roman"/>
                <a:ea typeface="+mn-ea"/>
                <a:cs typeface="+mn-cs"/>
              </a:rPr>
              <a:t>They also celebrated the Lord’s supper, and participated in the ordinances of confirmation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Times New Roman"/>
              <a:ea typeface="+mn-ea"/>
              <a:cs typeface="+mn-cs"/>
            </a:endParaRPr>
          </a:p>
          <a:p>
            <a:pPr lvl="0"/>
            <a:r>
              <a:rPr lang="en-US" sz="1200" b="1" kern="1200" dirty="0">
                <a:solidFill>
                  <a:schemeClr val="tx1"/>
                </a:solidFill>
                <a:effectLst/>
                <a:latin typeface="Times New Roman"/>
                <a:ea typeface="+mn-ea"/>
                <a:cs typeface="+mn-cs"/>
              </a:rPr>
              <a:t>The Church [April 6, 1830]</a:t>
            </a:r>
          </a:p>
          <a:p>
            <a:pPr marL="171450" lvl="0" indent="-171450">
              <a:buFont typeface="Arial" panose="020B0604020202020204" pitchFamily="34" charset="0"/>
              <a:buChar char="•"/>
            </a:pPr>
            <a:r>
              <a:rPr lang="en-US" sz="1200" kern="1200" dirty="0">
                <a:solidFill>
                  <a:schemeClr val="tx1"/>
                </a:solidFill>
                <a:effectLst/>
                <a:latin typeface="Times New Roman"/>
                <a:ea typeface="+mn-ea"/>
                <a:cs typeface="+mn-cs"/>
              </a:rPr>
              <a:t>They spent time in witnessing and feeling for them selves the power and blessings of the spirit which God so graciously bestowed on them</a:t>
            </a:r>
          </a:p>
          <a:p>
            <a:pPr marL="171450" lvl="0" indent="-171450">
              <a:buFont typeface="Arial" panose="020B0604020202020204" pitchFamily="34" charset="0"/>
              <a:buChar char="•"/>
            </a:pPr>
            <a:r>
              <a:rPr lang="en-US" sz="1200" kern="1200" dirty="0">
                <a:solidFill>
                  <a:schemeClr val="tx1"/>
                </a:solidFill>
                <a:effectLst/>
                <a:latin typeface="Times New Roman"/>
                <a:ea typeface="+mn-ea"/>
                <a:cs typeface="+mn-cs"/>
              </a:rPr>
              <a:t>Dismissed with knowledge that they were now members and acknowledged of God</a:t>
            </a:r>
          </a:p>
          <a:p>
            <a:pPr marL="171450" lvl="0" indent="-171450">
              <a:buFont typeface="Arial" panose="020B0604020202020204" pitchFamily="34" charset="0"/>
              <a:buChar char="•"/>
            </a:pPr>
            <a:r>
              <a:rPr lang="en-US" sz="1200" kern="1200" dirty="0">
                <a:solidFill>
                  <a:schemeClr val="tx1"/>
                </a:solidFill>
                <a:effectLst/>
                <a:latin typeface="Times New Roman"/>
                <a:ea typeface="+mn-ea"/>
                <a:cs typeface="+mn-cs"/>
              </a:rPr>
              <a:t>Organized in accordance with the commandments and revelations given by God, not by man, as well as according to the order of the Church as recorded in the New Testament</a:t>
            </a:r>
          </a:p>
          <a:p>
            <a:pPr marL="171450" lvl="0" indent="-171450">
              <a:buFont typeface="Arial" panose="020B0604020202020204" pitchFamily="34" charset="0"/>
              <a:buChar char="•"/>
            </a:pPr>
            <a:r>
              <a:rPr lang="en-US" sz="1200" kern="1200" dirty="0">
                <a:solidFill>
                  <a:schemeClr val="tx1"/>
                </a:solidFill>
                <a:effectLst/>
                <a:latin typeface="Times New Roman"/>
                <a:ea typeface="+mn-ea"/>
                <a:cs typeface="+mn-cs"/>
              </a:rPr>
              <a:t>Once more the Church of Jesus Christ was complete, founded on revelation, having the same ordinances, doctrines and officers, and once again lighted by the power of the Holy Spirit.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Times New Roman"/>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lvl="0" indent="-171450">
              <a:buFont typeface="Arial" panose="020B0604020202020204" pitchFamily="34" charset="0"/>
              <a:buChar char="•"/>
            </a:pPr>
            <a:endParaRPr lang="en-US" sz="1200" kern="1200" dirty="0">
              <a:solidFill>
                <a:schemeClr val="tx1"/>
              </a:solidFill>
              <a:effectLst/>
              <a:latin typeface="Times New Roman"/>
              <a:ea typeface="+mn-ea"/>
              <a:cs typeface="+mn-cs"/>
            </a:endParaRPr>
          </a:p>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143</a:t>
            </a:fld>
            <a:endParaRPr lang="en-US"/>
          </a:p>
        </p:txBody>
      </p:sp>
    </p:spTree>
    <p:extLst>
      <p:ext uri="{BB962C8B-B14F-4D97-AF65-F5344CB8AC3E}">
        <p14:creationId xmlns:p14="http://schemas.microsoft.com/office/powerpoint/2010/main" val="105140175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Zion</a:t>
            </a:r>
            <a:r>
              <a:rPr lang="en-US" b="1" baseline="0" dirty="0"/>
              <a:t>, the Work of the Church</a:t>
            </a:r>
          </a:p>
          <a:p>
            <a:pPr marL="171450" indent="-171450">
              <a:buFont typeface="Arial" panose="020B0604020202020204" pitchFamily="34" charset="0"/>
              <a:buChar char="•"/>
            </a:pPr>
            <a:r>
              <a:rPr lang="en-US" baseline="0" dirty="0"/>
              <a:t>Warn of the Coming Calamity and Preach the Gospel</a:t>
            </a:r>
          </a:p>
          <a:p>
            <a:pPr marL="171450" indent="-171450">
              <a:buFont typeface="Arial" panose="020B0604020202020204" pitchFamily="34" charset="0"/>
              <a:buChar char="•"/>
            </a:pPr>
            <a:r>
              <a:rPr lang="en-US" baseline="0" dirty="0"/>
              <a:t>Restore the Gospel to the Lamanites</a:t>
            </a:r>
          </a:p>
          <a:p>
            <a:pPr marL="171450" indent="-171450">
              <a:buFont typeface="Arial" panose="020B0604020202020204" pitchFamily="34" charset="0"/>
              <a:buChar char="•"/>
            </a:pPr>
            <a:r>
              <a:rPr lang="en-US" baseline="0" dirty="0"/>
              <a:t>Seek to build Zion for the Gathering</a:t>
            </a:r>
          </a:p>
          <a:p>
            <a:pPr marL="171450" indent="-171450">
              <a:buFont typeface="Arial" panose="020B0604020202020204" pitchFamily="34" charset="0"/>
              <a:buChar char="•"/>
            </a:pPr>
            <a:r>
              <a:rPr lang="en-US" baseline="0" dirty="0"/>
              <a:t>Prepare for the Second Coming of Christ</a:t>
            </a:r>
          </a:p>
        </p:txBody>
      </p:sp>
      <p:sp>
        <p:nvSpPr>
          <p:cNvPr id="4" name="Slide Number Placeholder 3"/>
          <p:cNvSpPr>
            <a:spLocks noGrp="1"/>
          </p:cNvSpPr>
          <p:nvPr>
            <p:ph type="sldNum" sz="quarter" idx="5"/>
          </p:nvPr>
        </p:nvSpPr>
        <p:spPr/>
        <p:txBody>
          <a:bodyPr/>
          <a:lstStyle/>
          <a:p>
            <a:fld id="{70918E65-52C2-4C49-8D48-22DD36FFD9FF}" type="slidenum">
              <a:rPr lang="en-US" smtClean="0"/>
              <a:t>144</a:t>
            </a:fld>
            <a:endParaRPr lang="en-US"/>
          </a:p>
        </p:txBody>
      </p:sp>
    </p:spTree>
    <p:extLst>
      <p:ext uri="{BB962C8B-B14F-4D97-AF65-F5344CB8AC3E}">
        <p14:creationId xmlns:p14="http://schemas.microsoft.com/office/powerpoint/2010/main" val="229662422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Churches of the Restoration</a:t>
            </a:r>
            <a:endParaRPr lang="en-US" baseline="0" dirty="0"/>
          </a:p>
        </p:txBody>
      </p:sp>
      <p:sp>
        <p:nvSpPr>
          <p:cNvPr id="4" name="Slide Number Placeholder 3"/>
          <p:cNvSpPr>
            <a:spLocks noGrp="1"/>
          </p:cNvSpPr>
          <p:nvPr>
            <p:ph type="sldNum" sz="quarter" idx="5"/>
          </p:nvPr>
        </p:nvSpPr>
        <p:spPr/>
        <p:txBody>
          <a:bodyPr/>
          <a:lstStyle/>
          <a:p>
            <a:fld id="{70918E65-52C2-4C49-8D48-22DD36FFD9FF}" type="slidenum">
              <a:rPr lang="en-US" smtClean="0"/>
              <a:t>145</a:t>
            </a:fld>
            <a:endParaRPr lang="en-US"/>
          </a:p>
        </p:txBody>
      </p:sp>
    </p:spTree>
    <p:extLst>
      <p:ext uri="{BB962C8B-B14F-4D97-AF65-F5344CB8AC3E}">
        <p14:creationId xmlns:p14="http://schemas.microsoft.com/office/powerpoint/2010/main" val="422553503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Matthew 5:14</a:t>
            </a:r>
          </a:p>
        </p:txBody>
      </p:sp>
      <p:sp>
        <p:nvSpPr>
          <p:cNvPr id="4" name="Slide Number Placeholder 3"/>
          <p:cNvSpPr>
            <a:spLocks noGrp="1"/>
          </p:cNvSpPr>
          <p:nvPr>
            <p:ph type="sldNum" sz="quarter" idx="10"/>
          </p:nvPr>
        </p:nvSpPr>
        <p:spPr/>
        <p:txBody>
          <a:bodyPr/>
          <a:lstStyle/>
          <a:p>
            <a:fld id="{70918E65-52C2-4C49-8D48-22DD36FFD9FF}" type="slidenum">
              <a:rPr lang="en-US" smtClean="0"/>
              <a:t>147</a:t>
            </a:fld>
            <a:endParaRPr lang="en-US"/>
          </a:p>
        </p:txBody>
      </p:sp>
    </p:spTree>
    <p:extLst>
      <p:ext uri="{BB962C8B-B14F-4D97-AF65-F5344CB8AC3E}">
        <p14:creationId xmlns:p14="http://schemas.microsoft.com/office/powerpoint/2010/main" val="2592388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Law of the Kingdom is Love</a:t>
            </a:r>
          </a:p>
          <a:p>
            <a:pPr marL="171450" indent="-171450">
              <a:buFont typeface="Arial" panose="020B0604020202020204" pitchFamily="34" charset="0"/>
              <a:buChar char="•"/>
            </a:pPr>
            <a:r>
              <a:rPr lang="en-US" baseline="0" dirty="0"/>
              <a:t>God asks us to become as little children [Mark 10:14-15]</a:t>
            </a:r>
          </a:p>
          <a:p>
            <a:pPr marL="171450" indent="-171450">
              <a:buFont typeface="Arial" panose="020B0604020202020204" pitchFamily="34" charset="0"/>
              <a:buChar char="•"/>
            </a:pPr>
            <a:r>
              <a:rPr lang="en-US" baseline="0" dirty="0"/>
              <a:t>Matthew, chapters 5-7, teach us how to live in the Kingdom</a:t>
            </a:r>
          </a:p>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18</a:t>
            </a:fld>
            <a:endParaRPr lang="en-US"/>
          </a:p>
        </p:txBody>
      </p:sp>
    </p:spTree>
    <p:extLst>
      <p:ext uri="{BB962C8B-B14F-4D97-AF65-F5344CB8AC3E}">
        <p14:creationId xmlns:p14="http://schemas.microsoft.com/office/powerpoint/2010/main" val="1273268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Scriptures to Remember</a:t>
            </a:r>
          </a:p>
          <a:p>
            <a:pPr marL="171450" indent="-171450">
              <a:buFont typeface="Arial" panose="020B0604020202020204" pitchFamily="34" charset="0"/>
              <a:buChar char="•"/>
            </a:pPr>
            <a:r>
              <a:rPr lang="en-US" b="0" dirty="0"/>
              <a:t>Luke 12:34-35</a:t>
            </a:r>
          </a:p>
          <a:p>
            <a:pPr marL="171450" indent="-171450">
              <a:buFont typeface="Arial" panose="020B0604020202020204" pitchFamily="34" charset="0"/>
              <a:buChar char="•"/>
            </a:pPr>
            <a:r>
              <a:rPr lang="en-US" b="0" dirty="0"/>
              <a:t>Luke 4:43</a:t>
            </a:r>
          </a:p>
          <a:p>
            <a:pPr marL="171450" indent="-171450">
              <a:buFont typeface="Arial" panose="020B0604020202020204" pitchFamily="34" charset="0"/>
              <a:buChar char="•"/>
            </a:pPr>
            <a:r>
              <a:rPr lang="en-US" b="0" dirty="0"/>
              <a:t>John 3:-8</a:t>
            </a:r>
          </a:p>
          <a:p>
            <a:pPr marL="171450" indent="-171450">
              <a:buFont typeface="Arial" panose="020B0604020202020204" pitchFamily="34" charset="0"/>
              <a:buChar char="•"/>
            </a:pPr>
            <a:r>
              <a:rPr lang="en-US" b="0" dirty="0"/>
              <a:t>Mark 12:28-34</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1" dirty="0"/>
              <a:t>Questions</a:t>
            </a:r>
            <a:endParaRPr lang="en-US" b="0" dirty="0"/>
          </a:p>
          <a:p>
            <a:pPr marL="228600" indent="-228600">
              <a:buFont typeface="+mj-lt"/>
              <a:buAutoNum type="arabicPeriod"/>
            </a:pPr>
            <a:r>
              <a:rPr lang="en-US" b="0" dirty="0"/>
              <a:t>Why did Jesus come to earth? What did He live for?</a:t>
            </a:r>
          </a:p>
          <a:p>
            <a:pPr marL="228600" indent="-228600">
              <a:buFont typeface="+mj-lt"/>
              <a:buAutoNum type="arabicPeriod"/>
            </a:pPr>
            <a:r>
              <a:rPr lang="en-US" b="0" dirty="0"/>
              <a:t>How do we see and enter into the Kingdom?</a:t>
            </a:r>
          </a:p>
          <a:p>
            <a:pPr marL="228600" indent="-228600">
              <a:buFont typeface="+mj-lt"/>
              <a:buAutoNum type="arabicPeriod"/>
            </a:pPr>
            <a:r>
              <a:rPr lang="en-US" b="0" dirty="0"/>
              <a:t>What did Jesus tell the twelve and the seventy to teach?</a:t>
            </a:r>
          </a:p>
          <a:p>
            <a:pPr marL="228600" indent="-228600">
              <a:buFont typeface="+mj-lt"/>
              <a:buAutoNum type="arabicPeriod"/>
            </a:pPr>
            <a:r>
              <a:rPr lang="en-US" b="0" dirty="0"/>
              <a:t>What is the law of God’s Kingdom?</a:t>
            </a:r>
            <a:endParaRPr lang="en-US" b="1" dirty="0"/>
          </a:p>
        </p:txBody>
      </p:sp>
      <p:sp>
        <p:nvSpPr>
          <p:cNvPr id="4" name="Slide Number Placeholder 3"/>
          <p:cNvSpPr>
            <a:spLocks noGrp="1"/>
          </p:cNvSpPr>
          <p:nvPr>
            <p:ph type="sldNum" sz="quarter" idx="5"/>
          </p:nvPr>
        </p:nvSpPr>
        <p:spPr/>
        <p:txBody>
          <a:bodyPr/>
          <a:lstStyle/>
          <a:p>
            <a:fld id="{70918E65-52C2-4C49-8D48-22DD36FFD9FF}" type="slidenum">
              <a:rPr lang="en-US" smtClean="0"/>
              <a:t>19</a:t>
            </a:fld>
            <a:endParaRPr lang="en-US"/>
          </a:p>
        </p:txBody>
      </p:sp>
    </p:spTree>
    <p:extLst>
      <p:ext uri="{BB962C8B-B14F-4D97-AF65-F5344CB8AC3E}">
        <p14:creationId xmlns:p14="http://schemas.microsoft.com/office/powerpoint/2010/main" val="3511298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Matthew 13:44-46 (KJV)</a:t>
            </a:r>
            <a:r>
              <a:rPr lang="en-US" baseline="0" dirty="0"/>
              <a:t> The Kingdom of Heaven is like unto a treasure hid in a field and a pearl of great price.  We are asked to sell all that we have, and follow the Lord Jesus Christ</a:t>
            </a:r>
          </a:p>
          <a:p>
            <a:pPr marL="171450" indent="-171450">
              <a:buFont typeface="Arial" panose="020B0604020202020204" pitchFamily="34" charset="0"/>
              <a:buChar char="•"/>
            </a:pPr>
            <a:r>
              <a:rPr lang="en-US" baseline="0" dirty="0"/>
              <a:t>Luke 9:57-62 (KJV) No man, having put his hand to the plough, and looking back, is fit for the kingdom of God.</a:t>
            </a:r>
          </a:p>
          <a:p>
            <a:pPr marL="171450" indent="-171450">
              <a:buFont typeface="Arial" panose="020B0604020202020204" pitchFamily="34" charset="0"/>
              <a:buChar char="•"/>
            </a:pPr>
            <a:r>
              <a:rPr lang="en-US" baseline="0" dirty="0"/>
              <a:t>Leviticus 20:7 (KJV) Sanctify yourselves therefore, and be ye holy: for I am the Lord your God.</a:t>
            </a:r>
          </a:p>
          <a:p>
            <a:pPr marL="171450" indent="-171450">
              <a:buFont typeface="Arial" panose="020B0604020202020204" pitchFamily="34" charset="0"/>
              <a:buChar char="•"/>
            </a:pPr>
            <a:r>
              <a:rPr lang="en-US" baseline="0" dirty="0"/>
              <a:t>1 Peter 1:15-16 (KJV) But as he which hath called you is holy, so be ye holy in all manner of conversation; because it is written, Be ye holy; for I am holy.</a:t>
            </a:r>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20</a:t>
            </a:fld>
            <a:endParaRPr lang="en-US"/>
          </a:p>
        </p:txBody>
      </p:sp>
    </p:spTree>
    <p:extLst>
      <p:ext uri="{BB962C8B-B14F-4D97-AF65-F5344CB8AC3E}">
        <p14:creationId xmlns:p14="http://schemas.microsoft.com/office/powerpoint/2010/main" val="2285325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21</a:t>
            </a:fld>
            <a:endParaRPr lang="en-US"/>
          </a:p>
        </p:txBody>
      </p:sp>
    </p:spTree>
    <p:extLst>
      <p:ext uri="{BB962C8B-B14F-4D97-AF65-F5344CB8AC3E}">
        <p14:creationId xmlns:p14="http://schemas.microsoft.com/office/powerpoint/2010/main" val="1584620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to walk in a newness of life</a:t>
            </a:r>
          </a:p>
          <a:p>
            <a:pPr marL="171450" indent="-171450">
              <a:buFont typeface="Arial" panose="020B0604020202020204" pitchFamily="34" charset="0"/>
              <a:buChar char="•"/>
            </a:pPr>
            <a:r>
              <a:rPr lang="en-US" b="1" dirty="0"/>
              <a:t>Romans 8:12</a:t>
            </a:r>
            <a:r>
              <a:rPr lang="en-US" dirty="0"/>
              <a:t> Therefore, brethren, we are debtors, not to the flesh, to live after the flesh.</a:t>
            </a:r>
            <a:r>
              <a:rPr lang="en-US" baseline="0" dirty="0"/>
              <a:t> </a:t>
            </a:r>
            <a:r>
              <a:rPr lang="en-US" sz="1200" b="1" kern="1200" dirty="0">
                <a:solidFill>
                  <a:schemeClr val="tx1"/>
                </a:solidFill>
                <a:effectLst/>
                <a:latin typeface="+mn-lt"/>
                <a:ea typeface="+mn-ea"/>
                <a:cs typeface="+mn-cs"/>
              </a:rPr>
              <a:t>3:13</a:t>
            </a:r>
            <a:r>
              <a:rPr lang="en-US" sz="1200" kern="1200" dirty="0">
                <a:solidFill>
                  <a:schemeClr val="tx1"/>
                </a:solidFill>
                <a:effectLst/>
                <a:latin typeface="+mn-lt"/>
                <a:ea typeface="+mn-ea"/>
                <a:cs typeface="+mn-cs"/>
              </a:rPr>
              <a:t> For if ye live after the flesh, ye shall die: but if ye through the Spirit do </a:t>
            </a:r>
            <a:r>
              <a:rPr lang="en-US" sz="1200" b="1" i="1" u="sng" kern="1200" dirty="0">
                <a:solidFill>
                  <a:schemeClr val="tx1"/>
                </a:solidFill>
                <a:effectLst/>
                <a:latin typeface="+mn-lt"/>
                <a:ea typeface="+mn-ea"/>
                <a:cs typeface="+mn-cs"/>
              </a:rPr>
              <a:t>mortify</a:t>
            </a:r>
            <a:r>
              <a:rPr lang="en-US" sz="1200" kern="1200" dirty="0">
                <a:solidFill>
                  <a:schemeClr val="tx1"/>
                </a:solidFill>
                <a:effectLst/>
                <a:latin typeface="+mn-lt"/>
                <a:ea typeface="+mn-ea"/>
                <a:cs typeface="+mn-cs"/>
              </a:rPr>
              <a:t> the deeds of the body, ye shall live.</a:t>
            </a:r>
            <a:endParaRPr lang="en-US" dirty="0"/>
          </a:p>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22</a:t>
            </a:fld>
            <a:endParaRPr lang="en-US"/>
          </a:p>
        </p:txBody>
      </p:sp>
    </p:spTree>
    <p:extLst>
      <p:ext uri="{BB962C8B-B14F-4D97-AF65-F5344CB8AC3E}">
        <p14:creationId xmlns:p14="http://schemas.microsoft.com/office/powerpoint/2010/main" val="1428463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to walk in a newness of life</a:t>
            </a:r>
          </a:p>
          <a:p>
            <a:pPr marL="171450" indent="-171450">
              <a:buFont typeface="Arial" panose="020B0604020202020204" pitchFamily="34" charset="0"/>
              <a:buChar char="•"/>
            </a:pPr>
            <a:r>
              <a:rPr lang="en-US" b="1" dirty="0"/>
              <a:t>Romans 8:12</a:t>
            </a:r>
            <a:r>
              <a:rPr lang="en-US" dirty="0"/>
              <a:t> Therefore, brethren, we are debtors, not to the flesh, to live after the flesh.</a:t>
            </a:r>
            <a:r>
              <a:rPr lang="en-US" baseline="0" dirty="0"/>
              <a:t> </a:t>
            </a:r>
            <a:r>
              <a:rPr lang="en-US" sz="1200" b="1" kern="1200" dirty="0">
                <a:solidFill>
                  <a:schemeClr val="tx1"/>
                </a:solidFill>
                <a:effectLst/>
                <a:latin typeface="+mn-lt"/>
                <a:ea typeface="+mn-ea"/>
                <a:cs typeface="+mn-cs"/>
              </a:rPr>
              <a:t>3:13</a:t>
            </a:r>
            <a:r>
              <a:rPr lang="en-US" sz="1200" kern="1200" dirty="0">
                <a:solidFill>
                  <a:schemeClr val="tx1"/>
                </a:solidFill>
                <a:effectLst/>
                <a:latin typeface="+mn-lt"/>
                <a:ea typeface="+mn-ea"/>
                <a:cs typeface="+mn-cs"/>
              </a:rPr>
              <a:t> For if ye live after the flesh, ye shall die: but if ye through the Spirit do </a:t>
            </a:r>
            <a:r>
              <a:rPr lang="en-US" sz="1200" b="1" i="1" u="sng" kern="1200" dirty="0">
                <a:solidFill>
                  <a:schemeClr val="tx1"/>
                </a:solidFill>
                <a:effectLst/>
                <a:latin typeface="+mn-lt"/>
                <a:ea typeface="+mn-ea"/>
                <a:cs typeface="+mn-cs"/>
              </a:rPr>
              <a:t>mortify</a:t>
            </a:r>
            <a:r>
              <a:rPr lang="en-US" sz="1200" kern="1200" dirty="0">
                <a:solidFill>
                  <a:schemeClr val="tx1"/>
                </a:solidFill>
                <a:effectLst/>
                <a:latin typeface="+mn-lt"/>
                <a:ea typeface="+mn-ea"/>
                <a:cs typeface="+mn-cs"/>
              </a:rPr>
              <a:t> the deeds of the body, ye shall live.</a:t>
            </a:r>
            <a:endParaRPr lang="en-US" dirty="0"/>
          </a:p>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23</a:t>
            </a:fld>
            <a:endParaRPr lang="en-US"/>
          </a:p>
        </p:txBody>
      </p:sp>
    </p:spTree>
    <p:extLst>
      <p:ext uri="{BB962C8B-B14F-4D97-AF65-F5344CB8AC3E}">
        <p14:creationId xmlns:p14="http://schemas.microsoft.com/office/powerpoint/2010/main" val="3334189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US" b="1" dirty="0"/>
              <a:t>Colossians</a:t>
            </a:r>
            <a:r>
              <a:rPr lang="en-US" baseline="0" dirty="0"/>
              <a:t> </a:t>
            </a:r>
            <a:r>
              <a:rPr lang="en-US" sz="1200" b="1" dirty="0"/>
              <a:t>3:12 </a:t>
            </a:r>
            <a:r>
              <a:rPr lang="en-US" sz="1200" dirty="0"/>
              <a:t>Put on therefore, </a:t>
            </a:r>
            <a:r>
              <a:rPr lang="en-US" sz="1200" b="1" i="1" dirty="0">
                <a:ln>
                  <a:solidFill>
                    <a:sysClr val="windowText" lastClr="000000"/>
                  </a:solidFill>
                </a:ln>
              </a:rPr>
              <a:t>as the elect of God</a:t>
            </a:r>
            <a:r>
              <a:rPr lang="en-US" sz="1200" dirty="0"/>
              <a:t>, holy and beloved, bowels of mercies, kindness, humbleness of mind, meekness, longsuffering; </a:t>
            </a:r>
            <a:r>
              <a:rPr lang="en-US" sz="1200" b="1" dirty="0"/>
              <a:t>3:13 </a:t>
            </a:r>
            <a:r>
              <a:rPr lang="en-US" sz="1200" dirty="0"/>
              <a:t>Forbearing one another, and forgiving one another, if any man have a quarrel against any: even as Christ forgave you, so also do ye. </a:t>
            </a:r>
            <a:r>
              <a:rPr lang="en-US" sz="1200" b="1" dirty="0"/>
              <a:t>3:14 </a:t>
            </a:r>
            <a:r>
              <a:rPr lang="en-US" sz="1200" dirty="0"/>
              <a:t>And </a:t>
            </a:r>
            <a:r>
              <a:rPr lang="en-US" sz="1200" b="1" i="1" dirty="0">
                <a:ln>
                  <a:solidFill>
                    <a:sysClr val="windowText" lastClr="000000"/>
                  </a:solidFill>
                </a:ln>
              </a:rPr>
              <a:t>above all these things put on charity</a:t>
            </a:r>
            <a:r>
              <a:rPr lang="en-US" sz="1200" dirty="0"/>
              <a:t>, which is the bond of perfectness. </a:t>
            </a:r>
            <a:r>
              <a:rPr lang="en-US" sz="1200" b="1" dirty="0"/>
              <a:t>3:15 </a:t>
            </a:r>
            <a:r>
              <a:rPr lang="en-US" sz="1200" dirty="0"/>
              <a:t>And let the peace of God rule in your hearts, to the which also ye are called in one body; and be ye thankful. </a:t>
            </a:r>
          </a:p>
        </p:txBody>
      </p:sp>
      <p:sp>
        <p:nvSpPr>
          <p:cNvPr id="4" name="Slide Number Placeholder 3"/>
          <p:cNvSpPr>
            <a:spLocks noGrp="1"/>
          </p:cNvSpPr>
          <p:nvPr>
            <p:ph type="sldNum" sz="quarter" idx="10"/>
          </p:nvPr>
        </p:nvSpPr>
        <p:spPr/>
        <p:txBody>
          <a:bodyPr/>
          <a:lstStyle/>
          <a:p>
            <a:fld id="{70918E65-52C2-4C49-8D48-22DD36FFD9FF}" type="slidenum">
              <a:rPr lang="en-US" smtClean="0"/>
              <a:t>24</a:t>
            </a:fld>
            <a:endParaRPr lang="en-US"/>
          </a:p>
        </p:txBody>
      </p:sp>
    </p:spTree>
    <p:extLst>
      <p:ext uri="{BB962C8B-B14F-4D97-AF65-F5344CB8AC3E}">
        <p14:creationId xmlns:p14="http://schemas.microsoft.com/office/powerpoint/2010/main" val="125503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Marvelous Work and Wonder is to prepare us to know God.</a:t>
            </a:r>
          </a:p>
        </p:txBody>
      </p:sp>
      <p:sp>
        <p:nvSpPr>
          <p:cNvPr id="4" name="Slide Number Placeholder 3"/>
          <p:cNvSpPr>
            <a:spLocks noGrp="1"/>
          </p:cNvSpPr>
          <p:nvPr>
            <p:ph type="sldNum" sz="quarter" idx="10"/>
          </p:nvPr>
        </p:nvSpPr>
        <p:spPr/>
        <p:txBody>
          <a:bodyPr/>
          <a:lstStyle/>
          <a:p>
            <a:fld id="{70918E65-52C2-4C49-8D48-22DD36FFD9FF}" type="slidenum">
              <a:rPr lang="en-US" smtClean="0"/>
              <a:t>4</a:t>
            </a:fld>
            <a:endParaRPr lang="en-US"/>
          </a:p>
        </p:txBody>
      </p:sp>
    </p:spTree>
    <p:extLst>
      <p:ext uri="{BB962C8B-B14F-4D97-AF65-F5344CB8AC3E}">
        <p14:creationId xmlns:p14="http://schemas.microsoft.com/office/powerpoint/2010/main" val="6284027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Scriptures to Remember</a:t>
            </a:r>
          </a:p>
          <a:p>
            <a:pPr marL="171450" indent="-171450">
              <a:buFont typeface="Arial" panose="020B0604020202020204" pitchFamily="34" charset="0"/>
              <a:buChar char="•"/>
            </a:pPr>
            <a:r>
              <a:rPr lang="en-US" b="0" dirty="0"/>
              <a:t>Leviticus 20:7 and 1 Peter 1:15-16</a:t>
            </a:r>
          </a:p>
          <a:p>
            <a:pPr marL="171450" indent="-171450">
              <a:buFont typeface="Arial" panose="020B0604020202020204" pitchFamily="34" charset="0"/>
              <a:buChar char="•"/>
            </a:pPr>
            <a:r>
              <a:rPr lang="en-US" b="0" dirty="0"/>
              <a:t>Romans 6:1-15</a:t>
            </a:r>
          </a:p>
          <a:p>
            <a:pPr marL="171450" indent="-171450">
              <a:buFont typeface="Arial" panose="020B0604020202020204" pitchFamily="34" charset="0"/>
              <a:buChar char="•"/>
            </a:pPr>
            <a:r>
              <a:rPr lang="en-US" b="0" dirty="0"/>
              <a:t>2 Corinthians 5:14-15, 17</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1" dirty="0"/>
              <a:t>Questions</a:t>
            </a:r>
            <a:endParaRPr lang="en-US" b="0" dirty="0"/>
          </a:p>
          <a:p>
            <a:pPr marL="228600" indent="-228600">
              <a:buFont typeface="+mj-lt"/>
              <a:buAutoNum type="arabicPeriod"/>
            </a:pPr>
            <a:r>
              <a:rPr lang="en-US" b="0" dirty="0"/>
              <a:t>What must we be to dwell with God?</a:t>
            </a:r>
          </a:p>
          <a:p>
            <a:pPr marL="228600" indent="-228600">
              <a:buFont typeface="+mj-lt"/>
              <a:buAutoNum type="arabicPeriod"/>
            </a:pPr>
            <a:r>
              <a:rPr lang="en-US" b="0" dirty="0"/>
              <a:t>What does baptism symbolize?</a:t>
            </a:r>
          </a:p>
          <a:p>
            <a:pPr marL="228600" indent="-228600">
              <a:buFont typeface="+mj-lt"/>
              <a:buAutoNum type="arabicPeriod"/>
            </a:pPr>
            <a:r>
              <a:rPr lang="en-US" b="0" dirty="0"/>
              <a:t>What is God wanting us to become?</a:t>
            </a:r>
          </a:p>
          <a:p>
            <a:pPr marL="228600" indent="-228600">
              <a:buFont typeface="+mj-lt"/>
              <a:buAutoNum type="arabicPeriod"/>
            </a:pPr>
            <a:r>
              <a:rPr lang="en-US" b="0" dirty="0"/>
              <a:t>Does a changed heart occur just at one moment in our life and then we are done?</a:t>
            </a:r>
          </a:p>
        </p:txBody>
      </p:sp>
      <p:sp>
        <p:nvSpPr>
          <p:cNvPr id="4" name="Slide Number Placeholder 3"/>
          <p:cNvSpPr>
            <a:spLocks noGrp="1"/>
          </p:cNvSpPr>
          <p:nvPr>
            <p:ph type="sldNum" sz="quarter" idx="5"/>
          </p:nvPr>
        </p:nvSpPr>
        <p:spPr/>
        <p:txBody>
          <a:bodyPr/>
          <a:lstStyle/>
          <a:p>
            <a:fld id="{70918E65-52C2-4C49-8D48-22DD36FFD9FF}" type="slidenum">
              <a:rPr lang="en-US" smtClean="0"/>
              <a:t>25</a:t>
            </a:fld>
            <a:endParaRPr lang="en-US"/>
          </a:p>
        </p:txBody>
      </p:sp>
    </p:spTree>
    <p:extLst>
      <p:ext uri="{BB962C8B-B14F-4D97-AF65-F5344CB8AC3E}">
        <p14:creationId xmlns:p14="http://schemas.microsoft.com/office/powerpoint/2010/main" val="2281761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Job 14:1-2, 10, 14 (KJV)</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14:1 </a:t>
            </a:r>
            <a:r>
              <a:rPr lang="en-US" dirty="0"/>
              <a:t>Man that is born of a woman is of few days, and full of trouble. </a:t>
            </a:r>
            <a:r>
              <a:rPr lang="en-US" b="1" dirty="0"/>
              <a:t>14:2 </a:t>
            </a:r>
            <a:r>
              <a:rPr lang="en-US" dirty="0"/>
              <a:t>He cometh forth like a flower, and is cut down: he fleeth also as a shadow, and continueth not. </a:t>
            </a:r>
            <a:r>
              <a:rPr lang="en-US" b="1" dirty="0"/>
              <a:t>14:10 </a:t>
            </a:r>
            <a:r>
              <a:rPr lang="en-US" dirty="0"/>
              <a:t>But man dieth, and wasteth away: yea, man giveth up the ghost, and </a:t>
            </a:r>
            <a:r>
              <a:rPr lang="en-US" b="1" i="1" u="sng" dirty="0"/>
              <a:t>where is he</a:t>
            </a:r>
            <a:r>
              <a:rPr lang="en-US" dirty="0"/>
              <a:t>? </a:t>
            </a:r>
            <a:r>
              <a:rPr lang="en-US" b="1" dirty="0"/>
              <a:t>14:14 </a:t>
            </a:r>
            <a:r>
              <a:rPr lang="en-US" dirty="0"/>
              <a:t>If a man die, </a:t>
            </a:r>
            <a:r>
              <a:rPr lang="en-US" b="1" i="1" u="sng" dirty="0"/>
              <a:t>shall he live again</a:t>
            </a:r>
            <a:r>
              <a:rPr lang="en-US" dirty="0"/>
              <a:t>? all the days of my </a:t>
            </a:r>
            <a:r>
              <a:rPr lang="en-US" b="1" i="1" u="sng" dirty="0"/>
              <a:t>appointed</a:t>
            </a:r>
            <a:r>
              <a:rPr lang="en-US" dirty="0"/>
              <a:t> time will I </a:t>
            </a:r>
            <a:r>
              <a:rPr lang="en-US" b="1" i="1" u="sng" dirty="0"/>
              <a:t>wait</a:t>
            </a:r>
            <a:r>
              <a:rPr lang="en-US" dirty="0"/>
              <a:t>, till </a:t>
            </a:r>
            <a:r>
              <a:rPr lang="en-US" b="1" i="1" u="sng" dirty="0"/>
              <a:t>my change</a:t>
            </a:r>
            <a:r>
              <a:rPr lang="en-US" dirty="0"/>
              <a:t> come.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John 5:24 (KJV)</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5:24 </a:t>
            </a:r>
            <a:r>
              <a:rPr lang="en-US" sz="1200" kern="1200" dirty="0">
                <a:solidFill>
                  <a:schemeClr val="tx1"/>
                </a:solidFill>
                <a:effectLst/>
                <a:latin typeface="+mn-lt"/>
                <a:ea typeface="+mn-ea"/>
                <a:cs typeface="+mn-cs"/>
              </a:rPr>
              <a:t>Verily, verily, I say unto you, He that heareth my word, and believeth on Him that sent me, hath everlasting life, and shall not come into condemnation; </a:t>
            </a:r>
            <a:r>
              <a:rPr lang="en-US" sz="1200" b="1" i="1" kern="1200" dirty="0">
                <a:solidFill>
                  <a:schemeClr val="tx1"/>
                </a:solidFill>
                <a:effectLst/>
                <a:latin typeface="+mn-lt"/>
                <a:ea typeface="+mn-ea"/>
                <a:cs typeface="+mn-cs"/>
              </a:rPr>
              <a:t>but is passed from death unto life</a:t>
            </a:r>
            <a:r>
              <a:rPr lang="en-US" sz="1200"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26</a:t>
            </a:fld>
            <a:endParaRPr lang="en-US"/>
          </a:p>
        </p:txBody>
      </p:sp>
    </p:spTree>
    <p:extLst>
      <p:ext uri="{BB962C8B-B14F-4D97-AF65-F5344CB8AC3E}">
        <p14:creationId xmlns:p14="http://schemas.microsoft.com/office/powerpoint/2010/main" val="9429260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John 6:38-44 (KJV)</a:t>
            </a:r>
          </a:p>
          <a:p>
            <a:r>
              <a:rPr lang="en-US" sz="1200" b="1" kern="1200" dirty="0">
                <a:solidFill>
                  <a:schemeClr val="tx1"/>
                </a:solidFill>
                <a:effectLst/>
                <a:latin typeface="+mn-lt"/>
                <a:ea typeface="+mn-ea"/>
                <a:cs typeface="+mn-cs"/>
              </a:rPr>
              <a:t>6:38 </a:t>
            </a:r>
            <a:r>
              <a:rPr lang="en-US" sz="1200" kern="1200" dirty="0">
                <a:solidFill>
                  <a:schemeClr val="tx1"/>
                </a:solidFill>
                <a:effectLst/>
                <a:latin typeface="+mn-lt"/>
                <a:ea typeface="+mn-ea"/>
                <a:cs typeface="+mn-cs"/>
              </a:rPr>
              <a:t>For I came down from heaven, </a:t>
            </a:r>
            <a:r>
              <a:rPr lang="en-US" sz="1200" b="1" i="1" u="sng"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to do mine own will, but the will of Him that sent me. </a:t>
            </a:r>
            <a:r>
              <a:rPr lang="en-US" sz="1200" b="1" kern="1200" dirty="0">
                <a:solidFill>
                  <a:schemeClr val="tx1"/>
                </a:solidFill>
                <a:effectLst/>
                <a:latin typeface="+mn-lt"/>
                <a:ea typeface="+mn-ea"/>
                <a:cs typeface="+mn-cs"/>
              </a:rPr>
              <a:t>6:39 </a:t>
            </a:r>
            <a:r>
              <a:rPr lang="en-US" sz="1200" kern="1200" dirty="0">
                <a:solidFill>
                  <a:schemeClr val="tx1"/>
                </a:solidFill>
                <a:effectLst/>
                <a:latin typeface="+mn-lt"/>
                <a:ea typeface="+mn-ea"/>
                <a:cs typeface="+mn-cs"/>
              </a:rPr>
              <a:t>And this </a:t>
            </a:r>
            <a:r>
              <a:rPr lang="en-US" sz="1200" b="1" i="1" u="sng" kern="1200" dirty="0">
                <a:solidFill>
                  <a:schemeClr val="tx1"/>
                </a:solidFill>
                <a:effectLst/>
                <a:latin typeface="+mn-lt"/>
                <a:ea typeface="+mn-ea"/>
                <a:cs typeface="+mn-cs"/>
              </a:rPr>
              <a:t>is</a:t>
            </a:r>
            <a:r>
              <a:rPr lang="en-US" sz="1200" kern="1200" dirty="0">
                <a:solidFill>
                  <a:schemeClr val="tx1"/>
                </a:solidFill>
                <a:effectLst/>
                <a:latin typeface="+mn-lt"/>
                <a:ea typeface="+mn-ea"/>
                <a:cs typeface="+mn-cs"/>
              </a:rPr>
              <a:t> the Father's will which hath sent me, that of all which He hath given me I should lose nothing, but should </a:t>
            </a:r>
            <a:r>
              <a:rPr lang="en-US" sz="1200" b="1" i="1" u="sng" kern="1200" dirty="0">
                <a:solidFill>
                  <a:schemeClr val="tx1"/>
                </a:solidFill>
                <a:effectLst/>
                <a:latin typeface="+mn-lt"/>
                <a:ea typeface="+mn-ea"/>
                <a:cs typeface="+mn-cs"/>
              </a:rPr>
              <a:t>raise it up again</a:t>
            </a:r>
            <a:r>
              <a:rPr lang="en-US" sz="1200" kern="1200" dirty="0">
                <a:solidFill>
                  <a:schemeClr val="tx1"/>
                </a:solidFill>
                <a:effectLst/>
                <a:latin typeface="+mn-lt"/>
                <a:ea typeface="+mn-ea"/>
                <a:cs typeface="+mn-cs"/>
              </a:rPr>
              <a:t> at the last day. </a:t>
            </a:r>
            <a:r>
              <a:rPr lang="en-US" sz="1200" b="1" kern="1200" dirty="0">
                <a:solidFill>
                  <a:schemeClr val="tx1"/>
                </a:solidFill>
                <a:effectLst/>
                <a:latin typeface="+mn-lt"/>
                <a:ea typeface="+mn-ea"/>
                <a:cs typeface="+mn-cs"/>
              </a:rPr>
              <a:t>6:40 </a:t>
            </a:r>
            <a:r>
              <a:rPr lang="en-US" sz="1200" kern="1200" dirty="0">
                <a:solidFill>
                  <a:schemeClr val="tx1"/>
                </a:solidFill>
                <a:effectLst/>
                <a:latin typeface="+mn-lt"/>
                <a:ea typeface="+mn-ea"/>
                <a:cs typeface="+mn-cs"/>
              </a:rPr>
              <a:t>And this </a:t>
            </a:r>
            <a:r>
              <a:rPr lang="en-US" sz="1200" b="1" i="1" u="sng" kern="1200" dirty="0">
                <a:solidFill>
                  <a:schemeClr val="tx1"/>
                </a:solidFill>
                <a:effectLst/>
                <a:latin typeface="+mn-lt"/>
                <a:ea typeface="+mn-ea"/>
                <a:cs typeface="+mn-cs"/>
              </a:rPr>
              <a:t>is</a:t>
            </a:r>
            <a:r>
              <a:rPr lang="en-US" sz="1200" kern="1200" dirty="0">
                <a:solidFill>
                  <a:schemeClr val="tx1"/>
                </a:solidFill>
                <a:effectLst/>
                <a:latin typeface="+mn-lt"/>
                <a:ea typeface="+mn-ea"/>
                <a:cs typeface="+mn-cs"/>
              </a:rPr>
              <a:t> the will of Him that sent me, that every one which seeth the Son, and believeth on Him, may have everlasting life: and I will raise him up at the last day. </a:t>
            </a:r>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27</a:t>
            </a:fld>
            <a:endParaRPr lang="en-US"/>
          </a:p>
        </p:txBody>
      </p:sp>
    </p:spTree>
    <p:extLst>
      <p:ext uri="{BB962C8B-B14F-4D97-AF65-F5344CB8AC3E}">
        <p14:creationId xmlns:p14="http://schemas.microsoft.com/office/powerpoint/2010/main" val="17548897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28</a:t>
            </a:fld>
            <a:endParaRPr lang="en-US"/>
          </a:p>
        </p:txBody>
      </p:sp>
    </p:spTree>
    <p:extLst>
      <p:ext uri="{BB962C8B-B14F-4D97-AF65-F5344CB8AC3E}">
        <p14:creationId xmlns:p14="http://schemas.microsoft.com/office/powerpoint/2010/main" val="39269467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2 Corinthians 12:3-4 (KJV) </a:t>
            </a:r>
          </a:p>
          <a:p>
            <a:r>
              <a:rPr lang="en-US" sz="1200" b="1" kern="1200" dirty="0">
                <a:solidFill>
                  <a:schemeClr val="tx1"/>
                </a:solidFill>
                <a:effectLst/>
                <a:latin typeface="+mn-lt"/>
                <a:ea typeface="+mn-ea"/>
                <a:cs typeface="+mn-cs"/>
              </a:rPr>
              <a:t>3 </a:t>
            </a:r>
            <a:r>
              <a:rPr lang="en-US" sz="1200" kern="1200" dirty="0">
                <a:solidFill>
                  <a:schemeClr val="tx1"/>
                </a:solidFill>
                <a:effectLst/>
                <a:latin typeface="+mn-lt"/>
                <a:ea typeface="+mn-ea"/>
                <a:cs typeface="+mn-cs"/>
              </a:rPr>
              <a:t>And I knew such a man, (whether in the body, or out of the body, I cannot tell: God knoweth;) </a:t>
            </a:r>
            <a:r>
              <a:rPr lang="en-US" sz="1200" b="1" kern="1200" dirty="0">
                <a:solidFill>
                  <a:schemeClr val="tx1"/>
                </a:solidFill>
                <a:effectLst/>
                <a:latin typeface="+mn-lt"/>
                <a:ea typeface="+mn-ea"/>
                <a:cs typeface="+mn-cs"/>
              </a:rPr>
              <a:t>4 </a:t>
            </a:r>
            <a:r>
              <a:rPr lang="en-US" sz="1200" kern="1200" dirty="0">
                <a:solidFill>
                  <a:schemeClr val="tx1"/>
                </a:solidFill>
                <a:effectLst/>
                <a:latin typeface="+mn-lt"/>
                <a:ea typeface="+mn-ea"/>
                <a:cs typeface="+mn-cs"/>
              </a:rPr>
              <a:t>How that he was caught up into paradise, and heard unspeakable words, which it is not lawful for a man to utter.</a:t>
            </a:r>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29</a:t>
            </a:fld>
            <a:endParaRPr lang="en-US"/>
          </a:p>
        </p:txBody>
      </p:sp>
    </p:spTree>
    <p:extLst>
      <p:ext uri="{BB962C8B-B14F-4D97-AF65-F5344CB8AC3E}">
        <p14:creationId xmlns:p14="http://schemas.microsoft.com/office/powerpoint/2010/main" val="3034448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Genesis 7:43-45, 62-64 </a:t>
            </a:r>
          </a:p>
          <a:p>
            <a:r>
              <a:rPr lang="en-US" sz="1200" b="1" kern="1200" dirty="0">
                <a:solidFill>
                  <a:schemeClr val="tx1"/>
                </a:solidFill>
                <a:effectLst/>
                <a:latin typeface="+mn-lt"/>
                <a:ea typeface="+mn-ea"/>
                <a:cs typeface="+mn-cs"/>
              </a:rPr>
              <a:t>7:43</a:t>
            </a:r>
            <a:r>
              <a:rPr lang="en-US" sz="1200" kern="1200" dirty="0">
                <a:solidFill>
                  <a:schemeClr val="tx1"/>
                </a:solidFill>
                <a:effectLst/>
                <a:latin typeface="+mn-lt"/>
                <a:ea typeface="+mn-ea"/>
                <a:cs typeface="+mn-cs"/>
              </a:rPr>
              <a:t> And among all the workmanship of my hands there has not been so great wickedness as among thy brethren; but, behold, their sins shall be upon the heads of their fathers; Satan shall be their father, and misery shall be their doom; and the whole heavens shall weep over them, even all the workmanship of my hands. </a:t>
            </a:r>
            <a:r>
              <a:rPr lang="en-US" sz="1200" b="1" kern="1200" dirty="0">
                <a:solidFill>
                  <a:schemeClr val="tx1"/>
                </a:solidFill>
                <a:effectLst/>
                <a:latin typeface="+mn-lt"/>
                <a:ea typeface="+mn-ea"/>
                <a:cs typeface="+mn-cs"/>
              </a:rPr>
              <a:t>7:44</a:t>
            </a:r>
            <a:r>
              <a:rPr lang="en-US" sz="1200" kern="1200" dirty="0">
                <a:solidFill>
                  <a:schemeClr val="tx1"/>
                </a:solidFill>
                <a:effectLst/>
                <a:latin typeface="+mn-lt"/>
                <a:ea typeface="+mn-ea"/>
                <a:cs typeface="+mn-cs"/>
              </a:rPr>
              <a:t> Wherefore should not the heavens weep, seeing these shall suffer? But, behold, these which thine eyes are upon shall </a:t>
            </a:r>
            <a:r>
              <a:rPr lang="en-US" sz="1200" u="none" kern="1200" dirty="0">
                <a:solidFill>
                  <a:schemeClr val="tx1"/>
                </a:solidFill>
                <a:effectLst/>
                <a:latin typeface="+mn-lt"/>
                <a:ea typeface="+mn-ea"/>
                <a:cs typeface="+mn-cs"/>
              </a:rPr>
              <a:t>perish in the floods</a:t>
            </a:r>
            <a:r>
              <a:rPr lang="en-US" sz="1200" kern="1200" dirty="0">
                <a:solidFill>
                  <a:schemeClr val="tx1"/>
                </a:solidFill>
                <a:effectLst/>
                <a:latin typeface="+mn-lt"/>
                <a:ea typeface="+mn-ea"/>
                <a:cs typeface="+mn-cs"/>
              </a:rPr>
              <a:t>; and, behold, </a:t>
            </a:r>
            <a:r>
              <a:rPr lang="en-US" sz="1200" u="none" kern="1200" dirty="0">
                <a:solidFill>
                  <a:schemeClr val="tx1"/>
                </a:solidFill>
                <a:effectLst/>
                <a:latin typeface="+mn-lt"/>
                <a:ea typeface="+mn-ea"/>
                <a:cs typeface="+mn-cs"/>
              </a:rPr>
              <a:t>I will shut them up</a:t>
            </a:r>
            <a:r>
              <a:rPr lang="en-US" sz="1200"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a</a:t>
            </a:r>
            <a:r>
              <a:rPr lang="en-US" sz="1200" b="1" kern="1200" dirty="0">
                <a:solidFill>
                  <a:schemeClr val="tx1"/>
                </a:solidFill>
                <a:effectLst/>
                <a:latin typeface="+mn-lt"/>
                <a:ea typeface="+mn-ea"/>
                <a:cs typeface="+mn-cs"/>
              </a:rPr>
              <a:t> </a:t>
            </a:r>
            <a:r>
              <a:rPr lang="en-US" sz="1200" b="1" i="1" u="sng" kern="1200" dirty="0">
                <a:solidFill>
                  <a:schemeClr val="tx1"/>
                </a:solidFill>
                <a:effectLst/>
                <a:latin typeface="+mn-lt"/>
                <a:ea typeface="+mn-ea"/>
                <a:cs typeface="+mn-cs"/>
              </a:rPr>
              <a:t>prison</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have I prepared for them</a:t>
            </a:r>
            <a:r>
              <a:rPr lang="en-US" sz="1200" kern="1200" dirty="0">
                <a:solidFill>
                  <a:schemeClr val="tx1"/>
                </a:solidFill>
                <a:effectLst/>
                <a:latin typeface="+mn-lt"/>
                <a:ea typeface="+mn-ea"/>
                <a:cs typeface="+mn-cs"/>
              </a:rPr>
              <a:t>, and he whom I have chosen hath pleaded before my face; </a:t>
            </a:r>
            <a:r>
              <a:rPr lang="en-US" sz="1200" b="1" kern="1200" dirty="0">
                <a:solidFill>
                  <a:schemeClr val="tx1"/>
                </a:solidFill>
                <a:effectLst/>
                <a:latin typeface="+mn-lt"/>
                <a:ea typeface="+mn-ea"/>
                <a:cs typeface="+mn-cs"/>
              </a:rPr>
              <a:t>7:45</a:t>
            </a:r>
            <a:r>
              <a:rPr lang="en-US" sz="1200" kern="1200" dirty="0">
                <a:solidFill>
                  <a:schemeClr val="tx1"/>
                </a:solidFill>
                <a:effectLst/>
                <a:latin typeface="+mn-lt"/>
                <a:ea typeface="+mn-ea"/>
                <a:cs typeface="+mn-cs"/>
              </a:rPr>
              <a:t> Wherefore he </a:t>
            </a:r>
            <a:r>
              <a:rPr lang="en-US" sz="1200" kern="1200" dirty="0" err="1">
                <a:solidFill>
                  <a:schemeClr val="tx1"/>
                </a:solidFill>
                <a:effectLst/>
                <a:latin typeface="+mn-lt"/>
                <a:ea typeface="+mn-ea"/>
                <a:cs typeface="+mn-cs"/>
              </a:rPr>
              <a:t>suffereth</a:t>
            </a:r>
            <a:r>
              <a:rPr lang="en-US" sz="1200" kern="1200" dirty="0">
                <a:solidFill>
                  <a:schemeClr val="tx1"/>
                </a:solidFill>
                <a:effectLst/>
                <a:latin typeface="+mn-lt"/>
                <a:ea typeface="+mn-ea"/>
                <a:cs typeface="+mn-cs"/>
              </a:rPr>
              <a:t> for their sins, inasmuch as they will repent, in the day that my chosen shall return unto me; and </a:t>
            </a:r>
            <a:r>
              <a:rPr lang="en-US" sz="1200" u="sng" kern="1200" dirty="0">
                <a:solidFill>
                  <a:schemeClr val="tx1"/>
                </a:solidFill>
                <a:effectLst/>
                <a:latin typeface="+mn-lt"/>
                <a:ea typeface="+mn-ea"/>
                <a:cs typeface="+mn-cs"/>
              </a:rPr>
              <a:t>until that day they shall be in torment</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7:62</a:t>
            </a:r>
            <a:r>
              <a:rPr lang="en-US" sz="1200" kern="1200" dirty="0">
                <a:solidFill>
                  <a:schemeClr val="tx1"/>
                </a:solidFill>
                <a:effectLst/>
                <a:latin typeface="+mn-lt"/>
                <a:ea typeface="+mn-ea"/>
                <a:cs typeface="+mn-cs"/>
              </a:rPr>
              <a:t> And the Lord said unto Enoch, Look; and he looked, and beheld the </a:t>
            </a:r>
            <a:r>
              <a:rPr lang="en-US" sz="1200" u="none" kern="1200" dirty="0">
                <a:solidFill>
                  <a:schemeClr val="tx1"/>
                </a:solidFill>
                <a:effectLst/>
                <a:latin typeface="+mn-lt"/>
                <a:ea typeface="+mn-ea"/>
                <a:cs typeface="+mn-cs"/>
              </a:rPr>
              <a:t>Son of Man lifted up on the cross</a:t>
            </a:r>
            <a:r>
              <a:rPr lang="en-US" sz="1200" kern="1200" dirty="0">
                <a:solidFill>
                  <a:schemeClr val="tx1"/>
                </a:solidFill>
                <a:effectLst/>
                <a:latin typeface="+mn-lt"/>
                <a:ea typeface="+mn-ea"/>
                <a:cs typeface="+mn-cs"/>
              </a:rPr>
              <a:t>, after the manner of men. </a:t>
            </a:r>
            <a:r>
              <a:rPr lang="en-US" sz="1200" b="1" kern="1200" dirty="0">
                <a:solidFill>
                  <a:schemeClr val="tx1"/>
                </a:solidFill>
                <a:effectLst/>
                <a:latin typeface="+mn-lt"/>
                <a:ea typeface="+mn-ea"/>
                <a:cs typeface="+mn-cs"/>
              </a:rPr>
              <a:t>7:63</a:t>
            </a:r>
            <a:r>
              <a:rPr lang="en-US" sz="1200" kern="1200" dirty="0">
                <a:solidFill>
                  <a:schemeClr val="tx1"/>
                </a:solidFill>
                <a:effectLst/>
                <a:latin typeface="+mn-lt"/>
                <a:ea typeface="+mn-ea"/>
                <a:cs typeface="+mn-cs"/>
              </a:rPr>
              <a:t> And he heard a loud voice, and the heavens were veiled; and all the creations of God mourned, and the earth groaned; and the rocks were rent; and </a:t>
            </a:r>
            <a:r>
              <a:rPr lang="en-US" sz="1200" b="1" kern="1200" dirty="0">
                <a:solidFill>
                  <a:schemeClr val="tx1"/>
                </a:solidFill>
                <a:effectLst/>
                <a:latin typeface="+mn-lt"/>
                <a:ea typeface="+mn-ea"/>
                <a:cs typeface="+mn-cs"/>
              </a:rPr>
              <a:t>the saints arose</a:t>
            </a:r>
            <a:r>
              <a:rPr lang="en-US" sz="1200" kern="1200" dirty="0">
                <a:solidFill>
                  <a:schemeClr val="tx1"/>
                </a:solidFill>
                <a:effectLst/>
                <a:latin typeface="+mn-lt"/>
                <a:ea typeface="+mn-ea"/>
                <a:cs typeface="+mn-cs"/>
              </a:rPr>
              <a:t>, and were crowned at the right hand of the Son of Man, with crowns of glory. </a:t>
            </a:r>
            <a:r>
              <a:rPr lang="en-US" sz="1200" b="1" kern="1200" dirty="0">
                <a:solidFill>
                  <a:schemeClr val="tx1"/>
                </a:solidFill>
                <a:effectLst/>
                <a:latin typeface="+mn-lt"/>
                <a:ea typeface="+mn-ea"/>
                <a:cs typeface="+mn-cs"/>
              </a:rPr>
              <a:t>7:64</a:t>
            </a:r>
            <a:r>
              <a:rPr lang="en-US" sz="1200" kern="1200" dirty="0">
                <a:solidFill>
                  <a:schemeClr val="tx1"/>
                </a:solidFill>
                <a:effectLst/>
                <a:latin typeface="+mn-lt"/>
                <a:ea typeface="+mn-ea"/>
                <a:cs typeface="+mn-cs"/>
              </a:rPr>
              <a:t> And </a:t>
            </a:r>
            <a:r>
              <a:rPr lang="en-US" sz="1200" b="0" kern="1200" dirty="0">
                <a:solidFill>
                  <a:schemeClr val="tx1"/>
                </a:solidFill>
                <a:effectLst/>
                <a:latin typeface="+mn-lt"/>
                <a:ea typeface="+mn-ea"/>
                <a:cs typeface="+mn-cs"/>
              </a:rPr>
              <a:t>as many of the </a:t>
            </a:r>
            <a:r>
              <a:rPr lang="en-US" sz="1200" b="1" i="1" u="none" kern="1200" dirty="0">
                <a:solidFill>
                  <a:schemeClr val="tx1"/>
                </a:solidFill>
                <a:effectLst/>
                <a:latin typeface="+mn-lt"/>
                <a:ea typeface="+mn-ea"/>
                <a:cs typeface="+mn-cs"/>
              </a:rPr>
              <a:t>spirits as were in prison came forth </a:t>
            </a:r>
            <a:r>
              <a:rPr lang="en-US" sz="1200" kern="1200" dirty="0">
                <a:solidFill>
                  <a:schemeClr val="tx1"/>
                </a:solidFill>
                <a:effectLst/>
                <a:latin typeface="+mn-lt"/>
                <a:ea typeface="+mn-ea"/>
                <a:cs typeface="+mn-cs"/>
              </a:rPr>
              <a:t>and </a:t>
            </a:r>
            <a:r>
              <a:rPr lang="en-US" sz="1200" u="none" kern="1200" dirty="0">
                <a:solidFill>
                  <a:schemeClr val="tx1"/>
                </a:solidFill>
                <a:effectLst/>
                <a:latin typeface="+mn-lt"/>
                <a:ea typeface="+mn-ea"/>
                <a:cs typeface="+mn-cs"/>
              </a:rPr>
              <a:t>stood on the right hand of God</a:t>
            </a:r>
            <a:r>
              <a:rPr lang="en-US" sz="1200" kern="1200" dirty="0">
                <a:solidFill>
                  <a:schemeClr val="tx1"/>
                </a:solidFill>
                <a:effectLst/>
                <a:latin typeface="+mn-lt"/>
                <a:ea typeface="+mn-ea"/>
                <a:cs typeface="+mn-cs"/>
              </a:rPr>
              <a:t>. And the remainder were reserved in chains of darkness until the judgment of the great day.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Section 85:28</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85:28a</a:t>
            </a:r>
            <a:r>
              <a:rPr lang="en-US" sz="1200" kern="1200" dirty="0">
                <a:solidFill>
                  <a:schemeClr val="tx1"/>
                </a:solidFill>
                <a:effectLst/>
                <a:latin typeface="+mn-lt"/>
                <a:ea typeface="+mn-ea"/>
                <a:cs typeface="+mn-cs"/>
              </a:rPr>
              <a:t> And after this, another angel shall sound, which is the second trump; and then cometh the redemption of those who are Christ's at his coming; </a:t>
            </a:r>
            <a:r>
              <a:rPr lang="en-US" sz="1200" b="1" kern="1200" dirty="0">
                <a:solidFill>
                  <a:schemeClr val="tx1"/>
                </a:solidFill>
                <a:effectLst/>
                <a:latin typeface="+mn-lt"/>
                <a:ea typeface="+mn-ea"/>
                <a:cs typeface="+mn-cs"/>
              </a:rPr>
              <a:t>85:28b</a:t>
            </a:r>
            <a:r>
              <a:rPr lang="en-US" sz="1200" kern="1200" dirty="0">
                <a:solidFill>
                  <a:schemeClr val="tx1"/>
                </a:solidFill>
                <a:effectLst/>
                <a:latin typeface="+mn-lt"/>
                <a:ea typeface="+mn-ea"/>
                <a:cs typeface="+mn-cs"/>
              </a:rPr>
              <a:t> who have received their part in that </a:t>
            </a:r>
            <a:r>
              <a:rPr lang="en-US" sz="1200" b="1" kern="1200" dirty="0">
                <a:solidFill>
                  <a:schemeClr val="tx1"/>
                </a:solidFill>
                <a:effectLst/>
                <a:latin typeface="+mn-lt"/>
                <a:ea typeface="+mn-ea"/>
                <a:cs typeface="+mn-cs"/>
              </a:rPr>
              <a:t>prison which is prepared for them</a:t>
            </a:r>
            <a:r>
              <a:rPr lang="en-US" sz="1200" kern="1200" dirty="0">
                <a:solidFill>
                  <a:schemeClr val="tx1"/>
                </a:solidFill>
                <a:effectLst/>
                <a:latin typeface="+mn-lt"/>
                <a:ea typeface="+mn-ea"/>
                <a:cs typeface="+mn-cs"/>
              </a:rPr>
              <a:t>, that they </a:t>
            </a:r>
            <a:r>
              <a:rPr lang="en-US" sz="1200" b="1" u="sng" kern="1200" dirty="0">
                <a:solidFill>
                  <a:schemeClr val="tx1"/>
                </a:solidFill>
                <a:effectLst/>
                <a:latin typeface="+mn-lt"/>
                <a:ea typeface="+mn-ea"/>
                <a:cs typeface="+mn-cs"/>
              </a:rPr>
              <a:t>might receive the gospel</a:t>
            </a:r>
            <a:r>
              <a:rPr lang="en-US" sz="1200" kern="1200" dirty="0">
                <a:solidFill>
                  <a:schemeClr val="tx1"/>
                </a:solidFill>
                <a:effectLst/>
                <a:latin typeface="+mn-lt"/>
                <a:ea typeface="+mn-ea"/>
                <a:cs typeface="+mn-cs"/>
              </a:rPr>
              <a:t>, and </a:t>
            </a:r>
            <a:r>
              <a:rPr lang="en-US" sz="1200" u="sng" kern="1200" dirty="0">
                <a:solidFill>
                  <a:schemeClr val="tx1"/>
                </a:solidFill>
                <a:effectLst/>
                <a:latin typeface="+mn-lt"/>
                <a:ea typeface="+mn-ea"/>
                <a:cs typeface="+mn-cs"/>
              </a:rPr>
              <a:t>be judged according to men in the flesh</a:t>
            </a:r>
            <a:r>
              <a:rPr lang="en-US" sz="120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Section</a:t>
            </a:r>
            <a:r>
              <a:rPr lang="en-US" b="1" baseline="0" dirty="0"/>
              <a:t> 76:6c-d</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6c Behold, these are they who died without law; and also they who are the spirits of men </a:t>
            </a:r>
            <a:r>
              <a:rPr lang="en-US" b="1" i="1" u="sng" dirty="0"/>
              <a:t>kept in prison</a:t>
            </a:r>
            <a:r>
              <a:rPr lang="en-US" dirty="0"/>
              <a:t>, whom the Son visited, and preached the gospel unto them, that they might be judged according to men in the flesh, who received not the testimony of Jesus in the flesh, but afterwards received it; 6d these are they who are honorable men of the earth, who were blinded by the craftiness of men: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918E65-52C2-4C49-8D48-22DD36FFD9FF}" type="slidenum">
              <a:rPr lang="en-US" smtClean="0"/>
              <a:t>30</a:t>
            </a:fld>
            <a:endParaRPr lang="en-US"/>
          </a:p>
        </p:txBody>
      </p:sp>
    </p:spTree>
    <p:extLst>
      <p:ext uri="{BB962C8B-B14F-4D97-AF65-F5344CB8AC3E}">
        <p14:creationId xmlns:p14="http://schemas.microsoft.com/office/powerpoint/2010/main" val="2103216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a:t>
            </a:r>
            <a:r>
              <a:rPr lang="en-US" sz="1200" b="1" i="1" kern="1200" dirty="0">
                <a:solidFill>
                  <a:schemeClr val="tx1"/>
                </a:solidFill>
                <a:effectLst/>
                <a:latin typeface="+mn-lt"/>
                <a:ea typeface="+mn-ea"/>
                <a:cs typeface="+mn-cs"/>
              </a:rPr>
              <a:t>Restored Gospel Scriptures </a:t>
            </a:r>
            <a:r>
              <a:rPr lang="en-US" sz="1200" kern="1200" dirty="0">
                <a:solidFill>
                  <a:schemeClr val="tx1"/>
                </a:solidFill>
                <a:effectLst/>
                <a:latin typeface="+mn-lt"/>
                <a:ea typeface="+mn-ea"/>
                <a:cs typeface="+mn-cs"/>
              </a:rPr>
              <a:t>on Prison read Genesis 7:44-45, Isaiah 24:21-23, Isaiah 42:5-7, Isaiah 49:8-13, Isaiah 53:8, Isaiah 61:1-3, 1 Peter 3:18-20, 1 Peter 4:6, and DC 76:6c</a:t>
            </a:r>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31</a:t>
            </a:fld>
            <a:endParaRPr lang="en-US"/>
          </a:p>
        </p:txBody>
      </p:sp>
    </p:spTree>
    <p:extLst>
      <p:ext uri="{BB962C8B-B14F-4D97-AF65-F5344CB8AC3E}">
        <p14:creationId xmlns:p14="http://schemas.microsoft.com/office/powerpoint/2010/main" val="31561404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Psalms 86:13 (KJV)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13</a:t>
            </a:r>
            <a:r>
              <a:rPr lang="en-US" sz="1200" kern="1200" dirty="0">
                <a:solidFill>
                  <a:schemeClr val="tx1"/>
                </a:solidFill>
                <a:effectLst/>
                <a:latin typeface="+mn-lt"/>
                <a:ea typeface="+mn-ea"/>
                <a:cs typeface="+mn-cs"/>
              </a:rPr>
              <a:t> For great is thy mercy toward me: and thou hast delivered my soul from the </a:t>
            </a:r>
            <a:r>
              <a:rPr lang="en-US" sz="1200" b="1" i="1" u="sng" kern="1200" dirty="0">
                <a:solidFill>
                  <a:schemeClr val="tx1"/>
                </a:solidFill>
                <a:effectLst/>
                <a:latin typeface="+mn-lt"/>
                <a:ea typeface="+mn-ea"/>
                <a:cs typeface="+mn-cs"/>
              </a:rPr>
              <a:t>lowest hell</a:t>
            </a:r>
            <a:r>
              <a:rPr lang="en-US" sz="120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Deuteronomy 32:22 (KJV)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22</a:t>
            </a:r>
            <a:r>
              <a:rPr lang="en-US" sz="1200" kern="1200" dirty="0">
                <a:solidFill>
                  <a:schemeClr val="tx1"/>
                </a:solidFill>
                <a:effectLst/>
                <a:latin typeface="+mn-lt"/>
                <a:ea typeface="+mn-ea"/>
                <a:cs typeface="+mn-cs"/>
              </a:rPr>
              <a:t> For a fire is kindled in mine anger, and shall burn unto the </a:t>
            </a:r>
            <a:r>
              <a:rPr lang="en-US" sz="1200" b="1" i="1" u="sng" kern="1200" dirty="0">
                <a:solidFill>
                  <a:schemeClr val="tx1"/>
                </a:solidFill>
                <a:effectLst/>
                <a:latin typeface="+mn-lt"/>
                <a:ea typeface="+mn-ea"/>
                <a:cs typeface="+mn-cs"/>
              </a:rPr>
              <a:t>lowest hell</a:t>
            </a:r>
            <a:r>
              <a:rPr lang="en-US" sz="1200" kern="1200" dirty="0">
                <a:solidFill>
                  <a:schemeClr val="tx1"/>
                </a:solidFill>
                <a:effectLst/>
                <a:latin typeface="+mn-lt"/>
                <a:ea typeface="+mn-ea"/>
                <a:cs typeface="+mn-cs"/>
              </a:rPr>
              <a:t>, and shall consume the earth with her increase, and set on fire the foundations of the mountains.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Alma 19:45-47</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45 And then shall it come to pass, that the </a:t>
            </a:r>
            <a:r>
              <a:rPr lang="en-US" b="1" i="1" u="sng" dirty="0"/>
              <a:t>spirits of the wicked</a:t>
            </a:r>
            <a:r>
              <a:rPr lang="en-US" dirty="0"/>
              <a:t>, yea, who are evil; for behold, they have </a:t>
            </a:r>
            <a:r>
              <a:rPr lang="en-US" b="1" i="1" u="sng" dirty="0"/>
              <a:t>no part nor portion</a:t>
            </a:r>
            <a:r>
              <a:rPr lang="en-US" dirty="0"/>
              <a:t> of the Spirit of the Lord: for behold they choose evil works, rather than good: therefore the spirit of the devil did enter into them, and </a:t>
            </a:r>
            <a:r>
              <a:rPr lang="en-US" b="1" i="1" dirty="0"/>
              <a:t>take possession of their house</a:t>
            </a:r>
            <a:r>
              <a:rPr lang="en-US" dirty="0"/>
              <a:t>; 46 And these shall be cast out into </a:t>
            </a:r>
            <a:r>
              <a:rPr lang="en-US" b="1" i="1" u="sng" dirty="0"/>
              <a:t>outer darkness</a:t>
            </a:r>
            <a:r>
              <a:rPr lang="en-US" dirty="0"/>
              <a:t>; there shall be weeping, and wailing and gnashing of teeth; and this because of their own iniquity; being led captive by the will of the devil. 47 Now this is the state of the souls of the wicked; yea, in darkness, and a state of awful, fearful, looking for, of the fiery indignation of the wrath of God upon them; thus they remain in this state, as well as the righteous in paradise, until the time of their resurrection.</a:t>
            </a: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32</a:t>
            </a:fld>
            <a:endParaRPr lang="en-US"/>
          </a:p>
        </p:txBody>
      </p:sp>
    </p:spTree>
    <p:extLst>
      <p:ext uri="{BB962C8B-B14F-4D97-AF65-F5344CB8AC3E}">
        <p14:creationId xmlns:p14="http://schemas.microsoft.com/office/powerpoint/2010/main" val="36778454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Psalms 86:13 (KJV) </a:t>
            </a:r>
            <a:r>
              <a:rPr lang="en-US" sz="1200" b="1" kern="1200" dirty="0">
                <a:solidFill>
                  <a:schemeClr val="tx1"/>
                </a:solidFill>
                <a:effectLst/>
                <a:latin typeface="+mn-lt"/>
                <a:ea typeface="+mn-ea"/>
                <a:cs typeface="+mn-cs"/>
              </a:rPr>
              <a:t>13</a:t>
            </a:r>
            <a:r>
              <a:rPr lang="en-US" sz="1200" kern="1200" dirty="0">
                <a:solidFill>
                  <a:schemeClr val="tx1"/>
                </a:solidFill>
                <a:effectLst/>
                <a:latin typeface="+mn-lt"/>
                <a:ea typeface="+mn-ea"/>
                <a:cs typeface="+mn-cs"/>
              </a:rPr>
              <a:t> For great is thy mercy toward me: and thou hast delivered my soul from the </a:t>
            </a:r>
            <a:r>
              <a:rPr lang="en-US" sz="1200" b="1" i="1" u="sng" kern="1200" dirty="0">
                <a:solidFill>
                  <a:schemeClr val="tx1"/>
                </a:solidFill>
                <a:effectLst/>
                <a:latin typeface="+mn-lt"/>
                <a:ea typeface="+mn-ea"/>
                <a:cs typeface="+mn-cs"/>
              </a:rPr>
              <a:t>lowest hell</a:t>
            </a:r>
            <a:r>
              <a:rPr lang="en-US" sz="120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Deuteronomy 32:22 (KJV) </a:t>
            </a:r>
            <a:r>
              <a:rPr lang="en-US" sz="1200" b="1" kern="1200" dirty="0">
                <a:solidFill>
                  <a:schemeClr val="tx1"/>
                </a:solidFill>
                <a:effectLst/>
                <a:latin typeface="+mn-lt"/>
                <a:ea typeface="+mn-ea"/>
                <a:cs typeface="+mn-cs"/>
              </a:rPr>
              <a:t>22</a:t>
            </a:r>
            <a:r>
              <a:rPr lang="en-US" sz="1200" kern="1200" dirty="0">
                <a:solidFill>
                  <a:schemeClr val="tx1"/>
                </a:solidFill>
                <a:effectLst/>
                <a:latin typeface="+mn-lt"/>
                <a:ea typeface="+mn-ea"/>
                <a:cs typeface="+mn-cs"/>
              </a:rPr>
              <a:t> For a fire is kindled in mine anger, and shall burn unto the </a:t>
            </a:r>
            <a:r>
              <a:rPr lang="en-US" sz="1200" b="1" i="1" u="sng" kern="1200" dirty="0">
                <a:solidFill>
                  <a:schemeClr val="tx1"/>
                </a:solidFill>
                <a:effectLst/>
                <a:latin typeface="+mn-lt"/>
                <a:ea typeface="+mn-ea"/>
                <a:cs typeface="+mn-cs"/>
              </a:rPr>
              <a:t>lowest hell</a:t>
            </a:r>
            <a:r>
              <a:rPr lang="en-US" sz="1200" kern="1200" dirty="0">
                <a:solidFill>
                  <a:schemeClr val="tx1"/>
                </a:solidFill>
                <a:effectLst/>
                <a:latin typeface="+mn-lt"/>
                <a:ea typeface="+mn-ea"/>
                <a:cs typeface="+mn-cs"/>
              </a:rPr>
              <a:t>, and shall consume the earth with her increase, and set on fire the foundations of the mountains.</a:t>
            </a:r>
          </a:p>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33</a:t>
            </a:fld>
            <a:endParaRPr lang="en-US"/>
          </a:p>
        </p:txBody>
      </p:sp>
    </p:spTree>
    <p:extLst>
      <p:ext uri="{BB962C8B-B14F-4D97-AF65-F5344CB8AC3E}">
        <p14:creationId xmlns:p14="http://schemas.microsoft.com/office/powerpoint/2010/main" val="12693775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Hebrews 2:14-15 (KJV)  </a:t>
            </a:r>
          </a:p>
          <a:p>
            <a:r>
              <a:rPr lang="en-US" sz="1200" b="1" kern="1200" dirty="0">
                <a:solidFill>
                  <a:schemeClr val="tx1"/>
                </a:solidFill>
                <a:effectLst/>
                <a:latin typeface="+mn-lt"/>
                <a:ea typeface="+mn-ea"/>
                <a:cs typeface="+mn-cs"/>
              </a:rPr>
              <a:t>2:14 </a:t>
            </a:r>
            <a:r>
              <a:rPr lang="en-US" sz="1200" kern="1200" dirty="0">
                <a:solidFill>
                  <a:schemeClr val="tx1"/>
                </a:solidFill>
                <a:effectLst/>
                <a:latin typeface="+mn-lt"/>
                <a:ea typeface="+mn-ea"/>
                <a:cs typeface="+mn-cs"/>
              </a:rPr>
              <a:t>Forasmuch then as the children are partakers of flesh and blood, he also himself likewise took part of the same; that through death he might </a:t>
            </a:r>
            <a:r>
              <a:rPr lang="en-US" sz="1200" b="1" i="1" u="sng" kern="1200" dirty="0">
                <a:solidFill>
                  <a:schemeClr val="tx1"/>
                </a:solidFill>
                <a:effectLst/>
                <a:latin typeface="+mn-lt"/>
                <a:ea typeface="+mn-ea"/>
                <a:cs typeface="+mn-cs"/>
              </a:rPr>
              <a:t>destroy</a:t>
            </a:r>
            <a:r>
              <a:rPr lang="en-US" sz="1200" kern="1200" dirty="0">
                <a:solidFill>
                  <a:schemeClr val="tx1"/>
                </a:solidFill>
                <a:effectLst/>
                <a:latin typeface="+mn-lt"/>
                <a:ea typeface="+mn-ea"/>
                <a:cs typeface="+mn-cs"/>
              </a:rPr>
              <a:t> him that had the power of death, that is, the devil;  </a:t>
            </a:r>
            <a:r>
              <a:rPr lang="en-US" sz="1200" b="1" kern="1200" dirty="0">
                <a:solidFill>
                  <a:schemeClr val="tx1"/>
                </a:solidFill>
                <a:effectLst/>
                <a:latin typeface="+mn-lt"/>
                <a:ea typeface="+mn-ea"/>
                <a:cs typeface="+mn-cs"/>
              </a:rPr>
              <a:t>2:15 </a:t>
            </a:r>
            <a:r>
              <a:rPr lang="en-US" sz="1200" kern="1200" dirty="0">
                <a:solidFill>
                  <a:schemeClr val="tx1"/>
                </a:solidFill>
                <a:effectLst/>
                <a:latin typeface="+mn-lt"/>
                <a:ea typeface="+mn-ea"/>
                <a:cs typeface="+mn-cs"/>
              </a:rPr>
              <a:t>And deliver them who through fear of death were all their lifetime subject to bondage. </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Revelation 1:17-18 (KJV) </a:t>
            </a:r>
            <a:endParaRPr lang="en-US"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17</a:t>
            </a:r>
            <a:r>
              <a:rPr lang="en-US" dirty="0"/>
              <a:t>…Fear not; I am the first and the last: </a:t>
            </a:r>
            <a:r>
              <a:rPr lang="en-US" b="1" dirty="0"/>
              <a:t>18 </a:t>
            </a:r>
            <a:r>
              <a:rPr lang="en-US" dirty="0"/>
              <a:t>I am he that liveth, and was dead; and, behold, I am alive for evermore, Amen; and have the keys of hell and of death. </a:t>
            </a:r>
          </a:p>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34</a:t>
            </a:fld>
            <a:endParaRPr lang="en-US"/>
          </a:p>
        </p:txBody>
      </p:sp>
    </p:spTree>
    <p:extLst>
      <p:ext uri="{BB962C8B-B14F-4D97-AF65-F5344CB8AC3E}">
        <p14:creationId xmlns:p14="http://schemas.microsoft.com/office/powerpoint/2010/main" val="1397730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Matthew 6:9 (KJV) After</a:t>
            </a:r>
            <a:r>
              <a:rPr lang="en-US" sz="1200" kern="1200" baseline="0" dirty="0">
                <a:solidFill>
                  <a:schemeClr val="tx1"/>
                </a:solidFill>
                <a:effectLst/>
                <a:latin typeface="+mn-lt"/>
                <a:ea typeface="+mn-ea"/>
                <a:cs typeface="+mn-cs"/>
              </a:rPr>
              <a:t> this manner therefore pray ye: Our Father </a:t>
            </a:r>
            <a:r>
              <a:rPr lang="en-US" sz="1200" b="1" i="1" u="sng" kern="1200" baseline="0" dirty="0">
                <a:solidFill>
                  <a:schemeClr val="tx1"/>
                </a:solidFill>
                <a:effectLst/>
                <a:latin typeface="+mn-lt"/>
                <a:ea typeface="+mn-ea"/>
                <a:cs typeface="+mn-cs"/>
              </a:rPr>
              <a:t>which art IN heaven</a:t>
            </a:r>
            <a:r>
              <a:rPr lang="en-US" sz="1200" kern="1200" baseline="0" dirty="0">
                <a:solidFill>
                  <a:schemeClr val="tx1"/>
                </a:solidFill>
                <a:effectLst/>
                <a:latin typeface="+mn-lt"/>
                <a:ea typeface="+mn-ea"/>
                <a:cs typeface="+mn-cs"/>
              </a:rPr>
              <a:t>, Hallowed by thy name.</a:t>
            </a: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Deuteronomy 4:39 (KJV)  Know therefore this day, and consider it in thine heart, that the LORD he is God in heaven above, and upon the earth beneath: there is none else.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2 Chronicles 20:6 (KJV)  And said, O LORD God of our fathers, art not thou God in heaven? and </a:t>
            </a:r>
            <a:r>
              <a:rPr lang="en-US" sz="1200" kern="1200" dirty="0" err="1">
                <a:solidFill>
                  <a:schemeClr val="tx1"/>
                </a:solidFill>
                <a:effectLst/>
                <a:latin typeface="+mn-lt"/>
                <a:ea typeface="+mn-ea"/>
                <a:cs typeface="+mn-cs"/>
              </a:rPr>
              <a:t>rulest</a:t>
            </a:r>
            <a:r>
              <a:rPr lang="en-US" sz="1200" kern="1200" dirty="0">
                <a:solidFill>
                  <a:schemeClr val="tx1"/>
                </a:solidFill>
                <a:effectLst/>
                <a:latin typeface="+mn-lt"/>
                <a:ea typeface="+mn-ea"/>
                <a:cs typeface="+mn-cs"/>
              </a:rPr>
              <a:t> not thou over all the kingdoms of the heathen? and in thine hand is there not power and might, so that none is able to withstand thee?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Psalms 14:2 (KJV)  The LORD looked down from heaven upon the children of men, to see if there were any that did understand, and seek God.</a:t>
            </a:r>
          </a:p>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8</a:t>
            </a:fld>
            <a:endParaRPr lang="en-US"/>
          </a:p>
        </p:txBody>
      </p:sp>
    </p:spTree>
    <p:extLst>
      <p:ext uri="{BB962C8B-B14F-4D97-AF65-F5344CB8AC3E}">
        <p14:creationId xmlns:p14="http://schemas.microsoft.com/office/powerpoint/2010/main" val="21821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Psalms 86:13 (KJV) </a:t>
            </a:r>
            <a:r>
              <a:rPr lang="en-US" sz="1200" b="1" kern="1200" dirty="0">
                <a:solidFill>
                  <a:schemeClr val="tx1"/>
                </a:solidFill>
                <a:effectLst/>
                <a:latin typeface="+mn-lt"/>
                <a:ea typeface="+mn-ea"/>
                <a:cs typeface="+mn-cs"/>
              </a:rPr>
              <a:t>13</a:t>
            </a:r>
            <a:r>
              <a:rPr lang="en-US" sz="1200" kern="1200" dirty="0">
                <a:solidFill>
                  <a:schemeClr val="tx1"/>
                </a:solidFill>
                <a:effectLst/>
                <a:latin typeface="+mn-lt"/>
                <a:ea typeface="+mn-ea"/>
                <a:cs typeface="+mn-cs"/>
              </a:rPr>
              <a:t> For great is thy mercy toward me: and thou hast delivered my soul from the </a:t>
            </a:r>
            <a:r>
              <a:rPr lang="en-US" sz="1200" b="1" i="1" u="sng" kern="1200" dirty="0">
                <a:solidFill>
                  <a:schemeClr val="tx1"/>
                </a:solidFill>
                <a:effectLst/>
                <a:latin typeface="+mn-lt"/>
                <a:ea typeface="+mn-ea"/>
                <a:cs typeface="+mn-cs"/>
              </a:rPr>
              <a:t>lowest hell</a:t>
            </a:r>
            <a:r>
              <a:rPr lang="en-US" sz="120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Deuteronomy 32:22 (KJV) </a:t>
            </a:r>
            <a:r>
              <a:rPr lang="en-US" sz="1200" b="1" kern="1200" dirty="0">
                <a:solidFill>
                  <a:schemeClr val="tx1"/>
                </a:solidFill>
                <a:effectLst/>
                <a:latin typeface="+mn-lt"/>
                <a:ea typeface="+mn-ea"/>
                <a:cs typeface="+mn-cs"/>
              </a:rPr>
              <a:t>22</a:t>
            </a:r>
            <a:r>
              <a:rPr lang="en-US" sz="1200" kern="1200" dirty="0">
                <a:solidFill>
                  <a:schemeClr val="tx1"/>
                </a:solidFill>
                <a:effectLst/>
                <a:latin typeface="+mn-lt"/>
                <a:ea typeface="+mn-ea"/>
                <a:cs typeface="+mn-cs"/>
              </a:rPr>
              <a:t> For a fire is kindled in mine anger, and shall burn unto the </a:t>
            </a:r>
            <a:r>
              <a:rPr lang="en-US" sz="1200" b="1" i="1" u="sng" kern="1200" dirty="0">
                <a:solidFill>
                  <a:schemeClr val="tx1"/>
                </a:solidFill>
                <a:effectLst/>
                <a:latin typeface="+mn-lt"/>
                <a:ea typeface="+mn-ea"/>
                <a:cs typeface="+mn-cs"/>
              </a:rPr>
              <a:t>lowest hell</a:t>
            </a:r>
            <a:r>
              <a:rPr lang="en-US" sz="1200" kern="1200" dirty="0">
                <a:solidFill>
                  <a:schemeClr val="tx1"/>
                </a:solidFill>
                <a:effectLst/>
                <a:latin typeface="+mn-lt"/>
                <a:ea typeface="+mn-ea"/>
                <a:cs typeface="+mn-cs"/>
              </a:rPr>
              <a:t>, and shall consume the earth with her increase, and set on fire the foundations of the mountains.</a:t>
            </a:r>
          </a:p>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35</a:t>
            </a:fld>
            <a:endParaRPr lang="en-US"/>
          </a:p>
        </p:txBody>
      </p:sp>
    </p:spTree>
    <p:extLst>
      <p:ext uri="{BB962C8B-B14F-4D97-AF65-F5344CB8AC3E}">
        <p14:creationId xmlns:p14="http://schemas.microsoft.com/office/powerpoint/2010/main" val="474984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00000"/>
              </a:lnSpc>
              <a:buNone/>
            </a:pPr>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36</a:t>
            </a:fld>
            <a:endParaRPr lang="en-US"/>
          </a:p>
        </p:txBody>
      </p:sp>
    </p:spTree>
    <p:extLst>
      <p:ext uri="{BB962C8B-B14F-4D97-AF65-F5344CB8AC3E}">
        <p14:creationId xmlns:p14="http://schemas.microsoft.com/office/powerpoint/2010/main" val="24135736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Job</a:t>
            </a:r>
            <a:r>
              <a:rPr lang="en-US" b="1" baseline="0" dirty="0"/>
              <a:t> 19:23-27 (KJV)</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19:23 </a:t>
            </a:r>
            <a:r>
              <a:rPr lang="en-US" dirty="0"/>
              <a:t>Oh that my words were now written! oh that they were printed in a book! </a:t>
            </a:r>
            <a:r>
              <a:rPr lang="en-US" b="1" dirty="0"/>
              <a:t>19:24 </a:t>
            </a:r>
            <a:r>
              <a:rPr lang="en-US" dirty="0"/>
              <a:t>That they were graven with an iron pen and lead in the rock </a:t>
            </a:r>
            <a:r>
              <a:rPr lang="en-US" b="1" i="1" u="sng" dirty="0">
                <a:ln>
                  <a:solidFill>
                    <a:sysClr val="windowText" lastClr="000000"/>
                  </a:solidFill>
                </a:ln>
              </a:rPr>
              <a:t>for ever</a:t>
            </a:r>
            <a:r>
              <a:rPr lang="en-US" dirty="0"/>
              <a:t>! </a:t>
            </a:r>
            <a:r>
              <a:rPr lang="en-US" b="1" dirty="0"/>
              <a:t>19:25 </a:t>
            </a:r>
            <a:r>
              <a:rPr lang="en-US" dirty="0"/>
              <a:t>For I know that my Redeemer </a:t>
            </a:r>
            <a:r>
              <a:rPr lang="en-US" b="1" i="1" u="sng" dirty="0">
                <a:ln>
                  <a:solidFill>
                    <a:sysClr val="windowText" lastClr="000000"/>
                  </a:solidFill>
                </a:ln>
              </a:rPr>
              <a:t>liveth</a:t>
            </a:r>
            <a:r>
              <a:rPr lang="en-US" dirty="0"/>
              <a:t>, and that He shall stand at the </a:t>
            </a:r>
            <a:r>
              <a:rPr lang="en-US" b="1" i="1" u="sng" dirty="0">
                <a:ln>
                  <a:solidFill>
                    <a:sysClr val="windowText" lastClr="000000"/>
                  </a:solidFill>
                </a:ln>
              </a:rPr>
              <a:t>latter day upon the earth</a:t>
            </a:r>
            <a:r>
              <a:rPr lang="en-US" dirty="0"/>
              <a:t>: </a:t>
            </a:r>
            <a:r>
              <a:rPr lang="en-US" b="1" dirty="0"/>
              <a:t>19:26 </a:t>
            </a:r>
            <a:r>
              <a:rPr lang="en-US" dirty="0"/>
              <a:t>And though after my skin worms destroy this body, </a:t>
            </a:r>
            <a:r>
              <a:rPr lang="en-US" b="1" i="1" u="sng" dirty="0">
                <a:ln>
                  <a:solidFill>
                    <a:sysClr val="windowText" lastClr="000000"/>
                  </a:solidFill>
                </a:ln>
              </a:rPr>
              <a:t>yet in my flesh</a:t>
            </a:r>
            <a:r>
              <a:rPr lang="en-US" dirty="0">
                <a:ln>
                  <a:solidFill>
                    <a:sysClr val="windowText" lastClr="000000"/>
                  </a:solidFill>
                </a:ln>
              </a:rPr>
              <a:t> </a:t>
            </a:r>
            <a:r>
              <a:rPr lang="en-US" dirty="0"/>
              <a:t>shall I see God: </a:t>
            </a:r>
            <a:r>
              <a:rPr lang="en-US" b="1" dirty="0"/>
              <a:t>19:27 </a:t>
            </a:r>
            <a:r>
              <a:rPr lang="en-US" dirty="0"/>
              <a:t>Whom I shall see </a:t>
            </a:r>
            <a:r>
              <a:rPr lang="en-US" b="1" i="1" u="sng" dirty="0">
                <a:ln>
                  <a:solidFill>
                    <a:sysClr val="windowText" lastClr="000000"/>
                  </a:solidFill>
                </a:ln>
              </a:rPr>
              <a:t>for myself</a:t>
            </a:r>
            <a:r>
              <a:rPr lang="en-US" dirty="0"/>
              <a:t>, and mine eyes shall behold, and not another; though my reins be consumed within me.</a:t>
            </a:r>
          </a:p>
        </p:txBody>
      </p:sp>
      <p:sp>
        <p:nvSpPr>
          <p:cNvPr id="4" name="Slide Number Placeholder 3"/>
          <p:cNvSpPr>
            <a:spLocks noGrp="1"/>
          </p:cNvSpPr>
          <p:nvPr>
            <p:ph type="sldNum" sz="quarter" idx="10"/>
          </p:nvPr>
        </p:nvSpPr>
        <p:spPr/>
        <p:txBody>
          <a:bodyPr/>
          <a:lstStyle/>
          <a:p>
            <a:fld id="{70918E65-52C2-4C49-8D48-22DD36FFD9FF}" type="slidenum">
              <a:rPr lang="en-US" smtClean="0"/>
              <a:t>37</a:t>
            </a:fld>
            <a:endParaRPr lang="en-US"/>
          </a:p>
        </p:txBody>
      </p:sp>
    </p:spTree>
    <p:extLst>
      <p:ext uri="{BB962C8B-B14F-4D97-AF65-F5344CB8AC3E}">
        <p14:creationId xmlns:p14="http://schemas.microsoft.com/office/powerpoint/2010/main" val="31893010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38</a:t>
            </a:fld>
            <a:endParaRPr lang="en-US"/>
          </a:p>
        </p:txBody>
      </p:sp>
    </p:spTree>
    <p:extLst>
      <p:ext uri="{BB962C8B-B14F-4D97-AF65-F5344CB8AC3E}">
        <p14:creationId xmlns:p14="http://schemas.microsoft.com/office/powerpoint/2010/main" val="27958813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39</a:t>
            </a:fld>
            <a:endParaRPr lang="en-US"/>
          </a:p>
        </p:txBody>
      </p:sp>
    </p:spTree>
    <p:extLst>
      <p:ext uri="{BB962C8B-B14F-4D97-AF65-F5344CB8AC3E}">
        <p14:creationId xmlns:p14="http://schemas.microsoft.com/office/powerpoint/2010/main" val="9285836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70918E65-52C2-4C49-8D48-22DD36FFD9FF}" type="slidenum">
              <a:rPr lang="en-US" smtClean="0"/>
              <a:t>40</a:t>
            </a:fld>
            <a:endParaRPr lang="en-US"/>
          </a:p>
        </p:txBody>
      </p:sp>
    </p:spTree>
    <p:extLst>
      <p:ext uri="{BB962C8B-B14F-4D97-AF65-F5344CB8AC3E}">
        <p14:creationId xmlns:p14="http://schemas.microsoft.com/office/powerpoint/2010/main" val="32633519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Psalms 86:13 (KJV) </a:t>
            </a:r>
            <a:r>
              <a:rPr lang="en-US" sz="1200" b="1" kern="1200" dirty="0">
                <a:solidFill>
                  <a:schemeClr val="tx1"/>
                </a:solidFill>
                <a:effectLst/>
                <a:latin typeface="+mn-lt"/>
                <a:ea typeface="+mn-ea"/>
                <a:cs typeface="+mn-cs"/>
              </a:rPr>
              <a:t>13</a:t>
            </a:r>
            <a:r>
              <a:rPr lang="en-US" sz="1200" kern="1200" dirty="0">
                <a:solidFill>
                  <a:schemeClr val="tx1"/>
                </a:solidFill>
                <a:effectLst/>
                <a:latin typeface="+mn-lt"/>
                <a:ea typeface="+mn-ea"/>
                <a:cs typeface="+mn-cs"/>
              </a:rPr>
              <a:t> For great is thy mercy toward me: and thou hast delivered my soul from the </a:t>
            </a:r>
            <a:r>
              <a:rPr lang="en-US" sz="1200" b="1" i="1" u="sng" kern="1200" dirty="0">
                <a:solidFill>
                  <a:schemeClr val="tx1"/>
                </a:solidFill>
                <a:effectLst/>
                <a:latin typeface="+mn-lt"/>
                <a:ea typeface="+mn-ea"/>
                <a:cs typeface="+mn-cs"/>
              </a:rPr>
              <a:t>lowest hell</a:t>
            </a:r>
            <a:r>
              <a:rPr lang="en-US" sz="120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Deuteronomy 32:22 (KJV) </a:t>
            </a:r>
            <a:r>
              <a:rPr lang="en-US" sz="1200" b="1" kern="1200" dirty="0">
                <a:solidFill>
                  <a:schemeClr val="tx1"/>
                </a:solidFill>
                <a:effectLst/>
                <a:latin typeface="+mn-lt"/>
                <a:ea typeface="+mn-ea"/>
                <a:cs typeface="+mn-cs"/>
              </a:rPr>
              <a:t>22</a:t>
            </a:r>
            <a:r>
              <a:rPr lang="en-US" sz="1200" kern="1200" dirty="0">
                <a:solidFill>
                  <a:schemeClr val="tx1"/>
                </a:solidFill>
                <a:effectLst/>
                <a:latin typeface="+mn-lt"/>
                <a:ea typeface="+mn-ea"/>
                <a:cs typeface="+mn-cs"/>
              </a:rPr>
              <a:t> For a fire is kindled in mine anger, and shall burn unto the </a:t>
            </a:r>
            <a:r>
              <a:rPr lang="en-US" sz="1200" b="1" i="1" u="sng" kern="1200" dirty="0">
                <a:solidFill>
                  <a:schemeClr val="tx1"/>
                </a:solidFill>
                <a:effectLst/>
                <a:latin typeface="+mn-lt"/>
                <a:ea typeface="+mn-ea"/>
                <a:cs typeface="+mn-cs"/>
              </a:rPr>
              <a:t>lowest hell</a:t>
            </a:r>
            <a:r>
              <a:rPr lang="en-US" sz="1200" kern="1200" dirty="0">
                <a:solidFill>
                  <a:schemeClr val="tx1"/>
                </a:solidFill>
                <a:effectLst/>
                <a:latin typeface="+mn-lt"/>
                <a:ea typeface="+mn-ea"/>
                <a:cs typeface="+mn-cs"/>
              </a:rPr>
              <a:t>, and shall consume the earth with her increase, and set on fire the foundations of the mountains.</a:t>
            </a:r>
          </a:p>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41</a:t>
            </a:fld>
            <a:endParaRPr lang="en-US"/>
          </a:p>
        </p:txBody>
      </p:sp>
    </p:spTree>
    <p:extLst>
      <p:ext uri="{BB962C8B-B14F-4D97-AF65-F5344CB8AC3E}">
        <p14:creationId xmlns:p14="http://schemas.microsoft.com/office/powerpoint/2010/main" val="22351331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Isaiah 61:8</a:t>
            </a:r>
            <a:r>
              <a:rPr lang="en-US" sz="1200" kern="1200" dirty="0">
                <a:solidFill>
                  <a:schemeClr val="tx1"/>
                </a:solidFill>
                <a:effectLst/>
                <a:latin typeface="+mn-lt"/>
                <a:ea typeface="+mn-ea"/>
                <a:cs typeface="+mn-cs"/>
              </a:rPr>
              <a:t> For I the Lord love judgment</a:t>
            </a:r>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42</a:t>
            </a:fld>
            <a:endParaRPr lang="en-US"/>
          </a:p>
        </p:txBody>
      </p:sp>
    </p:spTree>
    <p:extLst>
      <p:ext uri="{BB962C8B-B14F-4D97-AF65-F5344CB8AC3E}">
        <p14:creationId xmlns:p14="http://schemas.microsoft.com/office/powerpoint/2010/main" val="23658080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43</a:t>
            </a:fld>
            <a:endParaRPr lang="en-US"/>
          </a:p>
        </p:txBody>
      </p:sp>
    </p:spTree>
    <p:extLst>
      <p:ext uri="{BB962C8B-B14F-4D97-AF65-F5344CB8AC3E}">
        <p14:creationId xmlns:p14="http://schemas.microsoft.com/office/powerpoint/2010/main" val="31468147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44</a:t>
            </a:fld>
            <a:endParaRPr lang="en-US"/>
          </a:p>
        </p:txBody>
      </p:sp>
    </p:spTree>
    <p:extLst>
      <p:ext uri="{BB962C8B-B14F-4D97-AF65-F5344CB8AC3E}">
        <p14:creationId xmlns:p14="http://schemas.microsoft.com/office/powerpoint/2010/main" val="3608932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The scriptures state that God dwells in Heaven and yet Jesus</a:t>
            </a:r>
            <a:r>
              <a:rPr lang="en-US" sz="1200" kern="1200" baseline="0" dirty="0">
                <a:solidFill>
                  <a:schemeClr val="tx1"/>
                </a:solidFill>
                <a:effectLst/>
                <a:latin typeface="+mn-lt"/>
                <a:ea typeface="+mn-ea"/>
                <a:cs typeface="+mn-cs"/>
              </a:rPr>
              <a:t> had not ascended to His Father even though He told the thief that they would be in paradise that same day.</a:t>
            </a: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Deuteronomy 4:39 (KJV)  Know therefore this day, and consider it in thine heart, that the LORD he is God in heaven above, and upon the earth beneath: there is none else.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2 Chronicles 20:6 (KJV)  And said, O LORD God of our fathers, art not thou God in heaven? and </a:t>
            </a:r>
            <a:r>
              <a:rPr lang="en-US" sz="1200" kern="1200" dirty="0" err="1">
                <a:solidFill>
                  <a:schemeClr val="tx1"/>
                </a:solidFill>
                <a:effectLst/>
                <a:latin typeface="+mn-lt"/>
                <a:ea typeface="+mn-ea"/>
                <a:cs typeface="+mn-cs"/>
              </a:rPr>
              <a:t>rulest</a:t>
            </a:r>
            <a:r>
              <a:rPr lang="en-US" sz="1200" kern="1200" dirty="0">
                <a:solidFill>
                  <a:schemeClr val="tx1"/>
                </a:solidFill>
                <a:effectLst/>
                <a:latin typeface="+mn-lt"/>
                <a:ea typeface="+mn-ea"/>
                <a:cs typeface="+mn-cs"/>
              </a:rPr>
              <a:t> not thou over all the kingdoms of the heathen? and in thine hand is there not power and might, so that none is able to withstand thee?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Psalms 14:2 (KJV)  The LORD looked down from heaven upon the children of men, to see if there were any that did understand, and seek God.</a:t>
            </a:r>
          </a:p>
        </p:txBody>
      </p:sp>
      <p:sp>
        <p:nvSpPr>
          <p:cNvPr id="4" name="Slide Number Placeholder 3"/>
          <p:cNvSpPr>
            <a:spLocks noGrp="1"/>
          </p:cNvSpPr>
          <p:nvPr>
            <p:ph type="sldNum" sz="quarter" idx="10"/>
          </p:nvPr>
        </p:nvSpPr>
        <p:spPr/>
        <p:txBody>
          <a:bodyPr/>
          <a:lstStyle/>
          <a:p>
            <a:fld id="{70918E65-52C2-4C49-8D48-22DD36FFD9FF}" type="slidenum">
              <a:rPr lang="en-US" smtClean="0"/>
              <a:t>9</a:t>
            </a:fld>
            <a:endParaRPr lang="en-US"/>
          </a:p>
        </p:txBody>
      </p:sp>
    </p:spTree>
    <p:extLst>
      <p:ext uri="{BB962C8B-B14F-4D97-AF65-F5344CB8AC3E}">
        <p14:creationId xmlns:p14="http://schemas.microsoft.com/office/powerpoint/2010/main" val="9909125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Romans 14:10-12 (KJV)</a:t>
            </a:r>
          </a:p>
          <a:p>
            <a:r>
              <a:rPr lang="en-US" sz="1200" b="1" kern="1200" dirty="0">
                <a:solidFill>
                  <a:schemeClr val="tx1"/>
                </a:solidFill>
                <a:effectLst/>
                <a:latin typeface="+mn-lt"/>
                <a:ea typeface="+mn-ea"/>
                <a:cs typeface="+mn-cs"/>
              </a:rPr>
              <a:t>14:10 </a:t>
            </a:r>
            <a:r>
              <a:rPr lang="en-US" sz="1200" kern="1200" dirty="0">
                <a:solidFill>
                  <a:schemeClr val="tx1"/>
                </a:solidFill>
                <a:effectLst/>
                <a:latin typeface="+mn-lt"/>
                <a:ea typeface="+mn-ea"/>
                <a:cs typeface="+mn-cs"/>
              </a:rPr>
              <a:t>But why dost thou judge thy brother? or why dost thou set at </a:t>
            </a:r>
            <a:r>
              <a:rPr lang="en-US" sz="1200" kern="1200" dirty="0" err="1">
                <a:solidFill>
                  <a:schemeClr val="tx1"/>
                </a:solidFill>
                <a:effectLst/>
                <a:latin typeface="+mn-lt"/>
                <a:ea typeface="+mn-ea"/>
                <a:cs typeface="+mn-cs"/>
              </a:rPr>
              <a:t>nought</a:t>
            </a:r>
            <a:r>
              <a:rPr lang="en-US" sz="1200" kern="1200" dirty="0">
                <a:solidFill>
                  <a:schemeClr val="tx1"/>
                </a:solidFill>
                <a:effectLst/>
                <a:latin typeface="+mn-lt"/>
                <a:ea typeface="+mn-ea"/>
                <a:cs typeface="+mn-cs"/>
              </a:rPr>
              <a:t> thy brother? for we shall </a:t>
            </a:r>
            <a:r>
              <a:rPr lang="en-US" sz="1200" b="1" i="1" u="sng" kern="1200" dirty="0">
                <a:solidFill>
                  <a:schemeClr val="tx1"/>
                </a:solidFill>
                <a:effectLst/>
                <a:latin typeface="+mn-lt"/>
                <a:ea typeface="+mn-ea"/>
                <a:cs typeface="+mn-cs"/>
              </a:rPr>
              <a:t>all</a:t>
            </a:r>
            <a:r>
              <a:rPr lang="en-US" sz="1200" kern="1200" dirty="0">
                <a:solidFill>
                  <a:schemeClr val="tx1"/>
                </a:solidFill>
                <a:effectLst/>
                <a:latin typeface="+mn-lt"/>
                <a:ea typeface="+mn-ea"/>
                <a:cs typeface="+mn-cs"/>
              </a:rPr>
              <a:t> stand before the </a:t>
            </a:r>
            <a:r>
              <a:rPr lang="en-US" sz="1200" b="1" i="1" u="none" strike="noStrike" kern="1200" dirty="0">
                <a:solidFill>
                  <a:schemeClr val="tx1"/>
                </a:solidFill>
                <a:effectLst/>
                <a:latin typeface="+mn-lt"/>
                <a:ea typeface="+mn-ea"/>
                <a:cs typeface="+mn-cs"/>
              </a:rPr>
              <a:t>judgment seat of Christ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14:11 </a:t>
            </a:r>
            <a:r>
              <a:rPr lang="en-US" sz="1200" kern="1200" dirty="0">
                <a:solidFill>
                  <a:schemeClr val="tx1"/>
                </a:solidFill>
                <a:effectLst/>
                <a:latin typeface="+mn-lt"/>
                <a:ea typeface="+mn-ea"/>
                <a:cs typeface="+mn-cs"/>
              </a:rPr>
              <a:t>For it is written, As I live, saith the Lord, every knee shall bow to me, and every tongue shall confess to God. </a:t>
            </a:r>
            <a:r>
              <a:rPr lang="en-US" sz="1200" b="1" kern="1200" dirty="0">
                <a:solidFill>
                  <a:schemeClr val="tx1"/>
                </a:solidFill>
                <a:effectLst/>
                <a:latin typeface="+mn-lt"/>
                <a:ea typeface="+mn-ea"/>
                <a:cs typeface="+mn-cs"/>
              </a:rPr>
              <a:t>14:12 </a:t>
            </a:r>
            <a:r>
              <a:rPr lang="en-US" sz="1200" kern="1200" dirty="0">
                <a:solidFill>
                  <a:schemeClr val="tx1"/>
                </a:solidFill>
                <a:effectLst/>
                <a:latin typeface="+mn-lt"/>
                <a:ea typeface="+mn-ea"/>
                <a:cs typeface="+mn-cs"/>
              </a:rPr>
              <a:t>So then </a:t>
            </a:r>
            <a:r>
              <a:rPr lang="en-US" sz="1200" b="1" i="1" u="sng" kern="1200" dirty="0">
                <a:solidFill>
                  <a:schemeClr val="tx1"/>
                </a:solidFill>
                <a:effectLst/>
                <a:latin typeface="+mn-lt"/>
                <a:ea typeface="+mn-ea"/>
                <a:cs typeface="+mn-cs"/>
              </a:rPr>
              <a:t>every one</a:t>
            </a:r>
            <a:r>
              <a:rPr lang="en-US" sz="1200" kern="1200" dirty="0">
                <a:solidFill>
                  <a:schemeClr val="tx1"/>
                </a:solidFill>
                <a:effectLst/>
                <a:latin typeface="+mn-lt"/>
                <a:ea typeface="+mn-ea"/>
                <a:cs typeface="+mn-cs"/>
              </a:rPr>
              <a:t> of us shall give </a:t>
            </a:r>
            <a:r>
              <a:rPr lang="en-US" sz="1200" b="1" i="1" u="sng" kern="1200" dirty="0">
                <a:solidFill>
                  <a:schemeClr val="tx1"/>
                </a:solidFill>
                <a:effectLst/>
                <a:latin typeface="+mn-lt"/>
                <a:ea typeface="+mn-ea"/>
                <a:cs typeface="+mn-cs"/>
              </a:rPr>
              <a:t>account</a:t>
            </a:r>
            <a:r>
              <a:rPr lang="en-US" sz="1200" kern="1200" dirty="0">
                <a:solidFill>
                  <a:schemeClr val="tx1"/>
                </a:solidFill>
                <a:effectLst/>
                <a:latin typeface="+mn-lt"/>
                <a:ea typeface="+mn-ea"/>
                <a:cs typeface="+mn-cs"/>
              </a:rPr>
              <a:t> of himself to God. </a:t>
            </a:r>
          </a:p>
        </p:txBody>
      </p:sp>
      <p:sp>
        <p:nvSpPr>
          <p:cNvPr id="4" name="Slide Number Placeholder 3"/>
          <p:cNvSpPr>
            <a:spLocks noGrp="1"/>
          </p:cNvSpPr>
          <p:nvPr>
            <p:ph type="sldNum" sz="quarter" idx="10"/>
          </p:nvPr>
        </p:nvSpPr>
        <p:spPr/>
        <p:txBody>
          <a:bodyPr/>
          <a:lstStyle/>
          <a:p>
            <a:fld id="{70918E65-52C2-4C49-8D48-22DD36FFD9FF}" type="slidenum">
              <a:rPr lang="en-US" smtClean="0"/>
              <a:t>45</a:t>
            </a:fld>
            <a:endParaRPr lang="en-US"/>
          </a:p>
        </p:txBody>
      </p:sp>
    </p:spTree>
    <p:extLst>
      <p:ext uri="{BB962C8B-B14F-4D97-AF65-F5344CB8AC3E}">
        <p14:creationId xmlns:p14="http://schemas.microsoft.com/office/powerpoint/2010/main" val="20228011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Psalms 86:13 (KJV) </a:t>
            </a:r>
            <a:r>
              <a:rPr lang="en-US" sz="1200" b="1" kern="1200" dirty="0">
                <a:solidFill>
                  <a:schemeClr val="tx1"/>
                </a:solidFill>
                <a:effectLst/>
                <a:latin typeface="+mn-lt"/>
                <a:ea typeface="+mn-ea"/>
                <a:cs typeface="+mn-cs"/>
              </a:rPr>
              <a:t>13</a:t>
            </a:r>
            <a:r>
              <a:rPr lang="en-US" sz="1200" kern="1200" dirty="0">
                <a:solidFill>
                  <a:schemeClr val="tx1"/>
                </a:solidFill>
                <a:effectLst/>
                <a:latin typeface="+mn-lt"/>
                <a:ea typeface="+mn-ea"/>
                <a:cs typeface="+mn-cs"/>
              </a:rPr>
              <a:t> For great is thy mercy toward me: and thou hast delivered my soul from the </a:t>
            </a:r>
            <a:r>
              <a:rPr lang="en-US" sz="1200" b="1" i="1" u="sng" kern="1200" dirty="0">
                <a:solidFill>
                  <a:schemeClr val="tx1"/>
                </a:solidFill>
                <a:effectLst/>
                <a:latin typeface="+mn-lt"/>
                <a:ea typeface="+mn-ea"/>
                <a:cs typeface="+mn-cs"/>
              </a:rPr>
              <a:t>lowest hell</a:t>
            </a:r>
            <a:r>
              <a:rPr lang="en-US" sz="120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Deuteronomy 32:22 (KJV) </a:t>
            </a:r>
            <a:r>
              <a:rPr lang="en-US" sz="1200" b="1" kern="1200" dirty="0">
                <a:solidFill>
                  <a:schemeClr val="tx1"/>
                </a:solidFill>
                <a:effectLst/>
                <a:latin typeface="+mn-lt"/>
                <a:ea typeface="+mn-ea"/>
                <a:cs typeface="+mn-cs"/>
              </a:rPr>
              <a:t>22</a:t>
            </a:r>
            <a:r>
              <a:rPr lang="en-US" sz="1200" kern="1200" dirty="0">
                <a:solidFill>
                  <a:schemeClr val="tx1"/>
                </a:solidFill>
                <a:effectLst/>
                <a:latin typeface="+mn-lt"/>
                <a:ea typeface="+mn-ea"/>
                <a:cs typeface="+mn-cs"/>
              </a:rPr>
              <a:t> For a fire is kindled in mine anger, and shall burn unto the </a:t>
            </a:r>
            <a:r>
              <a:rPr lang="en-US" sz="1200" b="1" i="1" u="sng" kern="1200" dirty="0">
                <a:solidFill>
                  <a:schemeClr val="tx1"/>
                </a:solidFill>
                <a:effectLst/>
                <a:latin typeface="+mn-lt"/>
                <a:ea typeface="+mn-ea"/>
                <a:cs typeface="+mn-cs"/>
              </a:rPr>
              <a:t>lowest hell</a:t>
            </a:r>
            <a:r>
              <a:rPr lang="en-US" sz="1200" kern="1200" dirty="0">
                <a:solidFill>
                  <a:schemeClr val="tx1"/>
                </a:solidFill>
                <a:effectLst/>
                <a:latin typeface="+mn-lt"/>
                <a:ea typeface="+mn-ea"/>
                <a:cs typeface="+mn-cs"/>
              </a:rPr>
              <a:t>, and shall consume the earth with her increase, and set on fire the foundations of the mountains.</a:t>
            </a:r>
          </a:p>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46</a:t>
            </a:fld>
            <a:endParaRPr lang="en-US"/>
          </a:p>
        </p:txBody>
      </p:sp>
    </p:spTree>
    <p:extLst>
      <p:ext uri="{BB962C8B-B14F-4D97-AF65-F5344CB8AC3E}">
        <p14:creationId xmlns:p14="http://schemas.microsoft.com/office/powerpoint/2010/main" val="10964212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John 14:2 (KJV)</a:t>
            </a:r>
          </a:p>
          <a:p>
            <a:r>
              <a:rPr lang="en-US" sz="1200" b="1" i="0" u="none" strike="noStrike" kern="1200" baseline="0" dirty="0">
                <a:solidFill>
                  <a:schemeClr val="tx1"/>
                </a:solidFill>
                <a:latin typeface="+mn-lt"/>
                <a:ea typeface="+mn-ea"/>
                <a:cs typeface="+mn-cs"/>
              </a:rPr>
              <a:t>2 </a:t>
            </a:r>
            <a:r>
              <a:rPr lang="en-US" sz="1200" b="0" i="0" u="none" strike="noStrike" kern="1200" baseline="0" dirty="0">
                <a:solidFill>
                  <a:schemeClr val="tx1"/>
                </a:solidFill>
                <a:latin typeface="+mn-lt"/>
                <a:ea typeface="+mn-ea"/>
                <a:cs typeface="+mn-cs"/>
              </a:rPr>
              <a:t>In my Father's house are many mansions: if it were not so, I would have told you. I go to prepare a place for you.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2 Cor 12:2 (KJV)</a:t>
            </a:r>
          </a:p>
          <a:p>
            <a:r>
              <a:rPr lang="en-US" sz="1200" b="1" i="0" u="none" strike="noStrike" kern="1200" baseline="0" dirty="0">
                <a:solidFill>
                  <a:schemeClr val="tx1"/>
                </a:solidFill>
                <a:latin typeface="+mn-lt"/>
                <a:ea typeface="+mn-ea"/>
                <a:cs typeface="+mn-cs"/>
              </a:rPr>
              <a:t>2 </a:t>
            </a:r>
            <a:r>
              <a:rPr lang="en-US" sz="1200" b="0" i="0" u="none" strike="noStrike" kern="1200" baseline="0" dirty="0">
                <a:solidFill>
                  <a:schemeClr val="tx1"/>
                </a:solidFill>
                <a:latin typeface="+mn-lt"/>
                <a:ea typeface="+mn-ea"/>
                <a:cs typeface="+mn-cs"/>
              </a:rPr>
              <a:t>I knew a man in Christ above fourteen years ago, (whether in the body, I cannot tell; or whether out of the body, I cannot tell: God knoweth;) such an one caught up to the third heaven. </a:t>
            </a:r>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47</a:t>
            </a:fld>
            <a:endParaRPr lang="en-US"/>
          </a:p>
        </p:txBody>
      </p:sp>
    </p:spTree>
    <p:extLst>
      <p:ext uri="{BB962C8B-B14F-4D97-AF65-F5344CB8AC3E}">
        <p14:creationId xmlns:p14="http://schemas.microsoft.com/office/powerpoint/2010/main" val="4363520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John 14:2 (KJV)</a:t>
            </a:r>
          </a:p>
          <a:p>
            <a:r>
              <a:rPr lang="en-US" sz="1200" b="1" i="0" u="none" strike="noStrike" kern="1200" baseline="0" dirty="0">
                <a:solidFill>
                  <a:schemeClr val="tx1"/>
                </a:solidFill>
                <a:latin typeface="+mn-lt"/>
                <a:ea typeface="+mn-ea"/>
                <a:cs typeface="+mn-cs"/>
              </a:rPr>
              <a:t>2 </a:t>
            </a:r>
            <a:r>
              <a:rPr lang="en-US" sz="1200" b="0" i="0" u="none" strike="noStrike" kern="1200" baseline="0" dirty="0">
                <a:solidFill>
                  <a:schemeClr val="tx1"/>
                </a:solidFill>
                <a:latin typeface="+mn-lt"/>
                <a:ea typeface="+mn-ea"/>
                <a:cs typeface="+mn-cs"/>
              </a:rPr>
              <a:t>In my Father's house are many mansions: if it were not so, I would have told you. I go to prepare a place for you.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2 Cor 12:2 (KJV)</a:t>
            </a:r>
          </a:p>
          <a:p>
            <a:r>
              <a:rPr lang="en-US" sz="1200" b="1" i="0" u="none" strike="noStrike" kern="1200" baseline="0" dirty="0">
                <a:solidFill>
                  <a:schemeClr val="tx1"/>
                </a:solidFill>
                <a:latin typeface="+mn-lt"/>
                <a:ea typeface="+mn-ea"/>
                <a:cs typeface="+mn-cs"/>
              </a:rPr>
              <a:t>2 </a:t>
            </a:r>
            <a:r>
              <a:rPr lang="en-US" sz="1200" b="0" i="0" u="none" strike="noStrike" kern="1200" baseline="0" dirty="0">
                <a:solidFill>
                  <a:schemeClr val="tx1"/>
                </a:solidFill>
                <a:latin typeface="+mn-lt"/>
                <a:ea typeface="+mn-ea"/>
                <a:cs typeface="+mn-cs"/>
              </a:rPr>
              <a:t>I knew a man in Christ above fourteen years ago, (whether in the body, I cannot tell; or whether out of the body, I cannot tell: God knoweth;) such an one caught up to the third heaven. </a:t>
            </a:r>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48</a:t>
            </a:fld>
            <a:endParaRPr lang="en-US"/>
          </a:p>
        </p:txBody>
      </p:sp>
    </p:spTree>
    <p:extLst>
      <p:ext uri="{BB962C8B-B14F-4D97-AF65-F5344CB8AC3E}">
        <p14:creationId xmlns:p14="http://schemas.microsoft.com/office/powerpoint/2010/main" val="13275403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John 14:2 (KJV)</a:t>
            </a:r>
          </a:p>
          <a:p>
            <a:r>
              <a:rPr lang="en-US" sz="1200" b="1" i="0" u="none" strike="noStrike" kern="1200" baseline="0" dirty="0">
                <a:solidFill>
                  <a:schemeClr val="tx1"/>
                </a:solidFill>
                <a:latin typeface="+mn-lt"/>
                <a:ea typeface="+mn-ea"/>
                <a:cs typeface="+mn-cs"/>
              </a:rPr>
              <a:t>2 </a:t>
            </a:r>
            <a:r>
              <a:rPr lang="en-US" sz="1200" b="0" i="0" u="none" strike="noStrike" kern="1200" baseline="0" dirty="0">
                <a:solidFill>
                  <a:schemeClr val="tx1"/>
                </a:solidFill>
                <a:latin typeface="+mn-lt"/>
                <a:ea typeface="+mn-ea"/>
                <a:cs typeface="+mn-cs"/>
              </a:rPr>
              <a:t>In my Father's house are many mansions: if it were not so, I would have told you. I go to prepare a place for you.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2 Cor 12:2 (KJV)</a:t>
            </a:r>
          </a:p>
          <a:p>
            <a:r>
              <a:rPr lang="en-US" sz="1200" b="1" i="0" u="none" strike="noStrike" kern="1200" baseline="0" dirty="0">
                <a:solidFill>
                  <a:schemeClr val="tx1"/>
                </a:solidFill>
                <a:latin typeface="+mn-lt"/>
                <a:ea typeface="+mn-ea"/>
                <a:cs typeface="+mn-cs"/>
              </a:rPr>
              <a:t>2 </a:t>
            </a:r>
            <a:r>
              <a:rPr lang="en-US" sz="1200" b="0" i="0" u="none" strike="noStrike" kern="1200" baseline="0" dirty="0">
                <a:solidFill>
                  <a:schemeClr val="tx1"/>
                </a:solidFill>
                <a:latin typeface="+mn-lt"/>
                <a:ea typeface="+mn-ea"/>
                <a:cs typeface="+mn-cs"/>
              </a:rPr>
              <a:t>I knew a man in Christ above fourteen years ago, (whether in the body, I cannot tell; or whether out of the body, I cannot tell: God knoweth;) such an one caught up to the third heaven. </a:t>
            </a:r>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49</a:t>
            </a:fld>
            <a:endParaRPr lang="en-US"/>
          </a:p>
        </p:txBody>
      </p:sp>
    </p:spTree>
    <p:extLst>
      <p:ext uri="{BB962C8B-B14F-4D97-AF65-F5344CB8AC3E}">
        <p14:creationId xmlns:p14="http://schemas.microsoft.com/office/powerpoint/2010/main" val="9932503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Rev 21:8 (KJV)</a:t>
            </a:r>
          </a:p>
          <a:p>
            <a:r>
              <a:rPr lang="en-US" sz="1200" b="1" i="0" u="none" strike="noStrike" kern="1200" baseline="0" dirty="0">
                <a:solidFill>
                  <a:schemeClr val="tx1"/>
                </a:solidFill>
                <a:latin typeface="+mn-lt"/>
                <a:ea typeface="+mn-ea"/>
                <a:cs typeface="+mn-cs"/>
              </a:rPr>
              <a:t>8 </a:t>
            </a:r>
            <a:r>
              <a:rPr lang="en-US" sz="1200" b="0" i="0" u="none" strike="noStrike" kern="1200" baseline="0" dirty="0">
                <a:solidFill>
                  <a:schemeClr val="tx1"/>
                </a:solidFill>
                <a:latin typeface="+mn-lt"/>
                <a:ea typeface="+mn-ea"/>
                <a:cs typeface="+mn-cs"/>
              </a:rPr>
              <a:t>But the fearful, and unbelieving, and abominable, and murderers, and whoremongers, and sorcerers, and idolaters, and all liars, shall have their part in the lake which burneth with fire and brimstone: which is the second death. </a:t>
            </a:r>
          </a:p>
          <a:p>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Rev 19:20 (KJV)</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20 </a:t>
            </a:r>
            <a:r>
              <a:rPr lang="en-US" sz="1200" b="0" i="0" u="none" strike="noStrike" kern="1200" baseline="0" dirty="0">
                <a:solidFill>
                  <a:schemeClr val="tx1"/>
                </a:solidFill>
                <a:latin typeface="+mn-lt"/>
                <a:ea typeface="+mn-ea"/>
                <a:cs typeface="+mn-cs"/>
              </a:rPr>
              <a:t>And the beast was taken, and with him the false prophet that wrought miracles before him, with which he deceived them that had received the mark of the beast, and them that worshipped his image. These both were cast alive into a lake of fire burning with brimstone. </a:t>
            </a:r>
          </a:p>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50</a:t>
            </a:fld>
            <a:endParaRPr lang="en-US"/>
          </a:p>
        </p:txBody>
      </p:sp>
    </p:spTree>
    <p:extLst>
      <p:ext uri="{BB962C8B-B14F-4D97-AF65-F5344CB8AC3E}">
        <p14:creationId xmlns:p14="http://schemas.microsoft.com/office/powerpoint/2010/main" val="20372147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Psalms 86:13 (KJV) </a:t>
            </a:r>
            <a:r>
              <a:rPr lang="en-US" sz="1200" b="1" kern="1200" dirty="0">
                <a:solidFill>
                  <a:schemeClr val="tx1"/>
                </a:solidFill>
                <a:effectLst/>
                <a:latin typeface="+mn-lt"/>
                <a:ea typeface="+mn-ea"/>
                <a:cs typeface="+mn-cs"/>
              </a:rPr>
              <a:t>13</a:t>
            </a:r>
            <a:r>
              <a:rPr lang="en-US" sz="1200" kern="1200" dirty="0">
                <a:solidFill>
                  <a:schemeClr val="tx1"/>
                </a:solidFill>
                <a:effectLst/>
                <a:latin typeface="+mn-lt"/>
                <a:ea typeface="+mn-ea"/>
                <a:cs typeface="+mn-cs"/>
              </a:rPr>
              <a:t> For great is thy mercy toward me: and thou hast delivered my soul from the </a:t>
            </a:r>
            <a:r>
              <a:rPr lang="en-US" sz="1200" b="1" i="1" u="sng" kern="1200" dirty="0">
                <a:solidFill>
                  <a:schemeClr val="tx1"/>
                </a:solidFill>
                <a:effectLst/>
                <a:latin typeface="+mn-lt"/>
                <a:ea typeface="+mn-ea"/>
                <a:cs typeface="+mn-cs"/>
              </a:rPr>
              <a:t>lowest hell</a:t>
            </a:r>
            <a:r>
              <a:rPr lang="en-US" sz="120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Deuteronomy 32:22 (KJV) </a:t>
            </a:r>
            <a:r>
              <a:rPr lang="en-US" sz="1200" b="1" kern="1200" dirty="0">
                <a:solidFill>
                  <a:schemeClr val="tx1"/>
                </a:solidFill>
                <a:effectLst/>
                <a:latin typeface="+mn-lt"/>
                <a:ea typeface="+mn-ea"/>
                <a:cs typeface="+mn-cs"/>
              </a:rPr>
              <a:t>22</a:t>
            </a:r>
            <a:r>
              <a:rPr lang="en-US" sz="1200" kern="1200" dirty="0">
                <a:solidFill>
                  <a:schemeClr val="tx1"/>
                </a:solidFill>
                <a:effectLst/>
                <a:latin typeface="+mn-lt"/>
                <a:ea typeface="+mn-ea"/>
                <a:cs typeface="+mn-cs"/>
              </a:rPr>
              <a:t> For a fire is kindled in mine anger, and shall burn unto the </a:t>
            </a:r>
            <a:r>
              <a:rPr lang="en-US" sz="1200" b="1" i="1" u="sng" kern="1200" dirty="0">
                <a:solidFill>
                  <a:schemeClr val="tx1"/>
                </a:solidFill>
                <a:effectLst/>
                <a:latin typeface="+mn-lt"/>
                <a:ea typeface="+mn-ea"/>
                <a:cs typeface="+mn-cs"/>
              </a:rPr>
              <a:t>lowest hell</a:t>
            </a:r>
            <a:r>
              <a:rPr lang="en-US" sz="1200" kern="1200" dirty="0">
                <a:solidFill>
                  <a:schemeClr val="tx1"/>
                </a:solidFill>
                <a:effectLst/>
                <a:latin typeface="+mn-lt"/>
                <a:ea typeface="+mn-ea"/>
                <a:cs typeface="+mn-cs"/>
              </a:rPr>
              <a:t>, and shall consume the earth with her increase, and set on fire the foundations of the mountains.</a:t>
            </a:r>
          </a:p>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51</a:t>
            </a:fld>
            <a:endParaRPr lang="en-US"/>
          </a:p>
        </p:txBody>
      </p:sp>
    </p:spTree>
    <p:extLst>
      <p:ext uri="{BB962C8B-B14F-4D97-AF65-F5344CB8AC3E}">
        <p14:creationId xmlns:p14="http://schemas.microsoft.com/office/powerpoint/2010/main" val="17927890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Psalms 86:13 (KJV) </a:t>
            </a:r>
            <a:r>
              <a:rPr lang="en-US" sz="1200" b="1" kern="1200" dirty="0">
                <a:solidFill>
                  <a:schemeClr val="tx1"/>
                </a:solidFill>
                <a:effectLst/>
                <a:latin typeface="+mn-lt"/>
                <a:ea typeface="+mn-ea"/>
                <a:cs typeface="+mn-cs"/>
              </a:rPr>
              <a:t>13</a:t>
            </a:r>
            <a:r>
              <a:rPr lang="en-US" sz="1200" kern="1200" dirty="0">
                <a:solidFill>
                  <a:schemeClr val="tx1"/>
                </a:solidFill>
                <a:effectLst/>
                <a:latin typeface="+mn-lt"/>
                <a:ea typeface="+mn-ea"/>
                <a:cs typeface="+mn-cs"/>
              </a:rPr>
              <a:t> For great is thy mercy toward me: and thou hast delivered my soul from the </a:t>
            </a:r>
            <a:r>
              <a:rPr lang="en-US" sz="1200" b="1" i="1" u="sng" kern="1200" dirty="0">
                <a:solidFill>
                  <a:schemeClr val="tx1"/>
                </a:solidFill>
                <a:effectLst/>
                <a:latin typeface="+mn-lt"/>
                <a:ea typeface="+mn-ea"/>
                <a:cs typeface="+mn-cs"/>
              </a:rPr>
              <a:t>lowest hell</a:t>
            </a:r>
            <a:r>
              <a:rPr lang="en-US" sz="120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Deuteronomy 32:22 (KJV) </a:t>
            </a:r>
            <a:r>
              <a:rPr lang="en-US" sz="1200" b="1" kern="1200" dirty="0">
                <a:solidFill>
                  <a:schemeClr val="tx1"/>
                </a:solidFill>
                <a:effectLst/>
                <a:latin typeface="+mn-lt"/>
                <a:ea typeface="+mn-ea"/>
                <a:cs typeface="+mn-cs"/>
              </a:rPr>
              <a:t>22</a:t>
            </a:r>
            <a:r>
              <a:rPr lang="en-US" sz="1200" kern="1200" dirty="0">
                <a:solidFill>
                  <a:schemeClr val="tx1"/>
                </a:solidFill>
                <a:effectLst/>
                <a:latin typeface="+mn-lt"/>
                <a:ea typeface="+mn-ea"/>
                <a:cs typeface="+mn-cs"/>
              </a:rPr>
              <a:t> For a fire is kindled in mine anger, and shall burn unto the </a:t>
            </a:r>
            <a:r>
              <a:rPr lang="en-US" sz="1200" b="1" i="1" u="sng" kern="1200" dirty="0">
                <a:solidFill>
                  <a:schemeClr val="tx1"/>
                </a:solidFill>
                <a:effectLst/>
                <a:latin typeface="+mn-lt"/>
                <a:ea typeface="+mn-ea"/>
                <a:cs typeface="+mn-cs"/>
              </a:rPr>
              <a:t>lowest hell</a:t>
            </a:r>
            <a:r>
              <a:rPr lang="en-US" sz="1200" kern="1200" dirty="0">
                <a:solidFill>
                  <a:schemeClr val="tx1"/>
                </a:solidFill>
                <a:effectLst/>
                <a:latin typeface="+mn-lt"/>
                <a:ea typeface="+mn-ea"/>
                <a:cs typeface="+mn-cs"/>
              </a:rPr>
              <a:t>, and shall consume the earth with her increase, and set on fire the foundations of the mountains.</a:t>
            </a:r>
          </a:p>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52</a:t>
            </a:fld>
            <a:endParaRPr lang="en-US"/>
          </a:p>
        </p:txBody>
      </p:sp>
    </p:spTree>
    <p:extLst>
      <p:ext uri="{BB962C8B-B14F-4D97-AF65-F5344CB8AC3E}">
        <p14:creationId xmlns:p14="http://schemas.microsoft.com/office/powerpoint/2010/main" val="21564624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of the importance of priesthood in</a:t>
            </a:r>
            <a:r>
              <a:rPr lang="en-US" baseline="0" dirty="0"/>
              <a:t> regards to ordinances and sacraments</a:t>
            </a:r>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54</a:t>
            </a:fld>
            <a:endParaRPr lang="en-US"/>
          </a:p>
        </p:txBody>
      </p:sp>
    </p:spTree>
    <p:extLst>
      <p:ext uri="{BB962C8B-B14F-4D97-AF65-F5344CB8AC3E}">
        <p14:creationId xmlns:p14="http://schemas.microsoft.com/office/powerpoint/2010/main" val="15843743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55</a:t>
            </a:fld>
            <a:endParaRPr lang="en-US"/>
          </a:p>
        </p:txBody>
      </p:sp>
    </p:spTree>
    <p:extLst>
      <p:ext uri="{BB962C8B-B14F-4D97-AF65-F5344CB8AC3E}">
        <p14:creationId xmlns:p14="http://schemas.microsoft.com/office/powerpoint/2010/main" val="2438105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While confession with our mouth and belief in our heart are enough for salvation.  Eternal Life with God in the Kingdom of Heaven requires more.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dirty="0"/>
              <a:t>It requires a personal relationship with the Father and the Son.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t>To know</a:t>
            </a:r>
            <a:r>
              <a:rPr lang="en-US" b="0" i="0" baseline="0" dirty="0"/>
              <a:t> Him, we must enter His Kingdom.</a:t>
            </a:r>
            <a:endParaRPr lang="en-US" b="0" i="0" dirty="0"/>
          </a:p>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10</a:t>
            </a:fld>
            <a:endParaRPr lang="en-US"/>
          </a:p>
        </p:txBody>
      </p:sp>
    </p:spTree>
    <p:extLst>
      <p:ext uri="{BB962C8B-B14F-4D97-AF65-F5344CB8AC3E}">
        <p14:creationId xmlns:p14="http://schemas.microsoft.com/office/powerpoint/2010/main" val="3075172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56</a:t>
            </a:fld>
            <a:endParaRPr lang="en-US"/>
          </a:p>
        </p:txBody>
      </p:sp>
    </p:spTree>
    <p:extLst>
      <p:ext uri="{BB962C8B-B14F-4D97-AF65-F5344CB8AC3E}">
        <p14:creationId xmlns:p14="http://schemas.microsoft.com/office/powerpoint/2010/main" val="21959640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57</a:t>
            </a:fld>
            <a:endParaRPr lang="en-US"/>
          </a:p>
        </p:txBody>
      </p:sp>
    </p:spTree>
    <p:extLst>
      <p:ext uri="{BB962C8B-B14F-4D97-AF65-F5344CB8AC3E}">
        <p14:creationId xmlns:p14="http://schemas.microsoft.com/office/powerpoint/2010/main" val="11751411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a:p>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58</a:t>
            </a:fld>
            <a:endParaRPr lang="en-US"/>
          </a:p>
        </p:txBody>
      </p:sp>
    </p:spTree>
    <p:extLst>
      <p:ext uri="{BB962C8B-B14F-4D97-AF65-F5344CB8AC3E}">
        <p14:creationId xmlns:p14="http://schemas.microsoft.com/office/powerpoint/2010/main" val="37128293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Luke 10:9-12 (KJV)</a:t>
            </a:r>
            <a:r>
              <a:rPr lang="en-US" baseline="0" dirty="0"/>
              <a:t> </a:t>
            </a:r>
            <a:r>
              <a:rPr lang="en-US" b="1" baseline="0" dirty="0"/>
              <a:t>9 </a:t>
            </a:r>
            <a:r>
              <a:rPr lang="en-US" sz="1200" kern="1200" dirty="0">
                <a:solidFill>
                  <a:schemeClr val="tx1"/>
                </a:solidFill>
                <a:effectLst/>
                <a:latin typeface="+mn-lt"/>
                <a:ea typeface="+mn-ea"/>
                <a:cs typeface="+mn-cs"/>
              </a:rPr>
              <a:t>And heal the sick that are therein, and say unto them, The kingdom of God is come nigh unto you. </a:t>
            </a:r>
            <a:r>
              <a:rPr lang="en-US" sz="1200" b="1" kern="1200" dirty="0">
                <a:solidFill>
                  <a:schemeClr val="tx1"/>
                </a:solidFill>
                <a:effectLst/>
                <a:latin typeface="+mn-lt"/>
                <a:ea typeface="+mn-ea"/>
                <a:cs typeface="+mn-cs"/>
              </a:rPr>
              <a:t>10 </a:t>
            </a:r>
            <a:r>
              <a:rPr lang="en-US" sz="1200" kern="1200" dirty="0">
                <a:solidFill>
                  <a:schemeClr val="tx1"/>
                </a:solidFill>
                <a:effectLst/>
                <a:latin typeface="+mn-lt"/>
                <a:ea typeface="+mn-ea"/>
                <a:cs typeface="+mn-cs"/>
              </a:rPr>
              <a:t>But into whatsoever city ye enter, and they receive you not, go your ways out into the streets of the same, and say, </a:t>
            </a:r>
            <a:r>
              <a:rPr lang="en-US" sz="1200" b="1" kern="1200" dirty="0">
                <a:solidFill>
                  <a:schemeClr val="tx1"/>
                </a:solidFill>
                <a:effectLst/>
                <a:latin typeface="+mn-lt"/>
                <a:ea typeface="+mn-ea"/>
                <a:cs typeface="+mn-cs"/>
              </a:rPr>
              <a:t>11 </a:t>
            </a:r>
            <a:r>
              <a:rPr lang="en-US" sz="1200" kern="1200" dirty="0">
                <a:solidFill>
                  <a:schemeClr val="tx1"/>
                </a:solidFill>
                <a:effectLst/>
                <a:latin typeface="+mn-lt"/>
                <a:ea typeface="+mn-ea"/>
                <a:cs typeface="+mn-cs"/>
              </a:rPr>
              <a:t>Even the very dust of your city, which cleaveth on us, we do wipe off against you: notwithstanding be ye sure of this, that the kingdom of God is come nigh unto you.</a:t>
            </a:r>
            <a:r>
              <a:rPr lang="en-US" sz="1200"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12 </a:t>
            </a:r>
            <a:r>
              <a:rPr lang="en-US" sz="1200" kern="1200" dirty="0">
                <a:solidFill>
                  <a:schemeClr val="tx1"/>
                </a:solidFill>
                <a:effectLst/>
                <a:latin typeface="+mn-lt"/>
                <a:ea typeface="+mn-ea"/>
                <a:cs typeface="+mn-cs"/>
              </a:rPr>
              <a:t>But I say unto you, that it shall be more tolerable in that day for Sodom, than for that city.</a:t>
            </a:r>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59</a:t>
            </a:fld>
            <a:endParaRPr lang="en-US"/>
          </a:p>
        </p:txBody>
      </p:sp>
    </p:spTree>
    <p:extLst>
      <p:ext uri="{BB962C8B-B14F-4D97-AF65-F5344CB8AC3E}">
        <p14:creationId xmlns:p14="http://schemas.microsoft.com/office/powerpoint/2010/main" val="17372988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a:t>
            </a:r>
            <a:r>
              <a:rPr lang="en-US" baseline="0" dirty="0"/>
              <a:t> it work</a:t>
            </a:r>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60</a:t>
            </a:fld>
            <a:endParaRPr lang="en-US"/>
          </a:p>
        </p:txBody>
      </p:sp>
    </p:spTree>
    <p:extLst>
      <p:ext uri="{BB962C8B-B14F-4D97-AF65-F5344CB8AC3E}">
        <p14:creationId xmlns:p14="http://schemas.microsoft.com/office/powerpoint/2010/main" val="39273666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Priesthood</a:t>
            </a:r>
            <a:r>
              <a:rPr lang="en-US" baseline="0" dirty="0"/>
              <a:t> should not be paid: Deut 25:4 </a:t>
            </a:r>
            <a:r>
              <a:rPr lang="pt-BR" sz="1200" b="0" i="0" u="none" strike="noStrike" kern="1200" baseline="0" dirty="0">
                <a:solidFill>
                  <a:schemeClr val="tx1"/>
                </a:solidFill>
                <a:latin typeface="+mn-lt"/>
                <a:ea typeface="+mn-ea"/>
                <a:cs typeface="+mn-cs"/>
              </a:rPr>
              <a:t>1 Tim 5:18, 2 Thes 3:10, 1 Cor 9:8-18, 2 Cor 11:7-9</a:t>
            </a:r>
            <a:endParaRPr lang="en-US" baseline="0" dirty="0"/>
          </a:p>
        </p:txBody>
      </p:sp>
      <p:sp>
        <p:nvSpPr>
          <p:cNvPr id="4" name="Slide Number Placeholder 3"/>
          <p:cNvSpPr>
            <a:spLocks noGrp="1"/>
          </p:cNvSpPr>
          <p:nvPr>
            <p:ph type="sldNum" sz="quarter" idx="10"/>
          </p:nvPr>
        </p:nvSpPr>
        <p:spPr/>
        <p:txBody>
          <a:bodyPr/>
          <a:lstStyle/>
          <a:p>
            <a:fld id="{70918E65-52C2-4C49-8D48-22DD36FFD9FF}" type="slidenum">
              <a:rPr lang="en-US" smtClean="0"/>
              <a:t>61</a:t>
            </a:fld>
            <a:endParaRPr lang="en-US"/>
          </a:p>
        </p:txBody>
      </p:sp>
    </p:spTree>
    <p:extLst>
      <p:ext uri="{BB962C8B-B14F-4D97-AF65-F5344CB8AC3E}">
        <p14:creationId xmlns:p14="http://schemas.microsoft.com/office/powerpoint/2010/main" val="18863290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Women will not have priesthood authority until after the perfection of the saints. [1 Cor 14:34-37; 1 Tim 2:12; Rev 1:6; Rev 20:6]</a:t>
            </a:r>
          </a:p>
        </p:txBody>
      </p:sp>
      <p:sp>
        <p:nvSpPr>
          <p:cNvPr id="4" name="Slide Number Placeholder 3"/>
          <p:cNvSpPr>
            <a:spLocks noGrp="1"/>
          </p:cNvSpPr>
          <p:nvPr>
            <p:ph type="sldNum" sz="quarter" idx="10"/>
          </p:nvPr>
        </p:nvSpPr>
        <p:spPr/>
        <p:txBody>
          <a:bodyPr/>
          <a:lstStyle/>
          <a:p>
            <a:fld id="{70918E65-52C2-4C49-8D48-22DD36FFD9FF}" type="slidenum">
              <a:rPr lang="en-US" smtClean="0"/>
              <a:t>62</a:t>
            </a:fld>
            <a:endParaRPr lang="en-US"/>
          </a:p>
        </p:txBody>
      </p:sp>
    </p:spTree>
    <p:extLst>
      <p:ext uri="{BB962C8B-B14F-4D97-AF65-F5344CB8AC3E}">
        <p14:creationId xmlns:p14="http://schemas.microsoft.com/office/powerpoint/2010/main" val="14366976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baseline="0" dirty="0"/>
              <a:t>Ephesians 4:11-16 (KJV) </a:t>
            </a:r>
          </a:p>
          <a:p>
            <a:pPr marL="0" indent="0">
              <a:buFont typeface="Arial" panose="020B0604020202020204" pitchFamily="34" charset="0"/>
              <a:buNone/>
            </a:pPr>
            <a:r>
              <a:rPr lang="en-US" sz="1200" b="1" dirty="0"/>
              <a:t>4:11 </a:t>
            </a:r>
            <a:r>
              <a:rPr lang="en-US" sz="1200" dirty="0"/>
              <a:t>And he [Jesus Christ] gave some, </a:t>
            </a:r>
            <a:r>
              <a:rPr lang="en-US" sz="1200" b="1" dirty="0">
                <a:ln>
                  <a:solidFill>
                    <a:sysClr val="windowText" lastClr="000000"/>
                  </a:solidFill>
                </a:ln>
              </a:rPr>
              <a:t>apostles</a:t>
            </a:r>
            <a:r>
              <a:rPr lang="en-US" sz="1200" dirty="0"/>
              <a:t>; and some, </a:t>
            </a:r>
            <a:r>
              <a:rPr lang="en-US" sz="1200" b="1" dirty="0">
                <a:ln>
                  <a:solidFill>
                    <a:sysClr val="windowText" lastClr="000000"/>
                  </a:solidFill>
                </a:ln>
              </a:rPr>
              <a:t>prophets</a:t>
            </a:r>
            <a:r>
              <a:rPr lang="en-US" sz="1200" dirty="0"/>
              <a:t>; and some, </a:t>
            </a:r>
            <a:r>
              <a:rPr lang="en-US" sz="1200" b="1" dirty="0">
                <a:ln>
                  <a:solidFill>
                    <a:sysClr val="windowText" lastClr="000000"/>
                  </a:solidFill>
                </a:ln>
              </a:rPr>
              <a:t>evangelists</a:t>
            </a:r>
            <a:r>
              <a:rPr lang="en-US" sz="1200" dirty="0"/>
              <a:t>; and some, </a:t>
            </a:r>
            <a:r>
              <a:rPr lang="en-US" sz="1200" b="1" dirty="0">
                <a:ln>
                  <a:solidFill>
                    <a:sysClr val="windowText" lastClr="000000"/>
                  </a:solidFill>
                </a:ln>
              </a:rPr>
              <a:t>pastors</a:t>
            </a:r>
            <a:r>
              <a:rPr lang="en-US" sz="1200" dirty="0"/>
              <a:t> and </a:t>
            </a:r>
            <a:r>
              <a:rPr lang="en-US" sz="1200" b="1" dirty="0">
                <a:ln>
                  <a:solidFill>
                    <a:sysClr val="windowText" lastClr="000000"/>
                  </a:solidFill>
                </a:ln>
              </a:rPr>
              <a:t>teachers</a:t>
            </a:r>
            <a:r>
              <a:rPr lang="en-US" sz="1200" dirty="0"/>
              <a:t>; </a:t>
            </a:r>
            <a:r>
              <a:rPr lang="en-US" sz="1200" b="1" dirty="0"/>
              <a:t>4:12 </a:t>
            </a:r>
            <a:r>
              <a:rPr lang="en-US" sz="1200" b="1" i="1" u="sng" dirty="0">
                <a:ln>
                  <a:solidFill>
                    <a:sysClr val="windowText" lastClr="000000"/>
                  </a:solidFill>
                </a:ln>
              </a:rPr>
              <a:t>For</a:t>
            </a:r>
            <a:r>
              <a:rPr lang="en-US" sz="1200" dirty="0"/>
              <a:t> the </a:t>
            </a:r>
            <a:r>
              <a:rPr lang="en-US" sz="1200" b="1" i="1" u="sng" dirty="0">
                <a:ln>
                  <a:solidFill>
                    <a:sysClr val="windowText" lastClr="000000"/>
                  </a:solidFill>
                </a:ln>
              </a:rPr>
              <a:t>perfecting</a:t>
            </a:r>
            <a:r>
              <a:rPr lang="en-US" sz="1200" dirty="0"/>
              <a:t> of the saints, for the work of the ministry, for the </a:t>
            </a:r>
            <a:r>
              <a:rPr lang="en-US" sz="1200" b="1" i="1" u="sng" dirty="0">
                <a:ln>
                  <a:solidFill>
                    <a:sysClr val="windowText" lastClr="000000"/>
                  </a:solidFill>
                </a:ln>
              </a:rPr>
              <a:t>edifying</a:t>
            </a:r>
            <a:r>
              <a:rPr lang="en-US" sz="1200" dirty="0"/>
              <a:t> of the </a:t>
            </a:r>
            <a:r>
              <a:rPr lang="en-US" sz="1200" b="1" i="1" u="sng" dirty="0">
                <a:ln>
                  <a:solidFill>
                    <a:sysClr val="windowText" lastClr="000000"/>
                  </a:solidFill>
                </a:ln>
              </a:rPr>
              <a:t>body of Christ</a:t>
            </a:r>
            <a:r>
              <a:rPr lang="en-US" sz="1200" dirty="0"/>
              <a:t>: </a:t>
            </a:r>
            <a:r>
              <a:rPr lang="en-US" sz="1200" b="1" dirty="0"/>
              <a:t>4:13 </a:t>
            </a:r>
            <a:r>
              <a:rPr lang="en-US" sz="1200" dirty="0"/>
              <a:t>Till we all come in the unity of the faith, and of the knowledge of the Son of God, unto a perfect man, unto the measure of the stature of the </a:t>
            </a:r>
            <a:r>
              <a:rPr lang="en-US" sz="1200" dirty="0" err="1"/>
              <a:t>fulness</a:t>
            </a:r>
            <a:r>
              <a:rPr lang="en-US" sz="1200" dirty="0"/>
              <a:t> of Christ: </a:t>
            </a:r>
            <a:r>
              <a:rPr lang="en-US" sz="1200" b="1" dirty="0"/>
              <a:t>4:14 </a:t>
            </a:r>
            <a:r>
              <a:rPr lang="en-US" sz="1200" dirty="0"/>
              <a:t>That we henceforth be no more children, tossed to and fro, and carried about with every wind of doctrine, by the sleight of men, and cunning craftiness, whereby they lie in wait to deceive; </a:t>
            </a:r>
            <a:r>
              <a:rPr lang="en-US" sz="1200" b="1" dirty="0"/>
              <a:t>4:15 </a:t>
            </a:r>
            <a:r>
              <a:rPr lang="en-US" sz="1200" dirty="0"/>
              <a:t>But speaking the truth in love, may grow up into him in all things, which is the head, even Christ: </a:t>
            </a:r>
            <a:r>
              <a:rPr lang="en-US" sz="1200" b="1" dirty="0"/>
              <a:t>4:16 </a:t>
            </a:r>
            <a:r>
              <a:rPr lang="en-US" sz="1200" dirty="0"/>
              <a:t>From whom the whole body fitly joined together and compacted by that which every joint </a:t>
            </a:r>
            <a:r>
              <a:rPr lang="en-US" sz="1200" dirty="0" err="1"/>
              <a:t>supplieth</a:t>
            </a:r>
            <a:r>
              <a:rPr lang="en-US" sz="1200" dirty="0"/>
              <a:t>, according to the effectual working in the measure of every part, maketh increase of the body unto the edifying of itself in love. </a:t>
            </a:r>
          </a:p>
        </p:txBody>
      </p:sp>
      <p:sp>
        <p:nvSpPr>
          <p:cNvPr id="4" name="Slide Number Placeholder 3"/>
          <p:cNvSpPr>
            <a:spLocks noGrp="1"/>
          </p:cNvSpPr>
          <p:nvPr>
            <p:ph type="sldNum" sz="quarter" idx="10"/>
          </p:nvPr>
        </p:nvSpPr>
        <p:spPr/>
        <p:txBody>
          <a:bodyPr/>
          <a:lstStyle/>
          <a:p>
            <a:fld id="{70918E65-52C2-4C49-8D48-22DD36FFD9FF}" type="slidenum">
              <a:rPr lang="en-US" smtClean="0"/>
              <a:t>63</a:t>
            </a:fld>
            <a:endParaRPr lang="en-US"/>
          </a:p>
        </p:txBody>
      </p:sp>
    </p:spTree>
    <p:extLst>
      <p:ext uri="{BB962C8B-B14F-4D97-AF65-F5344CB8AC3E}">
        <p14:creationId xmlns:p14="http://schemas.microsoft.com/office/powerpoint/2010/main" val="9485618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65</a:t>
            </a:fld>
            <a:endParaRPr lang="en-US"/>
          </a:p>
        </p:txBody>
      </p:sp>
    </p:spTree>
    <p:extLst>
      <p:ext uri="{BB962C8B-B14F-4D97-AF65-F5344CB8AC3E}">
        <p14:creationId xmlns:p14="http://schemas.microsoft.com/office/powerpoint/2010/main" val="10746606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kern="1200" dirty="0">
                <a:solidFill>
                  <a:schemeClr val="tx1"/>
                </a:solidFill>
                <a:effectLst/>
                <a:latin typeface="+mn-lt"/>
                <a:ea typeface="+mn-ea"/>
                <a:cs typeface="+mn-cs"/>
              </a:rPr>
              <a:t>1 Peter 2:1-5 (KJV)</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2:1</a:t>
            </a:r>
            <a:r>
              <a:rPr lang="en-US" sz="1200" kern="1200" dirty="0">
                <a:solidFill>
                  <a:schemeClr val="tx1"/>
                </a:solidFill>
                <a:effectLst/>
                <a:latin typeface="+mn-lt"/>
                <a:ea typeface="+mn-ea"/>
                <a:cs typeface="+mn-cs"/>
              </a:rPr>
              <a:t> Wherefore laying aside all malice, and all guile, and hypocrisies, and envies, and all evil </a:t>
            </a:r>
            <a:r>
              <a:rPr lang="en-US" sz="1200" kern="1200" dirty="0" err="1">
                <a:solidFill>
                  <a:schemeClr val="tx1"/>
                </a:solidFill>
                <a:effectLst/>
                <a:latin typeface="+mn-lt"/>
                <a:ea typeface="+mn-ea"/>
                <a:cs typeface="+mn-cs"/>
              </a:rPr>
              <a:t>speakings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2:2</a:t>
            </a:r>
            <a:r>
              <a:rPr lang="en-US" sz="1200" kern="1200" dirty="0">
                <a:solidFill>
                  <a:schemeClr val="tx1"/>
                </a:solidFill>
                <a:effectLst/>
                <a:latin typeface="+mn-lt"/>
                <a:ea typeface="+mn-ea"/>
                <a:cs typeface="+mn-cs"/>
              </a:rPr>
              <a:t> As newborn babes, desire the sincere milk of the word, that ye may grow thereby: </a:t>
            </a:r>
            <a:r>
              <a:rPr lang="en-US" sz="1200" b="1" kern="1200" dirty="0">
                <a:solidFill>
                  <a:schemeClr val="tx1"/>
                </a:solidFill>
                <a:effectLst/>
                <a:latin typeface="+mn-lt"/>
                <a:ea typeface="+mn-ea"/>
                <a:cs typeface="+mn-cs"/>
              </a:rPr>
              <a:t>2:3</a:t>
            </a:r>
            <a:r>
              <a:rPr lang="en-US" sz="1200" kern="1200" dirty="0">
                <a:solidFill>
                  <a:schemeClr val="tx1"/>
                </a:solidFill>
                <a:effectLst/>
                <a:latin typeface="+mn-lt"/>
                <a:ea typeface="+mn-ea"/>
                <a:cs typeface="+mn-cs"/>
              </a:rPr>
              <a:t> If so be ye have tasted that the Lord is gracious. </a:t>
            </a:r>
            <a:r>
              <a:rPr lang="en-US" sz="1200" b="1" kern="1200" dirty="0">
                <a:solidFill>
                  <a:schemeClr val="tx1"/>
                </a:solidFill>
                <a:effectLst/>
                <a:latin typeface="+mn-lt"/>
                <a:ea typeface="+mn-ea"/>
                <a:cs typeface="+mn-cs"/>
              </a:rPr>
              <a:t>2:4</a:t>
            </a:r>
            <a:r>
              <a:rPr lang="en-US" sz="1200" kern="1200" dirty="0">
                <a:solidFill>
                  <a:schemeClr val="tx1"/>
                </a:solidFill>
                <a:effectLst/>
                <a:latin typeface="+mn-lt"/>
                <a:ea typeface="+mn-ea"/>
                <a:cs typeface="+mn-cs"/>
              </a:rPr>
              <a:t> To whom coming, as unto a </a:t>
            </a:r>
            <a:r>
              <a:rPr lang="en-US" sz="1200" b="1" i="1" u="sng" kern="1200" dirty="0">
                <a:solidFill>
                  <a:schemeClr val="tx1"/>
                </a:solidFill>
                <a:effectLst/>
                <a:latin typeface="+mn-lt"/>
                <a:ea typeface="+mn-ea"/>
                <a:cs typeface="+mn-cs"/>
              </a:rPr>
              <a:t>living</a:t>
            </a:r>
            <a:r>
              <a:rPr lang="en-US" sz="1200" kern="1200" dirty="0">
                <a:solidFill>
                  <a:schemeClr val="tx1"/>
                </a:solidFill>
                <a:effectLst/>
                <a:latin typeface="+mn-lt"/>
                <a:ea typeface="+mn-ea"/>
                <a:cs typeface="+mn-cs"/>
              </a:rPr>
              <a:t> stone, disallowed indeed of men, but chosen of God, and precious, </a:t>
            </a:r>
            <a:r>
              <a:rPr lang="en-US" sz="1200" b="1" kern="1200" dirty="0">
                <a:solidFill>
                  <a:schemeClr val="tx1"/>
                </a:solidFill>
                <a:effectLst/>
                <a:latin typeface="+mn-lt"/>
                <a:ea typeface="+mn-ea"/>
                <a:cs typeface="+mn-cs"/>
              </a:rPr>
              <a:t>2:5</a:t>
            </a:r>
            <a:r>
              <a:rPr lang="en-US" sz="1200" kern="1200" dirty="0">
                <a:solidFill>
                  <a:schemeClr val="tx1"/>
                </a:solidFill>
                <a:effectLst/>
                <a:latin typeface="+mn-lt"/>
                <a:ea typeface="+mn-ea"/>
                <a:cs typeface="+mn-cs"/>
              </a:rPr>
              <a:t> Ye also, as </a:t>
            </a:r>
            <a:r>
              <a:rPr lang="en-US" sz="1200" b="1" i="1" u="sng" kern="1200" dirty="0">
                <a:solidFill>
                  <a:schemeClr val="tx1"/>
                </a:solidFill>
                <a:effectLst/>
                <a:latin typeface="+mn-lt"/>
                <a:ea typeface="+mn-ea"/>
                <a:cs typeface="+mn-cs"/>
              </a:rPr>
              <a:t>lively</a:t>
            </a:r>
            <a:r>
              <a:rPr lang="en-US" sz="1200" kern="1200" dirty="0">
                <a:solidFill>
                  <a:schemeClr val="tx1"/>
                </a:solidFill>
                <a:effectLst/>
                <a:latin typeface="+mn-lt"/>
                <a:ea typeface="+mn-ea"/>
                <a:cs typeface="+mn-cs"/>
              </a:rPr>
              <a:t> stones, are built up </a:t>
            </a:r>
            <a:r>
              <a:rPr lang="en-US" sz="1200" b="1" i="1" u="sng" kern="1200" dirty="0">
                <a:solidFill>
                  <a:schemeClr val="tx1"/>
                </a:solidFill>
                <a:effectLst/>
                <a:latin typeface="+mn-lt"/>
                <a:ea typeface="+mn-ea"/>
                <a:cs typeface="+mn-cs"/>
              </a:rPr>
              <a:t>a spiritual house</a:t>
            </a:r>
            <a:r>
              <a:rPr lang="en-US" sz="1200" kern="1200" dirty="0">
                <a:solidFill>
                  <a:schemeClr val="tx1"/>
                </a:solidFill>
                <a:effectLst/>
                <a:latin typeface="+mn-lt"/>
                <a:ea typeface="+mn-ea"/>
                <a:cs typeface="+mn-cs"/>
              </a:rPr>
              <a:t>, an holy priesthood, to offer up </a:t>
            </a:r>
            <a:r>
              <a:rPr lang="en-US" sz="1200" b="1" i="1" u="sng" kern="1200" dirty="0">
                <a:solidFill>
                  <a:schemeClr val="tx1"/>
                </a:solidFill>
                <a:effectLst/>
                <a:latin typeface="+mn-lt"/>
                <a:ea typeface="+mn-ea"/>
                <a:cs typeface="+mn-cs"/>
              </a:rPr>
              <a:t>spiritual</a:t>
            </a:r>
            <a:r>
              <a:rPr lang="en-US" sz="1200" kern="1200" dirty="0">
                <a:solidFill>
                  <a:schemeClr val="tx1"/>
                </a:solidFill>
                <a:effectLst/>
                <a:latin typeface="+mn-lt"/>
                <a:ea typeface="+mn-ea"/>
                <a:cs typeface="+mn-cs"/>
              </a:rPr>
              <a:t> sacrifices, acceptable to God by Jesus Christ.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Jesus is the </a:t>
            </a:r>
            <a:r>
              <a:rPr lang="en-US" sz="1200" b="1" i="1" u="sng" kern="1200" dirty="0">
                <a:solidFill>
                  <a:schemeClr val="tx1"/>
                </a:solidFill>
                <a:effectLst/>
                <a:latin typeface="+mn-lt"/>
                <a:ea typeface="+mn-ea"/>
                <a:cs typeface="+mn-cs"/>
              </a:rPr>
              <a:t>Head</a:t>
            </a:r>
            <a:r>
              <a:rPr lang="en-US" sz="1200" kern="1200" dirty="0">
                <a:solidFill>
                  <a:schemeClr val="tx1"/>
                </a:solidFill>
                <a:effectLst/>
                <a:latin typeface="+mn-lt"/>
                <a:ea typeface="+mn-ea"/>
                <a:cs typeface="+mn-cs"/>
              </a:rPr>
              <a:t> of the Church, the body of Christ </a:t>
            </a:r>
            <a:r>
              <a:rPr lang="en-US" baseline="0" dirty="0"/>
              <a:t>[Ephesians 1:19-23, Col 1:18]</a:t>
            </a:r>
          </a:p>
        </p:txBody>
      </p:sp>
      <p:sp>
        <p:nvSpPr>
          <p:cNvPr id="4" name="Slide Number Placeholder 3"/>
          <p:cNvSpPr>
            <a:spLocks noGrp="1"/>
          </p:cNvSpPr>
          <p:nvPr>
            <p:ph type="sldNum" sz="quarter" idx="10"/>
          </p:nvPr>
        </p:nvSpPr>
        <p:spPr/>
        <p:txBody>
          <a:bodyPr/>
          <a:lstStyle/>
          <a:p>
            <a:fld id="{70918E65-52C2-4C49-8D48-22DD36FFD9FF}" type="slidenum">
              <a:rPr lang="en-US" smtClean="0"/>
              <a:t>66</a:t>
            </a:fld>
            <a:endParaRPr lang="en-US"/>
          </a:p>
        </p:txBody>
      </p:sp>
    </p:spTree>
    <p:extLst>
      <p:ext uri="{BB962C8B-B14F-4D97-AF65-F5344CB8AC3E}">
        <p14:creationId xmlns:p14="http://schemas.microsoft.com/office/powerpoint/2010/main" val="1127634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11</a:t>
            </a:fld>
            <a:endParaRPr lang="en-US"/>
          </a:p>
        </p:txBody>
      </p:sp>
    </p:spTree>
    <p:extLst>
      <p:ext uri="{BB962C8B-B14F-4D97-AF65-F5344CB8AC3E}">
        <p14:creationId xmlns:p14="http://schemas.microsoft.com/office/powerpoint/2010/main" val="39057291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Galatians 6:1-2 (KJV) </a:t>
            </a:r>
            <a:r>
              <a:rPr lang="en-US" sz="1200" b="1" kern="1200" dirty="0">
                <a:solidFill>
                  <a:schemeClr val="tx1"/>
                </a:solidFill>
                <a:effectLst/>
                <a:latin typeface="+mn-lt"/>
                <a:ea typeface="+mn-ea"/>
                <a:cs typeface="+mn-cs"/>
              </a:rPr>
              <a:t>1 </a:t>
            </a:r>
            <a:r>
              <a:rPr lang="en-US" sz="1200" kern="1200" dirty="0">
                <a:solidFill>
                  <a:schemeClr val="tx1"/>
                </a:solidFill>
                <a:effectLst/>
                <a:latin typeface="+mn-lt"/>
                <a:ea typeface="+mn-ea"/>
                <a:cs typeface="+mn-cs"/>
              </a:rPr>
              <a:t>Brethren, if a man be overtaken in a fault, ye which are spiritual, restore such an one in the spirit of meekness; considering thyself, lest thou also be tempted. </a:t>
            </a:r>
            <a:r>
              <a:rPr lang="en-US" sz="1200" b="1" kern="1200" dirty="0">
                <a:solidFill>
                  <a:schemeClr val="tx1"/>
                </a:solidFill>
                <a:effectLst/>
                <a:latin typeface="+mn-lt"/>
                <a:ea typeface="+mn-ea"/>
                <a:cs typeface="+mn-cs"/>
              </a:rPr>
              <a:t>2 </a:t>
            </a:r>
            <a:r>
              <a:rPr lang="en-US" sz="1200" kern="1200" dirty="0">
                <a:solidFill>
                  <a:schemeClr val="tx1"/>
                </a:solidFill>
                <a:effectLst/>
                <a:latin typeface="+mn-lt"/>
                <a:ea typeface="+mn-ea"/>
                <a:cs typeface="+mn-cs"/>
              </a:rPr>
              <a:t>Bear ye one another's burdens, and so fulfil the law of Christ.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Hebrews 10:23-26 (KJV) </a:t>
            </a:r>
            <a:r>
              <a:rPr lang="en-US" sz="1200" b="1" kern="1200" dirty="0">
                <a:solidFill>
                  <a:schemeClr val="tx1"/>
                </a:solidFill>
                <a:effectLst/>
                <a:latin typeface="+mn-lt"/>
                <a:ea typeface="+mn-ea"/>
                <a:cs typeface="+mn-cs"/>
              </a:rPr>
              <a:t>23 </a:t>
            </a:r>
            <a:r>
              <a:rPr lang="en-US" sz="1200" kern="1200" dirty="0">
                <a:solidFill>
                  <a:schemeClr val="tx1"/>
                </a:solidFill>
                <a:effectLst/>
                <a:latin typeface="+mn-lt"/>
                <a:ea typeface="+mn-ea"/>
                <a:cs typeface="+mn-cs"/>
              </a:rPr>
              <a:t>Let us hold fast the profession of our faith without wavering; (for he is faithful that promised;) </a:t>
            </a:r>
            <a:r>
              <a:rPr lang="en-US" sz="1200" b="1" kern="1200" dirty="0">
                <a:solidFill>
                  <a:schemeClr val="tx1"/>
                </a:solidFill>
                <a:effectLst/>
                <a:latin typeface="+mn-lt"/>
                <a:ea typeface="+mn-ea"/>
                <a:cs typeface="+mn-cs"/>
              </a:rPr>
              <a:t>24 </a:t>
            </a:r>
            <a:r>
              <a:rPr lang="en-US" sz="1200" kern="1200" dirty="0">
                <a:solidFill>
                  <a:schemeClr val="tx1"/>
                </a:solidFill>
                <a:effectLst/>
                <a:latin typeface="+mn-lt"/>
                <a:ea typeface="+mn-ea"/>
                <a:cs typeface="+mn-cs"/>
              </a:rPr>
              <a:t>And let us consider one another to provoke unto love and to good works: </a:t>
            </a:r>
            <a:r>
              <a:rPr lang="en-US" sz="1200" b="1" kern="1200" dirty="0">
                <a:solidFill>
                  <a:schemeClr val="tx1"/>
                </a:solidFill>
                <a:effectLst/>
                <a:latin typeface="+mn-lt"/>
                <a:ea typeface="+mn-ea"/>
                <a:cs typeface="+mn-cs"/>
              </a:rPr>
              <a:t>25 </a:t>
            </a:r>
            <a:r>
              <a:rPr lang="en-US" sz="1200" kern="1200" dirty="0">
                <a:solidFill>
                  <a:schemeClr val="tx1"/>
                </a:solidFill>
                <a:effectLst/>
                <a:latin typeface="+mn-lt"/>
                <a:ea typeface="+mn-ea"/>
                <a:cs typeface="+mn-cs"/>
              </a:rPr>
              <a:t>Not forsaking the assembling of ourselves together, as the manner of some is; but exhorting one another: and so much the more, as ye see the day approaching. </a:t>
            </a:r>
            <a:r>
              <a:rPr lang="en-US" sz="1200" b="1" kern="1200" dirty="0">
                <a:solidFill>
                  <a:schemeClr val="tx1"/>
                </a:solidFill>
                <a:effectLst/>
                <a:latin typeface="+mn-lt"/>
                <a:ea typeface="+mn-ea"/>
                <a:cs typeface="+mn-cs"/>
              </a:rPr>
              <a:t>26 </a:t>
            </a:r>
            <a:r>
              <a:rPr lang="en-US" sz="1200" kern="1200" dirty="0">
                <a:solidFill>
                  <a:schemeClr val="tx1"/>
                </a:solidFill>
                <a:effectLst/>
                <a:latin typeface="+mn-lt"/>
                <a:ea typeface="+mn-ea"/>
                <a:cs typeface="+mn-cs"/>
              </a:rPr>
              <a:t>For if we sin </a:t>
            </a:r>
            <a:r>
              <a:rPr lang="en-US" sz="1200" kern="1200" dirty="0" err="1">
                <a:solidFill>
                  <a:schemeClr val="tx1"/>
                </a:solidFill>
                <a:effectLst/>
                <a:latin typeface="+mn-lt"/>
                <a:ea typeface="+mn-ea"/>
                <a:cs typeface="+mn-cs"/>
              </a:rPr>
              <a:t>wilfully</a:t>
            </a:r>
            <a:r>
              <a:rPr lang="en-US" sz="1200" kern="1200" dirty="0">
                <a:solidFill>
                  <a:schemeClr val="tx1"/>
                </a:solidFill>
                <a:effectLst/>
                <a:latin typeface="+mn-lt"/>
                <a:ea typeface="+mn-ea"/>
                <a:cs typeface="+mn-cs"/>
              </a:rPr>
              <a:t> after that we have received the knowledge of the truth, there remaineth no more sacrifice for sins,</a:t>
            </a:r>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67</a:t>
            </a:fld>
            <a:endParaRPr lang="en-US"/>
          </a:p>
        </p:txBody>
      </p:sp>
    </p:spTree>
    <p:extLst>
      <p:ext uri="{BB962C8B-B14F-4D97-AF65-F5344CB8AC3E}">
        <p14:creationId xmlns:p14="http://schemas.microsoft.com/office/powerpoint/2010/main" val="10668604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Purpose of the Church to gather together</a:t>
            </a:r>
            <a:r>
              <a:rPr lang="en-US" baseline="0" dirty="0"/>
              <a:t> all things in one in Christ [Ephesians 1:9-10]</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Galatians 6:1-2 (KJV) </a:t>
            </a:r>
            <a:r>
              <a:rPr lang="en-US" sz="1200" b="1" kern="1200" dirty="0">
                <a:solidFill>
                  <a:schemeClr val="tx1"/>
                </a:solidFill>
                <a:effectLst/>
                <a:latin typeface="+mn-lt"/>
                <a:ea typeface="+mn-ea"/>
                <a:cs typeface="+mn-cs"/>
              </a:rPr>
              <a:t>1 </a:t>
            </a:r>
            <a:r>
              <a:rPr lang="en-US" sz="1200" kern="1200" dirty="0">
                <a:solidFill>
                  <a:schemeClr val="tx1"/>
                </a:solidFill>
                <a:effectLst/>
                <a:latin typeface="+mn-lt"/>
                <a:ea typeface="+mn-ea"/>
                <a:cs typeface="+mn-cs"/>
              </a:rPr>
              <a:t>Brethren, if a man be overtaken in a fault, ye which are spiritual, restore such an one in the spirit of meekness; considering thyself, lest thou also be tempted. </a:t>
            </a:r>
            <a:r>
              <a:rPr lang="en-US" sz="1200" b="1" kern="1200" dirty="0">
                <a:solidFill>
                  <a:schemeClr val="tx1"/>
                </a:solidFill>
                <a:effectLst/>
                <a:latin typeface="+mn-lt"/>
                <a:ea typeface="+mn-ea"/>
                <a:cs typeface="+mn-cs"/>
              </a:rPr>
              <a:t>2 </a:t>
            </a:r>
            <a:r>
              <a:rPr lang="en-US" sz="1200" kern="1200" dirty="0">
                <a:solidFill>
                  <a:schemeClr val="tx1"/>
                </a:solidFill>
                <a:effectLst/>
                <a:latin typeface="+mn-lt"/>
                <a:ea typeface="+mn-ea"/>
                <a:cs typeface="+mn-cs"/>
              </a:rPr>
              <a:t>Bear ye one another's burdens, and so fulfil the law of Christ.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Hebrews 10:23-26 (KJV) </a:t>
            </a:r>
            <a:r>
              <a:rPr lang="en-US" sz="1200" b="1" kern="1200" dirty="0">
                <a:solidFill>
                  <a:schemeClr val="tx1"/>
                </a:solidFill>
                <a:effectLst/>
                <a:latin typeface="+mn-lt"/>
                <a:ea typeface="+mn-ea"/>
                <a:cs typeface="+mn-cs"/>
              </a:rPr>
              <a:t>23 </a:t>
            </a:r>
            <a:r>
              <a:rPr lang="en-US" sz="1200" kern="1200" dirty="0">
                <a:solidFill>
                  <a:schemeClr val="tx1"/>
                </a:solidFill>
                <a:effectLst/>
                <a:latin typeface="+mn-lt"/>
                <a:ea typeface="+mn-ea"/>
                <a:cs typeface="+mn-cs"/>
              </a:rPr>
              <a:t>Let us hold fast the profession of our faith without wavering; (for he is faithful that promised;) </a:t>
            </a:r>
            <a:r>
              <a:rPr lang="en-US" sz="1200" b="1" kern="1200" dirty="0">
                <a:solidFill>
                  <a:schemeClr val="tx1"/>
                </a:solidFill>
                <a:effectLst/>
                <a:latin typeface="+mn-lt"/>
                <a:ea typeface="+mn-ea"/>
                <a:cs typeface="+mn-cs"/>
              </a:rPr>
              <a:t>24 </a:t>
            </a:r>
            <a:r>
              <a:rPr lang="en-US" sz="1200" kern="1200" dirty="0">
                <a:solidFill>
                  <a:schemeClr val="tx1"/>
                </a:solidFill>
                <a:effectLst/>
                <a:latin typeface="+mn-lt"/>
                <a:ea typeface="+mn-ea"/>
                <a:cs typeface="+mn-cs"/>
              </a:rPr>
              <a:t>And let us consider one another to provoke unto love and to good works: </a:t>
            </a:r>
            <a:r>
              <a:rPr lang="en-US" sz="1200" b="1" kern="1200" dirty="0">
                <a:solidFill>
                  <a:schemeClr val="tx1"/>
                </a:solidFill>
                <a:effectLst/>
                <a:latin typeface="+mn-lt"/>
                <a:ea typeface="+mn-ea"/>
                <a:cs typeface="+mn-cs"/>
              </a:rPr>
              <a:t>25 </a:t>
            </a:r>
            <a:r>
              <a:rPr lang="en-US" sz="1200" kern="1200" dirty="0">
                <a:solidFill>
                  <a:schemeClr val="tx1"/>
                </a:solidFill>
                <a:effectLst/>
                <a:latin typeface="+mn-lt"/>
                <a:ea typeface="+mn-ea"/>
                <a:cs typeface="+mn-cs"/>
              </a:rPr>
              <a:t>Not forsaking the assembling of ourselves together, as the manner of some is; but exhorting one another: and so much the more, as ye see the day approaching. </a:t>
            </a:r>
            <a:r>
              <a:rPr lang="en-US" sz="1200" b="1" kern="1200" dirty="0">
                <a:solidFill>
                  <a:schemeClr val="tx1"/>
                </a:solidFill>
                <a:effectLst/>
                <a:latin typeface="+mn-lt"/>
                <a:ea typeface="+mn-ea"/>
                <a:cs typeface="+mn-cs"/>
              </a:rPr>
              <a:t>26 </a:t>
            </a:r>
            <a:r>
              <a:rPr lang="en-US" sz="1200" kern="1200" dirty="0">
                <a:solidFill>
                  <a:schemeClr val="tx1"/>
                </a:solidFill>
                <a:effectLst/>
                <a:latin typeface="+mn-lt"/>
                <a:ea typeface="+mn-ea"/>
                <a:cs typeface="+mn-cs"/>
              </a:rPr>
              <a:t>For if we sin </a:t>
            </a:r>
            <a:r>
              <a:rPr lang="en-US" sz="1200" kern="1200" dirty="0" err="1">
                <a:solidFill>
                  <a:schemeClr val="tx1"/>
                </a:solidFill>
                <a:effectLst/>
                <a:latin typeface="+mn-lt"/>
                <a:ea typeface="+mn-ea"/>
                <a:cs typeface="+mn-cs"/>
              </a:rPr>
              <a:t>wilfully</a:t>
            </a:r>
            <a:r>
              <a:rPr lang="en-US" sz="1200" kern="1200" dirty="0">
                <a:solidFill>
                  <a:schemeClr val="tx1"/>
                </a:solidFill>
                <a:effectLst/>
                <a:latin typeface="+mn-lt"/>
                <a:ea typeface="+mn-ea"/>
                <a:cs typeface="+mn-cs"/>
              </a:rPr>
              <a:t> after that we have received the knowledge of the truth, there </a:t>
            </a:r>
            <a:r>
              <a:rPr lang="en-US" sz="1200" kern="1200" dirty="0" err="1">
                <a:solidFill>
                  <a:schemeClr val="tx1"/>
                </a:solidFill>
                <a:effectLst/>
                <a:latin typeface="+mn-lt"/>
                <a:ea typeface="+mn-ea"/>
                <a:cs typeface="+mn-cs"/>
              </a:rPr>
              <a:t>remaineth</a:t>
            </a:r>
            <a:r>
              <a:rPr lang="en-US" sz="1200" kern="1200" dirty="0">
                <a:solidFill>
                  <a:schemeClr val="tx1"/>
                </a:solidFill>
                <a:effectLst/>
                <a:latin typeface="+mn-lt"/>
                <a:ea typeface="+mn-ea"/>
                <a:cs typeface="+mn-cs"/>
              </a:rPr>
              <a:t> no more sacrifice for sins,</a:t>
            </a: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68</a:t>
            </a:fld>
            <a:endParaRPr lang="en-US"/>
          </a:p>
        </p:txBody>
      </p:sp>
    </p:spTree>
    <p:extLst>
      <p:ext uri="{BB962C8B-B14F-4D97-AF65-F5344CB8AC3E}">
        <p14:creationId xmlns:p14="http://schemas.microsoft.com/office/powerpoint/2010/main" val="36773907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List</a:t>
            </a:r>
            <a:r>
              <a:rPr lang="en-US" baseline="0" dirty="0"/>
              <a:t> of priesthood offices for the purpose of the ministry [Ephesians 4:11-16]</a:t>
            </a:r>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69</a:t>
            </a:fld>
            <a:endParaRPr lang="en-US"/>
          </a:p>
        </p:txBody>
      </p:sp>
    </p:spTree>
    <p:extLst>
      <p:ext uri="{BB962C8B-B14F-4D97-AF65-F5344CB8AC3E}">
        <p14:creationId xmlns:p14="http://schemas.microsoft.com/office/powerpoint/2010/main" val="32269425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baseline="0" dirty="0"/>
              <a:t>Ephesians 4:11-16 (KJV) </a:t>
            </a:r>
          </a:p>
          <a:p>
            <a:pPr marL="0" indent="0">
              <a:buFont typeface="Arial" panose="020B0604020202020204" pitchFamily="34" charset="0"/>
              <a:buNone/>
            </a:pPr>
            <a:r>
              <a:rPr lang="en-US" sz="1200" b="1" dirty="0"/>
              <a:t>4:11 </a:t>
            </a:r>
            <a:r>
              <a:rPr lang="en-US" sz="1200" dirty="0"/>
              <a:t>And he [Jesus Christ] gave some, </a:t>
            </a:r>
            <a:r>
              <a:rPr lang="en-US" sz="1200" b="1" dirty="0">
                <a:ln>
                  <a:solidFill>
                    <a:sysClr val="windowText" lastClr="000000"/>
                  </a:solidFill>
                </a:ln>
              </a:rPr>
              <a:t>apostles</a:t>
            </a:r>
            <a:r>
              <a:rPr lang="en-US" sz="1200" dirty="0"/>
              <a:t>; and some, </a:t>
            </a:r>
            <a:r>
              <a:rPr lang="en-US" sz="1200" b="1" dirty="0">
                <a:ln>
                  <a:solidFill>
                    <a:sysClr val="windowText" lastClr="000000"/>
                  </a:solidFill>
                </a:ln>
              </a:rPr>
              <a:t>prophets</a:t>
            </a:r>
            <a:r>
              <a:rPr lang="en-US" sz="1200" dirty="0"/>
              <a:t>; and some, </a:t>
            </a:r>
            <a:r>
              <a:rPr lang="en-US" sz="1200" b="1" dirty="0">
                <a:ln>
                  <a:solidFill>
                    <a:sysClr val="windowText" lastClr="000000"/>
                  </a:solidFill>
                </a:ln>
              </a:rPr>
              <a:t>evangelists</a:t>
            </a:r>
            <a:r>
              <a:rPr lang="en-US" sz="1200" dirty="0"/>
              <a:t>; and some, </a:t>
            </a:r>
            <a:r>
              <a:rPr lang="en-US" sz="1200" b="1" dirty="0">
                <a:ln>
                  <a:solidFill>
                    <a:sysClr val="windowText" lastClr="000000"/>
                  </a:solidFill>
                </a:ln>
              </a:rPr>
              <a:t>pastors</a:t>
            </a:r>
            <a:r>
              <a:rPr lang="en-US" sz="1200" dirty="0"/>
              <a:t> and </a:t>
            </a:r>
            <a:r>
              <a:rPr lang="en-US" sz="1200" b="1" dirty="0">
                <a:ln>
                  <a:solidFill>
                    <a:sysClr val="windowText" lastClr="000000"/>
                  </a:solidFill>
                </a:ln>
              </a:rPr>
              <a:t>teachers</a:t>
            </a:r>
            <a:r>
              <a:rPr lang="en-US" sz="1200" dirty="0"/>
              <a:t>; </a:t>
            </a:r>
            <a:r>
              <a:rPr lang="en-US" sz="1200" b="1" dirty="0"/>
              <a:t>4:12 </a:t>
            </a:r>
            <a:r>
              <a:rPr lang="en-US" sz="1200" b="1" i="1" u="sng" dirty="0">
                <a:ln>
                  <a:solidFill>
                    <a:sysClr val="windowText" lastClr="000000"/>
                  </a:solidFill>
                </a:ln>
              </a:rPr>
              <a:t>For</a:t>
            </a:r>
            <a:r>
              <a:rPr lang="en-US" sz="1200" dirty="0"/>
              <a:t> the </a:t>
            </a:r>
            <a:r>
              <a:rPr lang="en-US" sz="1200" b="1" i="1" u="sng" dirty="0">
                <a:ln>
                  <a:solidFill>
                    <a:sysClr val="windowText" lastClr="000000"/>
                  </a:solidFill>
                </a:ln>
              </a:rPr>
              <a:t>perfecting</a:t>
            </a:r>
            <a:r>
              <a:rPr lang="en-US" sz="1200" dirty="0"/>
              <a:t> of the saints, for the work of the ministry, for the </a:t>
            </a:r>
            <a:r>
              <a:rPr lang="en-US" sz="1200" b="1" i="1" u="sng" dirty="0">
                <a:ln>
                  <a:solidFill>
                    <a:sysClr val="windowText" lastClr="000000"/>
                  </a:solidFill>
                </a:ln>
              </a:rPr>
              <a:t>edifying</a:t>
            </a:r>
            <a:r>
              <a:rPr lang="en-US" sz="1200" dirty="0"/>
              <a:t> of the </a:t>
            </a:r>
            <a:r>
              <a:rPr lang="en-US" sz="1200" b="1" i="1" u="sng" dirty="0">
                <a:ln>
                  <a:solidFill>
                    <a:sysClr val="windowText" lastClr="000000"/>
                  </a:solidFill>
                </a:ln>
              </a:rPr>
              <a:t>body of Christ</a:t>
            </a:r>
            <a:r>
              <a:rPr lang="en-US" sz="1200" dirty="0"/>
              <a:t>: </a:t>
            </a:r>
            <a:r>
              <a:rPr lang="en-US" sz="1200" b="1" dirty="0"/>
              <a:t>4:13 </a:t>
            </a:r>
            <a:r>
              <a:rPr lang="en-US" sz="1200" dirty="0"/>
              <a:t>Till we all come in the unity of the faith, and of the knowledge of the Son of God, unto a perfect man, unto the measure of the stature of the </a:t>
            </a:r>
            <a:r>
              <a:rPr lang="en-US" sz="1200" dirty="0" err="1"/>
              <a:t>fulness</a:t>
            </a:r>
            <a:r>
              <a:rPr lang="en-US" sz="1200" dirty="0"/>
              <a:t> of Christ: </a:t>
            </a:r>
            <a:r>
              <a:rPr lang="en-US" sz="1200" b="1" dirty="0"/>
              <a:t>4:14 </a:t>
            </a:r>
            <a:r>
              <a:rPr lang="en-US" sz="1200" dirty="0"/>
              <a:t>That we henceforth be no more children, tossed to and fro, and carried about with every wind of doctrine, by the sleight of men, and cunning craftiness, whereby they lie in wait to deceive; </a:t>
            </a:r>
            <a:r>
              <a:rPr lang="en-US" sz="1200" b="1" dirty="0"/>
              <a:t>4:15 </a:t>
            </a:r>
            <a:r>
              <a:rPr lang="en-US" sz="1200" dirty="0"/>
              <a:t>But speaking the truth in love, may grow up into him in all things, which is the head, even Christ: </a:t>
            </a:r>
            <a:r>
              <a:rPr lang="en-US" sz="1200" b="1" dirty="0"/>
              <a:t>4:16 </a:t>
            </a:r>
            <a:r>
              <a:rPr lang="en-US" sz="1200" dirty="0"/>
              <a:t>From whom the whole body fitly joined together and compacted by that which every joint </a:t>
            </a:r>
            <a:r>
              <a:rPr lang="en-US" sz="1200" dirty="0" err="1"/>
              <a:t>supplieth</a:t>
            </a:r>
            <a:r>
              <a:rPr lang="en-US" sz="1200" dirty="0"/>
              <a:t>, according to the effectual working in the measure of every part, maketh increase of the body unto the edifying of itself in love. </a:t>
            </a:r>
          </a:p>
          <a:p>
            <a:pPr marL="0" indent="0">
              <a:buFont typeface="Arial" panose="020B0604020202020204" pitchFamily="34" charset="0"/>
              <a:buNone/>
            </a:pPr>
            <a:endParaRPr lang="en-US" sz="120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Women</a:t>
            </a:r>
            <a:r>
              <a:rPr lang="en-US" sz="1200" b="0" i="0" u="none" strike="noStrike" kern="1200" baseline="0" dirty="0">
                <a:solidFill>
                  <a:schemeClr val="tx1"/>
                </a:solidFill>
                <a:latin typeface="+mn-lt"/>
                <a:ea typeface="+mn-ea"/>
                <a:cs typeface="+mn-cs"/>
              </a:rPr>
              <a:t> will not have priesthood authority until after the perfection of the saints. [1 Cor 14:34-37; 1 Tim 2:12; Rev 1:6; Rev 20:6]</a:t>
            </a:r>
          </a:p>
          <a:p>
            <a:pPr marL="0" indent="0">
              <a:buFont typeface="Arial" panose="020B0604020202020204" pitchFamily="34" charset="0"/>
              <a:buNone/>
            </a:pPr>
            <a:endParaRPr lang="en-US" sz="1200" dirty="0"/>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70</a:t>
            </a:fld>
            <a:endParaRPr lang="en-US"/>
          </a:p>
        </p:txBody>
      </p:sp>
    </p:spTree>
    <p:extLst>
      <p:ext uri="{BB962C8B-B14F-4D97-AF65-F5344CB8AC3E}">
        <p14:creationId xmlns:p14="http://schemas.microsoft.com/office/powerpoint/2010/main" val="30571134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Matthew 24:14 (KJV)</a:t>
            </a:r>
            <a:r>
              <a:rPr lang="en-US" baseline="0" dirty="0"/>
              <a:t> [Matthew 24:32 (IV)]</a:t>
            </a:r>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72</a:t>
            </a:fld>
            <a:endParaRPr lang="en-US"/>
          </a:p>
        </p:txBody>
      </p:sp>
    </p:spTree>
    <p:extLst>
      <p:ext uri="{BB962C8B-B14F-4D97-AF65-F5344CB8AC3E}">
        <p14:creationId xmlns:p14="http://schemas.microsoft.com/office/powerpoint/2010/main" val="4040285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918E65-52C2-4C49-8D48-22DD36FFD9FF}" type="slidenum">
              <a:rPr lang="en-US" smtClean="0"/>
              <a:t>73</a:t>
            </a:fld>
            <a:endParaRPr lang="en-US"/>
          </a:p>
        </p:txBody>
      </p:sp>
    </p:spTree>
    <p:extLst>
      <p:ext uri="{BB962C8B-B14F-4D97-AF65-F5344CB8AC3E}">
        <p14:creationId xmlns:p14="http://schemas.microsoft.com/office/powerpoint/2010/main" val="19366293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918E65-52C2-4C49-8D48-22DD36FFD9FF}" type="slidenum">
              <a:rPr lang="en-US" smtClean="0"/>
              <a:t>77</a:t>
            </a:fld>
            <a:endParaRPr lang="en-US"/>
          </a:p>
        </p:txBody>
      </p:sp>
    </p:spTree>
    <p:extLst>
      <p:ext uri="{BB962C8B-B14F-4D97-AF65-F5344CB8AC3E}">
        <p14:creationId xmlns:p14="http://schemas.microsoft.com/office/powerpoint/2010/main" val="8028622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78</a:t>
            </a:fld>
            <a:endParaRPr lang="en-US"/>
          </a:p>
        </p:txBody>
      </p:sp>
    </p:spTree>
    <p:extLst>
      <p:ext uri="{BB962C8B-B14F-4D97-AF65-F5344CB8AC3E}">
        <p14:creationId xmlns:p14="http://schemas.microsoft.com/office/powerpoint/2010/main" val="2207208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Amos 8:11-13 (KJV)</a:t>
            </a:r>
            <a:endParaRPr lang="en-US" b="0" dirty="0"/>
          </a:p>
          <a:p>
            <a:r>
              <a:rPr lang="en-US" b="1" dirty="0"/>
              <a:t>11</a:t>
            </a:r>
            <a:r>
              <a:rPr lang="en-US" dirty="0"/>
              <a:t> Behold, the days come, saith the Lord GOD, that I will send a famine in the land, </a:t>
            </a:r>
            <a:r>
              <a:rPr lang="en-US" b="1" i="1" u="sng" dirty="0"/>
              <a:t>not</a:t>
            </a:r>
            <a:r>
              <a:rPr lang="en-US" dirty="0"/>
              <a:t> a famine of bread, nor a thirst for water, </a:t>
            </a:r>
            <a:r>
              <a:rPr lang="en-US" b="1" i="1" dirty="0"/>
              <a:t>but of hearing the words of the LORD</a:t>
            </a:r>
            <a:r>
              <a:rPr lang="en-US" dirty="0"/>
              <a:t>: </a:t>
            </a:r>
            <a:r>
              <a:rPr lang="en-US" b="1" dirty="0"/>
              <a:t>12</a:t>
            </a:r>
            <a:r>
              <a:rPr lang="en-US" dirty="0"/>
              <a:t> And they shall wander from sea to sea, and from the north even to the east, they shall run to and fro to seek the word of the LORD, </a:t>
            </a:r>
            <a:r>
              <a:rPr lang="en-US" b="1" i="1" u="none" dirty="0"/>
              <a:t>and shall not find it</a:t>
            </a:r>
            <a:r>
              <a:rPr lang="en-US" dirty="0"/>
              <a:t>. </a:t>
            </a:r>
            <a:r>
              <a:rPr lang="en-US" b="1" dirty="0"/>
              <a:t>13</a:t>
            </a:r>
            <a:r>
              <a:rPr lang="en-US" dirty="0"/>
              <a:t> In that day shall the fair virgins and young men faint for thirst.</a:t>
            </a:r>
          </a:p>
          <a:p>
            <a:endParaRPr lang="en-US" b="1" dirty="0"/>
          </a:p>
          <a:p>
            <a:r>
              <a:rPr lang="en-US" b="1" dirty="0"/>
              <a:t>So what happened to Christ’s Church?</a:t>
            </a:r>
          </a:p>
        </p:txBody>
      </p:sp>
      <p:sp>
        <p:nvSpPr>
          <p:cNvPr id="4" name="Slide Number Placeholder 3"/>
          <p:cNvSpPr>
            <a:spLocks noGrp="1"/>
          </p:cNvSpPr>
          <p:nvPr>
            <p:ph type="sldNum" sz="quarter" idx="5"/>
          </p:nvPr>
        </p:nvSpPr>
        <p:spPr/>
        <p:txBody>
          <a:bodyPr/>
          <a:lstStyle/>
          <a:p>
            <a:fld id="{70918E65-52C2-4C49-8D48-22DD36FFD9FF}" type="slidenum">
              <a:rPr lang="en-US" smtClean="0"/>
              <a:t>79</a:t>
            </a:fld>
            <a:endParaRPr lang="en-US"/>
          </a:p>
        </p:txBody>
      </p:sp>
    </p:spTree>
    <p:extLst>
      <p:ext uri="{BB962C8B-B14F-4D97-AF65-F5344CB8AC3E}">
        <p14:creationId xmlns:p14="http://schemas.microsoft.com/office/powerpoint/2010/main" val="21296121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Spread</a:t>
            </a:r>
            <a:r>
              <a:rPr lang="en-US" baseline="0" dirty="0"/>
              <a:t> of Christianity</a:t>
            </a:r>
          </a:p>
          <a:p>
            <a:pPr marL="171450" indent="-171450">
              <a:buFont typeface="Arial" panose="020B0604020202020204" pitchFamily="34" charset="0"/>
              <a:buChar char="•"/>
            </a:pPr>
            <a:r>
              <a:rPr lang="en-US" baseline="0" dirty="0"/>
              <a:t>The twelve apostles preached the gospel to the world and began to establish the church everywhere they went</a:t>
            </a:r>
          </a:p>
          <a:p>
            <a:pPr marL="171450" indent="-171450">
              <a:buFont typeface="Arial" panose="020B0604020202020204" pitchFamily="34" charset="0"/>
              <a:buChar char="•"/>
            </a:pPr>
            <a:r>
              <a:rPr lang="en-US" baseline="0" dirty="0"/>
              <a:t>There were many churches, yet one body </a:t>
            </a:r>
          </a:p>
          <a:p>
            <a:pPr marL="171450" indent="-171450">
              <a:buFont typeface="Arial" panose="020B0604020202020204" pitchFamily="34" charset="0"/>
              <a:buChar char="•"/>
            </a:pPr>
            <a:r>
              <a:rPr lang="en-US" baseline="0" dirty="0"/>
              <a:t>Revelations 1:11 mentions seven churches [Ephesus, Smyrna, </a:t>
            </a:r>
            <a:r>
              <a:rPr lang="en-US" baseline="0" dirty="0" err="1"/>
              <a:t>Pergamos</a:t>
            </a:r>
            <a:r>
              <a:rPr lang="en-US" baseline="0" dirty="0"/>
              <a:t>, Thyatira, Sardis, Philadelphia, and Laodicea]</a:t>
            </a:r>
          </a:p>
          <a:p>
            <a:pPr marL="171450" indent="-171450">
              <a:buFont typeface="Arial" panose="020B0604020202020204" pitchFamily="34" charset="0"/>
              <a:buChar char="•"/>
            </a:pPr>
            <a:r>
              <a:rPr lang="en-US" baseline="0" dirty="0"/>
              <a:t>The Church began to spread under imperial persecution</a:t>
            </a:r>
            <a:endParaRPr lang="en-US" dirty="0"/>
          </a:p>
        </p:txBody>
      </p:sp>
      <p:sp>
        <p:nvSpPr>
          <p:cNvPr id="4" name="Slide Number Placeholder 3"/>
          <p:cNvSpPr>
            <a:spLocks noGrp="1"/>
          </p:cNvSpPr>
          <p:nvPr>
            <p:ph type="sldNum" sz="quarter" idx="5"/>
          </p:nvPr>
        </p:nvSpPr>
        <p:spPr/>
        <p:txBody>
          <a:bodyPr/>
          <a:lstStyle/>
          <a:p>
            <a:fld id="{70918E65-52C2-4C49-8D48-22DD36FFD9FF}" type="slidenum">
              <a:rPr lang="en-US" smtClean="0"/>
              <a:t>80</a:t>
            </a:fld>
            <a:endParaRPr lang="en-US"/>
          </a:p>
        </p:txBody>
      </p:sp>
    </p:spTree>
    <p:extLst>
      <p:ext uri="{BB962C8B-B14F-4D97-AF65-F5344CB8AC3E}">
        <p14:creationId xmlns:p14="http://schemas.microsoft.com/office/powerpoint/2010/main" val="1100533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Scriptures to Remember</a:t>
            </a:r>
            <a:endParaRPr lang="en-US" b="0" dirty="0"/>
          </a:p>
          <a:p>
            <a:pPr marL="171450" indent="-171450">
              <a:buFont typeface="Arial" panose="020B0604020202020204" pitchFamily="34" charset="0"/>
              <a:buChar char="•"/>
            </a:pPr>
            <a:r>
              <a:rPr lang="en-US" b="0" dirty="0"/>
              <a:t>Romans 10:9</a:t>
            </a:r>
          </a:p>
          <a:p>
            <a:pPr marL="171450" indent="-171450">
              <a:buFont typeface="Arial" panose="020B0604020202020204" pitchFamily="34" charset="0"/>
              <a:buChar char="•"/>
            </a:pPr>
            <a:r>
              <a:rPr lang="en-US" b="0" dirty="0"/>
              <a:t>John 17:3</a:t>
            </a:r>
          </a:p>
          <a:p>
            <a:pPr marL="171450" indent="-171450">
              <a:buFont typeface="Arial" panose="020B0604020202020204" pitchFamily="34" charset="0"/>
              <a:buChar char="•"/>
            </a:pPr>
            <a:r>
              <a:rPr lang="en-US" b="0" dirty="0"/>
              <a:t>1 John 2:1-5</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1" dirty="0"/>
              <a:t>Questions</a:t>
            </a:r>
          </a:p>
          <a:p>
            <a:pPr marL="228600" indent="-228600">
              <a:buFont typeface="+mj-lt"/>
              <a:buAutoNum type="arabicPeriod"/>
            </a:pPr>
            <a:r>
              <a:rPr lang="en-US" b="0" dirty="0"/>
              <a:t>What is required for salvation?</a:t>
            </a:r>
          </a:p>
          <a:p>
            <a:pPr marL="228600" indent="-228600">
              <a:buFont typeface="+mj-lt"/>
              <a:buAutoNum type="arabicPeriod"/>
            </a:pPr>
            <a:r>
              <a:rPr lang="en-US" b="0" dirty="0"/>
              <a:t>What is required for eternal life?</a:t>
            </a:r>
          </a:p>
          <a:p>
            <a:pPr marL="228600" indent="-228600">
              <a:buFont typeface="+mj-lt"/>
              <a:buAutoNum type="arabicPeriod"/>
            </a:pPr>
            <a:r>
              <a:rPr lang="en-US" b="0" dirty="0"/>
              <a:t>How do we know if we know Him?</a:t>
            </a:r>
          </a:p>
        </p:txBody>
      </p:sp>
      <p:sp>
        <p:nvSpPr>
          <p:cNvPr id="4" name="Slide Number Placeholder 3"/>
          <p:cNvSpPr>
            <a:spLocks noGrp="1"/>
          </p:cNvSpPr>
          <p:nvPr>
            <p:ph type="sldNum" sz="quarter" idx="5"/>
          </p:nvPr>
        </p:nvSpPr>
        <p:spPr/>
        <p:txBody>
          <a:bodyPr/>
          <a:lstStyle/>
          <a:p>
            <a:fld id="{70918E65-52C2-4C49-8D48-22DD36FFD9FF}" type="slidenum">
              <a:rPr lang="en-US" smtClean="0"/>
              <a:t>12</a:t>
            </a:fld>
            <a:endParaRPr lang="en-US"/>
          </a:p>
        </p:txBody>
      </p:sp>
    </p:spTree>
    <p:extLst>
      <p:ext uri="{BB962C8B-B14F-4D97-AF65-F5344CB8AC3E}">
        <p14:creationId xmlns:p14="http://schemas.microsoft.com/office/powerpoint/2010/main" val="16758775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Spread</a:t>
            </a:r>
            <a:r>
              <a:rPr lang="en-US" baseline="0" dirty="0"/>
              <a:t> of Christianity</a:t>
            </a:r>
          </a:p>
          <a:p>
            <a:pPr marL="171450" indent="-171450">
              <a:buFont typeface="Arial" panose="020B0604020202020204" pitchFamily="34" charset="0"/>
              <a:buChar char="•"/>
            </a:pPr>
            <a:r>
              <a:rPr lang="en-US" baseline="0" dirty="0"/>
              <a:t>Roman Emperor Constantine converted to Christianity in 312 after receiving a dream and winning an important battle against </a:t>
            </a:r>
            <a:r>
              <a:rPr lang="en-US" baseline="0" dirty="0" err="1"/>
              <a:t>Maxentius</a:t>
            </a:r>
            <a:r>
              <a:rPr lang="en-US" baseline="0" dirty="0"/>
              <a:t>, who outnumbered him 2:1 </a:t>
            </a:r>
          </a:p>
          <a:p>
            <a:pPr marL="171450" indent="-171450">
              <a:buFont typeface="Arial" panose="020B0604020202020204" pitchFamily="34" charset="0"/>
              <a:buChar char="•"/>
            </a:pPr>
            <a:r>
              <a:rPr lang="en-US" baseline="0" dirty="0"/>
              <a:t>Constantine made Christianity the state religion</a:t>
            </a:r>
          </a:p>
          <a:p>
            <a:pPr marL="171450" indent="-171450">
              <a:buFont typeface="Arial" panose="020B0604020202020204" pitchFamily="34" charset="0"/>
              <a:buChar char="•"/>
            </a:pPr>
            <a:r>
              <a:rPr lang="en-US" dirty="0"/>
              <a:t>He played an influential role in the proclamation of the </a:t>
            </a:r>
            <a:r>
              <a:rPr lang="en-US" dirty="0">
                <a:hlinkClick r:id="rId3" tooltip="Edict of Milan"/>
              </a:rPr>
              <a:t>Edict of Milan</a:t>
            </a:r>
            <a:r>
              <a:rPr lang="en-US" dirty="0"/>
              <a:t> in 313, which declared </a:t>
            </a:r>
            <a:r>
              <a:rPr lang="en-US" dirty="0">
                <a:hlinkClick r:id="rId4" tooltip="Religion in ancient Rome"/>
              </a:rPr>
              <a:t>tolerance for Christianity</a:t>
            </a:r>
            <a:r>
              <a:rPr lang="en-US" dirty="0"/>
              <a:t> in the Roman Empire</a:t>
            </a:r>
          </a:p>
          <a:p>
            <a:pPr marL="171450" indent="-171450">
              <a:buFont typeface="Arial" panose="020B0604020202020204" pitchFamily="34" charset="0"/>
              <a:buChar char="•"/>
            </a:pPr>
            <a:r>
              <a:rPr lang="en-US" dirty="0"/>
              <a:t>He convoked the </a:t>
            </a:r>
            <a:r>
              <a:rPr lang="en-US" dirty="0">
                <a:hlinkClick r:id="rId5" tooltip="First Council of Nicaea"/>
              </a:rPr>
              <a:t>First Council of Nicaea</a:t>
            </a:r>
            <a:r>
              <a:rPr lang="en-US" dirty="0"/>
              <a:t> in 325, which produced the statement of Christian belief known as the </a:t>
            </a:r>
            <a:r>
              <a:rPr lang="en-US" dirty="0">
                <a:hlinkClick r:id="rId6" tooltip="Nicene Creed"/>
              </a:rPr>
              <a:t>Nicene Creed</a:t>
            </a:r>
            <a:r>
              <a:rPr lang="en-US" dirty="0"/>
              <a:t>.</a:t>
            </a:r>
          </a:p>
          <a:p>
            <a:pPr marL="171450" indent="-171450">
              <a:buFont typeface="Arial" panose="020B0604020202020204" pitchFamily="34" charset="0"/>
              <a:buChar char="•"/>
            </a:pPr>
            <a:r>
              <a:rPr lang="en-US" dirty="0"/>
              <a:t>According to</a:t>
            </a:r>
            <a:r>
              <a:rPr lang="en-US" baseline="0" dirty="0"/>
              <a:t> some sources, the bible was compiled at this council while some say it was compiled at the First Council of Constantinople in 381</a:t>
            </a:r>
            <a:endParaRPr lang="en-US" dirty="0"/>
          </a:p>
          <a:p>
            <a:pPr marL="171450" indent="-171450">
              <a:buFont typeface="Arial" panose="020B0604020202020204" pitchFamily="34" charset="0"/>
              <a:buChar char="•"/>
            </a:pPr>
            <a:r>
              <a:rPr lang="en-US" dirty="0"/>
              <a:t>It</a:t>
            </a:r>
            <a:r>
              <a:rPr lang="en-US" baseline="0" dirty="0"/>
              <a:t> began to spread</a:t>
            </a:r>
            <a:endParaRPr lang="en-US" dirty="0"/>
          </a:p>
          <a:p>
            <a:pPr marL="171450" indent="-171450">
              <a:buFont typeface="Arial" panose="020B0604020202020204" pitchFamily="34" charset="0"/>
              <a:buChar char="•"/>
            </a:pPr>
            <a:r>
              <a:rPr lang="en-US" dirty="0"/>
              <a:t>https://en.wikipedia.org/wiki/Constantine_the_Great#Civil_wars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"Constantine was directed in a dream to cause the heavenly sign to be delineated on the shields of his soldiers, and so to proceed to battle. He did as he had been commanded, and he marked on their shields the letter Χ, with a perpendicular line drawn through it and turned round thus at the top, being the cipher of Christ. Having this sign (☧), his troops stood to arms."</a:t>
            </a:r>
            <a:r>
              <a:rPr lang="en-US" baseline="30000" dirty="0">
                <a:hlinkClick r:id="rId7"/>
              </a:rPr>
              <a:t>[165]</a:t>
            </a:r>
            <a:r>
              <a:rPr lang="en-US" dirty="0"/>
              <a:t> Eusebius describes a vision that Constantine had while marching at midday in which "he saw with his own eyes the trophy of a cross of light in the heavens, above the sun, and bearing the inscription, </a:t>
            </a:r>
            <a:r>
              <a:rPr lang="en-US" i="1" dirty="0"/>
              <a:t>In Hoc </a:t>
            </a:r>
            <a:r>
              <a:rPr lang="en-US" i="1" dirty="0" err="1"/>
              <a:t>Signo</a:t>
            </a:r>
            <a:r>
              <a:rPr lang="en-US" i="1" dirty="0"/>
              <a:t> </a:t>
            </a:r>
            <a:r>
              <a:rPr lang="en-US" i="1" dirty="0" err="1"/>
              <a:t>Vinces</a:t>
            </a:r>
            <a:r>
              <a:rPr lang="en-US" dirty="0"/>
              <a:t>" ("In this sign thou shalt conquer").</a:t>
            </a:r>
            <a:r>
              <a:rPr lang="en-US" baseline="30000" dirty="0">
                <a:hlinkClick r:id="rId8"/>
              </a:rPr>
              <a:t>[166]</a:t>
            </a:r>
            <a:r>
              <a:rPr lang="en-US" dirty="0"/>
              <a:t> In Eusebius's account, Constantine had a dream the following night in which Christ appeared with the same heavenly sign and told him to make an army standard in the form of the </a:t>
            </a:r>
            <a:r>
              <a:rPr lang="en-US" i="1" dirty="0">
                <a:hlinkClick r:id="rId9" tooltip="Labarum"/>
              </a:rPr>
              <a:t>labarum</a:t>
            </a:r>
            <a:r>
              <a:rPr lang="en-US" dirty="0"/>
              <a:t>.</a:t>
            </a:r>
            <a:r>
              <a:rPr lang="en-US" baseline="30000" dirty="0">
                <a:hlinkClick r:id="rId10"/>
              </a:rPr>
              <a:t>[167]</a:t>
            </a:r>
            <a:r>
              <a:rPr lang="en-US" dirty="0"/>
              <a:t> Eusebius is vague about when and where these events took place,</a:t>
            </a:r>
            <a:r>
              <a:rPr lang="en-US" baseline="30000" dirty="0">
                <a:hlinkClick r:id="rId11"/>
              </a:rPr>
              <a:t>[168]</a:t>
            </a:r>
            <a:r>
              <a:rPr lang="en-US" dirty="0"/>
              <a:t> but it enters his narrative before the war begins against </a:t>
            </a:r>
            <a:r>
              <a:rPr lang="en-US" dirty="0" err="1"/>
              <a:t>Maxentius</a:t>
            </a:r>
            <a:r>
              <a:rPr lang="en-US" dirty="0"/>
              <a:t>.</a:t>
            </a:r>
            <a:r>
              <a:rPr lang="en-US" baseline="30000" dirty="0">
                <a:hlinkClick r:id="rId12"/>
              </a:rPr>
              <a:t>[169]</a:t>
            </a:r>
            <a:r>
              <a:rPr lang="en-US" dirty="0"/>
              <a:t> He describes the sign as </a:t>
            </a:r>
            <a:r>
              <a:rPr lang="en-US" dirty="0">
                <a:hlinkClick r:id="rId13" tooltip="Chi (letter)"/>
              </a:rPr>
              <a:t>Chi</a:t>
            </a:r>
            <a:r>
              <a:rPr lang="en-US" dirty="0"/>
              <a:t> (Χ) traversed by </a:t>
            </a:r>
            <a:r>
              <a:rPr lang="en-US" dirty="0">
                <a:hlinkClick r:id="rId14" tooltip="Rho (letter)"/>
              </a:rPr>
              <a:t>Rho</a:t>
            </a:r>
            <a:r>
              <a:rPr lang="en-US" dirty="0"/>
              <a:t> (Ρ) to form ☧, representing the first two letters of the Greek word ΧΡΙΣΤΟΣ (Christos).</a:t>
            </a:r>
            <a:r>
              <a:rPr lang="en-US" baseline="30000" dirty="0">
                <a:hlinkClick r:id="rId15"/>
              </a:rPr>
              <a:t>[170]</a:t>
            </a:r>
            <a:r>
              <a:rPr lang="en-US" baseline="30000" dirty="0">
                <a:hlinkClick r:id="rId16"/>
              </a:rPr>
              <a:t>[171]</a:t>
            </a:r>
            <a:r>
              <a:rPr lang="en-US" dirty="0"/>
              <a:t> A medallion was issued at </a:t>
            </a:r>
            <a:r>
              <a:rPr lang="en-US" dirty="0" err="1">
                <a:hlinkClick r:id="rId17" tooltip="Pavia"/>
              </a:rPr>
              <a:t>Ticinum</a:t>
            </a:r>
            <a:r>
              <a:rPr lang="en-US" dirty="0"/>
              <a:t> in 315 AD which shows Constantine wearing a </a:t>
            </a:r>
            <a:r>
              <a:rPr lang="en-US" dirty="0">
                <a:hlinkClick r:id="rId18" tooltip="Helmet of Constantine"/>
              </a:rPr>
              <a:t>helmet</a:t>
            </a:r>
            <a:r>
              <a:rPr lang="en-US" dirty="0"/>
              <a:t> emblazoned with the </a:t>
            </a:r>
            <a:r>
              <a:rPr lang="en-US" i="1" dirty="0">
                <a:hlinkClick r:id="rId19" tooltip="Chi Rho"/>
              </a:rPr>
              <a:t>Chi Rho</a:t>
            </a:r>
            <a:r>
              <a:rPr lang="en-US" dirty="0"/>
              <a:t>,</a:t>
            </a:r>
            <a:r>
              <a:rPr lang="en-US" baseline="30000" dirty="0">
                <a:hlinkClick r:id="rId20"/>
              </a:rPr>
              <a:t>[172]</a:t>
            </a:r>
            <a:r>
              <a:rPr lang="en-US" dirty="0"/>
              <a:t> and coins issued at </a:t>
            </a:r>
            <a:r>
              <a:rPr lang="en-US" dirty="0" err="1"/>
              <a:t>Siscia</a:t>
            </a:r>
            <a:r>
              <a:rPr lang="en-US" dirty="0"/>
              <a:t> in 317/318 AD repeat the image.</a:t>
            </a:r>
            <a:r>
              <a:rPr lang="en-US" baseline="30000" dirty="0">
                <a:hlinkClick r:id="rId21"/>
              </a:rPr>
              <a:t>[173]</a:t>
            </a:r>
            <a:r>
              <a:rPr lang="en-US" dirty="0"/>
              <a:t> The figure was otherwise rare and is uncommon in imperial iconography and propaganda before the 320s</a:t>
            </a:r>
          </a:p>
        </p:txBody>
      </p:sp>
      <p:sp>
        <p:nvSpPr>
          <p:cNvPr id="4" name="Slide Number Placeholder 3"/>
          <p:cNvSpPr>
            <a:spLocks noGrp="1"/>
          </p:cNvSpPr>
          <p:nvPr>
            <p:ph type="sldNum" sz="quarter" idx="5"/>
          </p:nvPr>
        </p:nvSpPr>
        <p:spPr/>
        <p:txBody>
          <a:bodyPr/>
          <a:lstStyle/>
          <a:p>
            <a:fld id="{70918E65-52C2-4C49-8D48-22DD36FFD9FF}" type="slidenum">
              <a:rPr lang="en-US" smtClean="0"/>
              <a:t>81</a:t>
            </a:fld>
            <a:endParaRPr lang="en-US"/>
          </a:p>
        </p:txBody>
      </p:sp>
    </p:spTree>
    <p:extLst>
      <p:ext uri="{BB962C8B-B14F-4D97-AF65-F5344CB8AC3E}">
        <p14:creationId xmlns:p14="http://schemas.microsoft.com/office/powerpoint/2010/main" val="18941842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83</a:t>
            </a:fld>
            <a:endParaRPr lang="en-US"/>
          </a:p>
        </p:txBody>
      </p:sp>
    </p:spTree>
    <p:extLst>
      <p:ext uri="{BB962C8B-B14F-4D97-AF65-F5344CB8AC3E}">
        <p14:creationId xmlns:p14="http://schemas.microsoft.com/office/powerpoint/2010/main" val="29152126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kern="1200" dirty="0">
                <a:solidFill>
                  <a:schemeClr val="tx1"/>
                </a:solidFill>
                <a:effectLst/>
                <a:latin typeface="Times New Roman" pitchFamily="18" charset="0"/>
                <a:ea typeface="+mn-ea"/>
                <a:cs typeface="+mn-cs"/>
              </a:rPr>
              <a:t>Baptism</a:t>
            </a:r>
          </a:p>
          <a:p>
            <a:pPr lvl="0"/>
            <a:r>
              <a:rPr lang="en-US" sz="1200" kern="1200" dirty="0">
                <a:solidFill>
                  <a:schemeClr val="tx1"/>
                </a:solidFill>
                <a:effectLst/>
                <a:latin typeface="+mn-lt"/>
                <a:ea typeface="+mn-ea"/>
                <a:cs typeface="+mn-cs"/>
              </a:rPr>
              <a:t>Jesus Baptized by John the Baptist (Matt. 3:13-17; Mark 1:8-11; John 1:31-33)</a:t>
            </a:r>
          </a:p>
          <a:p>
            <a:pPr lvl="1"/>
            <a:r>
              <a:rPr lang="en-US" sz="1200" kern="1200" dirty="0">
                <a:solidFill>
                  <a:schemeClr val="tx1"/>
                </a:solidFill>
                <a:effectLst/>
                <a:latin typeface="+mn-lt"/>
                <a:ea typeface="+mn-ea"/>
                <a:cs typeface="+mn-cs"/>
              </a:rPr>
              <a:t>Jesus came to John to be baptized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IV Luke 1:15 [KJV Luke 1:15] – John shall be filled with the Holy Ghost, even from his mother’s womb</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IV Luke 1:75-79 [KJV Luke 1:76-80]  – John was to be a prophet of God and he waxed strong in the Spirit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IV John 1:32 [KJV John 1:32-33]</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John says that God sent him to baptize</a:t>
            </a:r>
          </a:p>
          <a:p>
            <a:pPr lvl="1"/>
            <a:r>
              <a:rPr lang="en-US" sz="1200" kern="1200" dirty="0">
                <a:solidFill>
                  <a:schemeClr val="tx1"/>
                </a:solidFill>
                <a:effectLst/>
                <a:latin typeface="+mn-lt"/>
                <a:ea typeface="+mn-ea"/>
                <a:cs typeface="+mn-cs"/>
              </a:rPr>
              <a:t>When John was hesitant to baptize him, Jesus said, </a:t>
            </a:r>
            <a:r>
              <a:rPr lang="en-US" sz="1200" b="1" kern="1200" dirty="0">
                <a:solidFill>
                  <a:schemeClr val="tx1"/>
                </a:solidFill>
                <a:effectLst/>
                <a:latin typeface="+mn-lt"/>
                <a:ea typeface="+mn-ea"/>
                <a:cs typeface="+mn-cs"/>
              </a:rPr>
              <a:t>“Suffer it to be so now; for thus it becometh us to fulfill all righteousness”</a:t>
            </a:r>
          </a:p>
          <a:p>
            <a:pPr marL="0" lvl="0" indent="0">
              <a:buFont typeface="Arial" panose="020B0604020202020204" pitchFamily="34" charset="0"/>
              <a:buNone/>
            </a:pPr>
            <a:endParaRPr lang="en-US" sz="1200" b="1" kern="1200" dirty="0">
              <a:solidFill>
                <a:schemeClr val="tx1"/>
              </a:solidFill>
              <a:effectLst/>
              <a:latin typeface="Times New Roman" pitchFamily="18" charset="0"/>
              <a:ea typeface="+mn-ea"/>
              <a:cs typeface="+mn-cs"/>
            </a:endParaRPr>
          </a:p>
          <a:p>
            <a:pPr marL="0" lvl="0" indent="0">
              <a:buFont typeface="Arial" panose="020B0604020202020204" pitchFamily="34" charset="0"/>
              <a:buNone/>
            </a:pPr>
            <a:r>
              <a:rPr lang="en-US" sz="1200" b="1" kern="1200" dirty="0">
                <a:solidFill>
                  <a:schemeClr val="tx1"/>
                </a:solidFill>
                <a:effectLst/>
                <a:latin typeface="Times New Roman" pitchFamily="18" charset="0"/>
                <a:ea typeface="+mn-ea"/>
                <a:cs typeface="+mn-cs"/>
              </a:rPr>
              <a:t>Sacrament</a:t>
            </a:r>
          </a:p>
          <a:p>
            <a:pPr marL="171450" lvl="0" indent="-171450">
              <a:buFont typeface="Arial" panose="020B0604020202020204" pitchFamily="34" charset="0"/>
              <a:buChar char="•"/>
            </a:pPr>
            <a:r>
              <a:rPr lang="en-US" sz="1200" kern="1200" dirty="0">
                <a:solidFill>
                  <a:schemeClr val="tx1"/>
                </a:solidFill>
                <a:effectLst/>
                <a:latin typeface="Times New Roman" pitchFamily="18" charset="0"/>
                <a:ea typeface="+mn-ea"/>
                <a:cs typeface="+mn-cs"/>
              </a:rPr>
              <a:t>Jesus intended that the bread and wine should be considered </a:t>
            </a:r>
            <a:r>
              <a:rPr lang="en-US" sz="1200" b="1" u="sng" kern="1200" dirty="0">
                <a:solidFill>
                  <a:schemeClr val="tx1"/>
                </a:solidFill>
                <a:effectLst/>
                <a:latin typeface="Times New Roman" pitchFamily="18" charset="0"/>
                <a:ea typeface="+mn-ea"/>
                <a:cs typeface="+mn-cs"/>
              </a:rPr>
              <a:t>emblems</a:t>
            </a:r>
            <a:r>
              <a:rPr lang="en-US" sz="1200" u="none" kern="1200" baseline="0" dirty="0">
                <a:solidFill>
                  <a:schemeClr val="tx1"/>
                </a:solidFill>
                <a:effectLst/>
                <a:latin typeface="Times New Roman" pitchFamily="18" charset="0"/>
                <a:ea typeface="+mn-ea"/>
                <a:cs typeface="+mn-cs"/>
              </a:rPr>
              <a:t> o</a:t>
            </a:r>
            <a:r>
              <a:rPr lang="en-US" sz="1200" kern="1200" dirty="0">
                <a:solidFill>
                  <a:schemeClr val="tx1"/>
                </a:solidFill>
                <a:effectLst/>
                <a:latin typeface="Times New Roman" pitchFamily="18" charset="0"/>
                <a:ea typeface="+mn-ea"/>
                <a:cs typeface="+mn-cs"/>
              </a:rPr>
              <a:t>f his broken body and spilled blood, </a:t>
            </a:r>
          </a:p>
          <a:p>
            <a:pPr marL="171450" lvl="0" indent="-171450">
              <a:buFont typeface="Arial" panose="020B0604020202020204" pitchFamily="34" charset="0"/>
              <a:buChar char="•"/>
            </a:pPr>
            <a:r>
              <a:rPr lang="en-US" sz="1200" kern="1200" dirty="0">
                <a:solidFill>
                  <a:schemeClr val="tx1"/>
                </a:solidFill>
                <a:effectLst/>
                <a:latin typeface="Times New Roman" pitchFamily="18" charset="0"/>
                <a:ea typeface="+mn-ea"/>
                <a:cs typeface="+mn-cs"/>
              </a:rPr>
              <a:t>But the time came and now is when these are considered by many the </a:t>
            </a:r>
            <a:r>
              <a:rPr lang="en-US" sz="1200" b="1" u="sng" kern="1200" dirty="0">
                <a:solidFill>
                  <a:schemeClr val="tx1"/>
                </a:solidFill>
                <a:effectLst/>
                <a:latin typeface="Times New Roman" pitchFamily="18" charset="0"/>
                <a:ea typeface="+mn-ea"/>
                <a:cs typeface="+mn-cs"/>
              </a:rPr>
              <a:t>actual</a:t>
            </a:r>
            <a:r>
              <a:rPr lang="en-US" sz="1200" kern="1200" dirty="0">
                <a:solidFill>
                  <a:schemeClr val="tx1"/>
                </a:solidFill>
                <a:effectLst/>
                <a:latin typeface="Times New Roman" pitchFamily="18" charset="0"/>
                <a:ea typeface="+mn-ea"/>
                <a:cs typeface="+mn-cs"/>
              </a:rPr>
              <a:t> body and blood of Jesus</a:t>
            </a:r>
          </a:p>
          <a:p>
            <a:pPr marL="628650" lvl="1" indent="-171450">
              <a:buFont typeface="Arial" panose="020B0604020202020204" pitchFamily="34" charset="0"/>
              <a:buChar char="•"/>
            </a:pPr>
            <a:r>
              <a:rPr lang="en-US" sz="1200" kern="1200" dirty="0">
                <a:solidFill>
                  <a:schemeClr val="tx1"/>
                </a:solidFill>
                <a:effectLst/>
                <a:latin typeface="Times New Roman" pitchFamily="18" charset="0"/>
                <a:ea typeface="+mn-ea"/>
                <a:cs typeface="+mn-cs"/>
              </a:rPr>
              <a:t>Catholics Sacrament – Transubstantiation (Eat actual flesh) [Look</a:t>
            </a:r>
            <a:r>
              <a:rPr lang="en-US" sz="1200" kern="1200" baseline="0" dirty="0">
                <a:solidFill>
                  <a:schemeClr val="tx1"/>
                </a:solidFill>
                <a:effectLst/>
                <a:latin typeface="Times New Roman" pitchFamily="18" charset="0"/>
                <a:ea typeface="+mn-ea"/>
                <a:cs typeface="+mn-cs"/>
              </a:rPr>
              <a:t> to slide 90 for more info]</a:t>
            </a:r>
            <a:r>
              <a:rPr lang="en-US" sz="1200" kern="1200" dirty="0">
                <a:solidFill>
                  <a:schemeClr val="tx1"/>
                </a:solidFill>
                <a:effectLst/>
                <a:latin typeface="Times New Roman" pitchFamily="18" charset="0"/>
                <a:ea typeface="+mn-ea"/>
                <a:cs typeface="+mn-cs"/>
              </a:rPr>
              <a:t> [</a:t>
            </a:r>
            <a:r>
              <a:rPr lang="en-US" sz="1200" b="1" kern="1200" dirty="0">
                <a:solidFill>
                  <a:schemeClr val="tx1"/>
                </a:solidFill>
                <a:effectLst/>
                <a:latin typeface="Times New Roman" pitchFamily="18" charset="0"/>
                <a:ea typeface="+mn-ea"/>
                <a:cs typeface="+mn-cs"/>
              </a:rPr>
              <a:t>READ John 6:60-63</a:t>
            </a:r>
            <a:r>
              <a:rPr lang="en-US" sz="1200" kern="1200" dirty="0">
                <a:solidFill>
                  <a:schemeClr val="tx1"/>
                </a:solidFill>
                <a:effectLst/>
                <a:latin typeface="Times New Roman" pitchFamily="18" charset="0"/>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Times New Roman" pitchFamily="18" charset="0"/>
                <a:ea typeface="+mn-ea"/>
                <a:cs typeface="+mn-cs"/>
              </a:rPr>
              <a:t>Lutheran Sacrament – Consubstantiation (Eat of His flesh spiritually)</a:t>
            </a:r>
          </a:p>
          <a:p>
            <a:pPr marL="628650" lvl="1" indent="-171450">
              <a:buFont typeface="Arial" panose="020B0604020202020204" pitchFamily="34" charset="0"/>
              <a:buChar char="•"/>
            </a:pPr>
            <a:r>
              <a:rPr lang="en-US" sz="1200" kern="1200" dirty="0">
                <a:solidFill>
                  <a:schemeClr val="tx1"/>
                </a:solidFill>
                <a:effectLst/>
                <a:latin typeface="Times New Roman" pitchFamily="18" charset="0"/>
                <a:ea typeface="+mn-ea"/>
                <a:cs typeface="+mn-cs"/>
              </a:rPr>
              <a:t>Protestant Sacrament – Remembrance of Christ</a:t>
            </a:r>
          </a:p>
          <a:p>
            <a:pPr marL="628650" lvl="1" indent="-171450">
              <a:buFont typeface="Arial" panose="020B0604020202020204" pitchFamily="34" charset="0"/>
              <a:buChar char="•"/>
            </a:pPr>
            <a:r>
              <a:rPr lang="en-US" sz="1200" kern="1200" dirty="0">
                <a:solidFill>
                  <a:schemeClr val="tx1"/>
                </a:solidFill>
                <a:effectLst/>
                <a:latin typeface="Times New Roman" pitchFamily="18" charset="0"/>
                <a:ea typeface="+mn-ea"/>
                <a:cs typeface="+mn-cs"/>
              </a:rPr>
              <a:t>Restoration Sacrament – Remembrance of our Covenant with Christ</a:t>
            </a:r>
          </a:p>
          <a:p>
            <a:pPr marL="457200" lvl="1" indent="0">
              <a:buFont typeface="Arial" panose="020B0604020202020204" pitchFamily="34" charset="0"/>
              <a:buNone/>
            </a:pPr>
            <a:endParaRPr lang="en-US" sz="1200" kern="1200" dirty="0">
              <a:solidFill>
                <a:schemeClr val="tx1"/>
              </a:solidFill>
              <a:effectLst/>
              <a:latin typeface="Times New Roman" pitchFamily="18" charset="0"/>
              <a:ea typeface="+mn-ea"/>
              <a:cs typeface="+mn-cs"/>
            </a:endParaRPr>
          </a:p>
          <a:p>
            <a:pPr lvl="0"/>
            <a:r>
              <a:rPr lang="en-US" sz="1200" b="1" kern="1200" dirty="0">
                <a:solidFill>
                  <a:schemeClr val="tx1"/>
                </a:solidFill>
                <a:effectLst/>
                <a:latin typeface="+mn-lt"/>
                <a:ea typeface="+mn-ea"/>
                <a:cs typeface="+mn-cs"/>
              </a:rPr>
              <a:t>Priesthood</a:t>
            </a:r>
            <a:r>
              <a:rPr lang="en-US" sz="1200" b="1" kern="1200" baseline="0" dirty="0">
                <a:solidFill>
                  <a:schemeClr val="tx1"/>
                </a:solidFill>
                <a:effectLst/>
                <a:latin typeface="+mn-lt"/>
                <a:ea typeface="+mn-ea"/>
                <a:cs typeface="+mn-cs"/>
              </a:rPr>
              <a:t> Authority</a:t>
            </a:r>
            <a:endParaRPr lang="en-US" sz="1200" b="1"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Call of the Twelve and Seventy (Luke 6:12-16, Luke 10:1-12, and Hebrews 5:4)</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 man taketh this honor upon himself</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Christ said, “Ye have </a:t>
            </a:r>
            <a:r>
              <a:rPr lang="en-US" sz="1200" b="1" i="1" u="sng"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chosen me, but I have chosen you” John 15:16</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Priesthood was meant to continue (Ephesians 4:11-15)</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Acts 1:26 – Matthias replaced Judas as an apostle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Gal 1:19 – James the Lord’s brother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1 Ths 1:1 and 2:6 – Silvanus and Timotheus apostles of Christ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1 Cor 4:6, 9 – Apollos  God hath set forth us the apostles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Rom 16:7 – Andronicus and Junia are among the apostles</a:t>
            </a:r>
          </a:p>
          <a:p>
            <a:pPr marL="457200" lvl="1" indent="0">
              <a:buFont typeface="Arial" panose="020B0604020202020204" pitchFamily="34" charset="0"/>
              <a:buNone/>
            </a:pPr>
            <a:endParaRPr lang="en-US" sz="1200" kern="1200" dirty="0">
              <a:solidFill>
                <a:schemeClr val="tx1"/>
              </a:solidFill>
              <a:effectLst/>
              <a:latin typeface="Times New Roman" pitchFamily="18" charset="0"/>
              <a:ea typeface="+mn-ea"/>
              <a:cs typeface="+mn-cs"/>
            </a:endParaRPr>
          </a:p>
          <a:p>
            <a:pPr lvl="0"/>
            <a:r>
              <a:rPr lang="en-US" sz="1200" b="1" kern="1200" dirty="0">
                <a:solidFill>
                  <a:schemeClr val="tx1"/>
                </a:solidFill>
                <a:effectLst/>
                <a:latin typeface="+mn-lt"/>
                <a:ea typeface="+mn-ea"/>
                <a:cs typeface="+mn-cs"/>
              </a:rPr>
              <a:t>Gifts of the Spirit</a:t>
            </a:r>
          </a:p>
          <a:p>
            <a:pPr lvl="0"/>
            <a:r>
              <a:rPr lang="en-US" sz="1200" kern="1200" dirty="0">
                <a:solidFill>
                  <a:schemeClr val="tx1"/>
                </a:solidFill>
                <a:effectLst/>
                <a:latin typeface="+mn-lt"/>
                <a:ea typeface="+mn-ea"/>
                <a:cs typeface="+mn-cs"/>
              </a:rPr>
              <a:t>For to one is given… (I Cor. 12:8-10)</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is the power given to those that believe in Jesus Christ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signs shall follow those that believe [Mark 16:14-19]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Even though manifest in different ways, it was always the one and the same Spirit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Not every person will receive the same gifts</a:t>
            </a:r>
          </a:p>
          <a:p>
            <a:pPr lvl="0"/>
            <a:r>
              <a:rPr lang="en-US" sz="1200" kern="1200" dirty="0">
                <a:solidFill>
                  <a:schemeClr val="tx1"/>
                </a:solidFill>
                <a:effectLst/>
                <a:latin typeface="+mn-lt"/>
                <a:ea typeface="+mn-ea"/>
                <a:cs typeface="+mn-cs"/>
              </a:rPr>
              <a:t>“And it shall come to pass… (Acts 2:17 and Joel 2:28-29)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Additional ways of the manifestation of the Spirit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Even though different, the same Spirit is involved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Expression of the Spirit is always in the interest of uplifting and believing disciples of Christ</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b="1" kern="1200" dirty="0">
                <a:solidFill>
                  <a:schemeClr val="tx1"/>
                </a:solidFill>
                <a:effectLst/>
                <a:latin typeface="+mn-lt"/>
                <a:ea typeface="+mn-ea"/>
                <a:cs typeface="+mn-cs"/>
              </a:rPr>
              <a:t>Angelic Ministry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Angel appears</a:t>
            </a:r>
            <a:r>
              <a:rPr lang="en-US" sz="1200" kern="1200" baseline="0" dirty="0">
                <a:solidFill>
                  <a:schemeClr val="tx1"/>
                </a:solidFill>
                <a:effectLst/>
                <a:latin typeface="+mn-lt"/>
                <a:ea typeface="+mn-ea"/>
                <a:cs typeface="+mn-cs"/>
              </a:rPr>
              <a:t> to Zacharias to tell of John [Luke 1:11-20]</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Angel Gabriel sent by God to a virgin named Mary [Luke 1:27-38]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Joseph assured by an Angel that Mary was acceptable for his wife [KJV Mat 1:18-25]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Angel and the Shepherds [Luke 2:8-14]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Angel warns Joseph to Flee to Egypt [KJV Matt. 2:13]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Angel</a:t>
            </a:r>
            <a:r>
              <a:rPr lang="en-US" sz="1200" kern="1200" baseline="0" dirty="0">
                <a:solidFill>
                  <a:schemeClr val="tx1"/>
                </a:solidFill>
                <a:effectLst/>
                <a:latin typeface="+mn-lt"/>
                <a:ea typeface="+mn-ea"/>
                <a:cs typeface="+mn-cs"/>
              </a:rPr>
              <a:t> tells Joseph that Herod is dead [Mat 2:19-23]</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84</a:t>
            </a:fld>
            <a:endParaRPr lang="en-US"/>
          </a:p>
        </p:txBody>
      </p:sp>
    </p:spTree>
    <p:extLst>
      <p:ext uri="{BB962C8B-B14F-4D97-AF65-F5344CB8AC3E}">
        <p14:creationId xmlns:p14="http://schemas.microsoft.com/office/powerpoint/2010/main" val="19553839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altLang="en-US" b="1" dirty="0">
                <a:solidFill>
                  <a:srgbClr val="FF0000"/>
                </a:solidFill>
                <a:latin typeface="Arial" charset="0"/>
                <a:cs typeface="Arial" charset="0"/>
              </a:rPr>
              <a:t>Veneration</a:t>
            </a:r>
            <a:r>
              <a:rPr lang="en-US" altLang="en-US" b="0" dirty="0">
                <a:solidFill>
                  <a:srgbClr val="FF0000"/>
                </a:solidFill>
                <a:latin typeface="Arial" charset="0"/>
                <a:cs typeface="Arial" charset="0"/>
              </a:rPr>
              <a:t> “is </a:t>
            </a:r>
            <a:r>
              <a:rPr lang="en-US" dirty="0"/>
              <a:t>the honor and reverence appropriately due to the excellence of a created person.”  Official</a:t>
            </a:r>
            <a:r>
              <a:rPr lang="en-US" baseline="0" dirty="0"/>
              <a:t> commemoration of saints began as early as the third century. By the fourth century, confessors began to be venerated publicly. </a:t>
            </a:r>
            <a:endParaRPr lang="en-US" altLang="en-US" b="1" dirty="0">
              <a:solidFill>
                <a:srgbClr val="FF0000"/>
              </a:solidFill>
              <a:latin typeface="Arial" charset="0"/>
              <a:cs typeface="Arial" charset="0"/>
            </a:endParaRPr>
          </a:p>
          <a:p>
            <a:pPr marL="171450" lvl="0" indent="-171450">
              <a:buFont typeface="Arial" panose="020B0604020202020204" pitchFamily="34" charset="0"/>
              <a:buChar char="•"/>
            </a:pPr>
            <a:r>
              <a:rPr lang="en-US" altLang="en-US" dirty="0">
                <a:solidFill>
                  <a:srgbClr val="FF0000"/>
                </a:solidFill>
                <a:latin typeface="Arial" charset="0"/>
                <a:cs typeface="Arial" charset="0"/>
              </a:rPr>
              <a:t>In 431 AD, Mary’s title as “</a:t>
            </a:r>
            <a:r>
              <a:rPr lang="en-US" altLang="en-US" b="1" dirty="0">
                <a:solidFill>
                  <a:srgbClr val="FF0000"/>
                </a:solidFill>
                <a:latin typeface="Arial" charset="0"/>
                <a:cs typeface="Arial" charset="0"/>
              </a:rPr>
              <a:t>Queen of Heaven</a:t>
            </a:r>
            <a:r>
              <a:rPr lang="en-US" altLang="en-US" dirty="0">
                <a:solidFill>
                  <a:srgbClr val="FF0000"/>
                </a:solidFill>
                <a:latin typeface="Arial" charset="0"/>
                <a:cs typeface="Arial" charset="0"/>
              </a:rPr>
              <a:t>” became official dogma</a:t>
            </a:r>
            <a:r>
              <a:rPr lang="en-US" altLang="en-US" dirty="0">
                <a:latin typeface="Arial" charset="0"/>
                <a:cs typeface="Arial" charset="0"/>
              </a:rPr>
              <a:t> when Pious XII said, “The Blessed Virgin Mary is to be called </a:t>
            </a:r>
            <a:r>
              <a:rPr lang="en-US" altLang="en-US" b="1" dirty="0">
                <a:latin typeface="Arial" charset="0"/>
                <a:cs typeface="Arial" charset="0"/>
              </a:rPr>
              <a:t>queen</a:t>
            </a:r>
            <a:r>
              <a:rPr lang="en-US" altLang="en-US" dirty="0">
                <a:latin typeface="Arial" charset="0"/>
                <a:cs typeface="Arial" charset="0"/>
              </a:rPr>
              <a:t> not only on account of </a:t>
            </a:r>
            <a:r>
              <a:rPr lang="en-US" altLang="en-US" b="1" dirty="0">
                <a:latin typeface="Arial" charset="0"/>
                <a:cs typeface="Arial" charset="0"/>
              </a:rPr>
              <a:t>her divine motherhood</a:t>
            </a:r>
            <a:r>
              <a:rPr lang="en-US" altLang="en-US" dirty="0">
                <a:latin typeface="Arial" charset="0"/>
                <a:cs typeface="Arial" charset="0"/>
              </a:rPr>
              <a:t>, but also because by the will of God </a:t>
            </a:r>
            <a:r>
              <a:rPr lang="en-US" altLang="en-US" b="1" dirty="0">
                <a:latin typeface="Arial" charset="0"/>
                <a:cs typeface="Arial" charset="0"/>
              </a:rPr>
              <a:t>she had a great part in the work of our salvation.”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0000"/>
                </a:solidFill>
                <a:latin typeface="Arial" charset="0"/>
                <a:cs typeface="Arial" charset="0"/>
              </a:rPr>
              <a:t>It is disturbing to think about Mary’s </a:t>
            </a:r>
            <a:r>
              <a:rPr lang="en-US" b="1" dirty="0">
                <a:solidFill>
                  <a:srgbClr val="FF0000"/>
                </a:solidFill>
                <a:latin typeface="Arial" charset="0"/>
                <a:cs typeface="Arial" charset="0"/>
              </a:rPr>
              <a:t>immaculate conception, </a:t>
            </a:r>
            <a:r>
              <a:rPr lang="en-US" b="1" dirty="0" err="1">
                <a:solidFill>
                  <a:srgbClr val="FF0000"/>
                </a:solidFill>
                <a:latin typeface="Arial" charset="0"/>
                <a:cs typeface="Arial" charset="0"/>
              </a:rPr>
              <a:t>sinlessness</a:t>
            </a:r>
            <a:r>
              <a:rPr lang="en-US" dirty="0">
                <a:solidFill>
                  <a:srgbClr val="FF0000"/>
                </a:solidFill>
                <a:latin typeface="Arial" charset="0"/>
                <a:cs typeface="Arial" charset="0"/>
              </a:rPr>
              <a:t>, </a:t>
            </a:r>
            <a:r>
              <a:rPr lang="en-US" b="1" dirty="0">
                <a:solidFill>
                  <a:srgbClr val="FF0000"/>
                </a:solidFill>
                <a:latin typeface="Arial" charset="0"/>
                <a:cs typeface="Arial" charset="0"/>
              </a:rPr>
              <a:t>perpetual virginity</a:t>
            </a:r>
            <a:r>
              <a:rPr lang="en-US" dirty="0">
                <a:solidFill>
                  <a:srgbClr val="FF0000"/>
                </a:solidFill>
                <a:latin typeface="Arial" charset="0"/>
                <a:cs typeface="Arial" charset="0"/>
              </a:rPr>
              <a:t>, </a:t>
            </a:r>
            <a:r>
              <a:rPr lang="en-US" b="1" dirty="0">
                <a:solidFill>
                  <a:srgbClr val="FF0000"/>
                </a:solidFill>
                <a:latin typeface="Arial" charset="0"/>
                <a:cs typeface="Arial" charset="0"/>
              </a:rPr>
              <a:t>ascension into heaven</a:t>
            </a:r>
            <a:r>
              <a:rPr lang="en-US" dirty="0">
                <a:solidFill>
                  <a:srgbClr val="FF0000"/>
                </a:solidFill>
                <a:latin typeface="Arial" charset="0"/>
                <a:cs typeface="Arial" charset="0"/>
              </a:rPr>
              <a:t>, so-called appearances (which is part of the church’s official belief), and that she supposedly mediates all divine graces to members because she is </a:t>
            </a:r>
            <a:r>
              <a:rPr lang="en-US" b="1" dirty="0">
                <a:solidFill>
                  <a:srgbClr val="FF0000"/>
                </a:solidFill>
                <a:latin typeface="Arial" charset="0"/>
                <a:cs typeface="Arial" charset="0"/>
              </a:rPr>
              <a:t>co-redeemer</a:t>
            </a:r>
            <a:r>
              <a:rPr lang="en-US" dirty="0">
                <a:solidFill>
                  <a:srgbClr val="FF0000"/>
                </a:solidFill>
                <a:latin typeface="Arial" charset="0"/>
                <a:cs typeface="Arial" charset="0"/>
              </a:rPr>
              <a:t> with the Lord Jesus Christ</a:t>
            </a:r>
            <a:r>
              <a:rPr lang="en-US" b="1" dirty="0">
                <a:latin typeface="Arial" charset="0"/>
                <a:cs typeface="Arial" charset="0"/>
              </a:rPr>
              <a:t>. </a:t>
            </a:r>
            <a:r>
              <a:rPr lang="en-US" b="0" dirty="0">
                <a:latin typeface="Arial" charset="0"/>
                <a:cs typeface="Arial" charset="0"/>
              </a:rPr>
              <a:t>Mary plays a much more prominent role </a:t>
            </a:r>
            <a:r>
              <a:rPr lang="en-US" dirty="0">
                <a:latin typeface="Arial" charset="0"/>
                <a:cs typeface="Arial" charset="0"/>
              </a:rPr>
              <a:t>in congregational names and statues than either the Father or Son. In the rosary, there are </a:t>
            </a:r>
            <a:r>
              <a:rPr lang="en-US" b="1" dirty="0">
                <a:latin typeface="Arial" charset="0"/>
                <a:cs typeface="Arial" charset="0"/>
              </a:rPr>
              <a:t>50 prayers to Mary </a:t>
            </a:r>
            <a:r>
              <a:rPr lang="en-US" dirty="0">
                <a:latin typeface="Arial" charset="0"/>
                <a:cs typeface="Arial" charset="0"/>
              </a:rPr>
              <a:t>(10 prayers said five times) and </a:t>
            </a:r>
            <a:r>
              <a:rPr lang="en-US" b="0" dirty="0">
                <a:latin typeface="Arial" charset="0"/>
                <a:cs typeface="Arial" charset="0"/>
              </a:rPr>
              <a:t>only five “Our Fathers.”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latin typeface="Arial" charset="0"/>
                <a:cs typeface="Arial" charset="0"/>
              </a:rPr>
              <a:t>In 1439, the Council of Florence made the concept of Purgatory official dogma of the Catholic church. </a:t>
            </a:r>
            <a:r>
              <a:rPr lang="en-US" altLang="en-US" b="1" dirty="0">
                <a:latin typeface="Arial" charset="0"/>
                <a:cs typeface="Arial" charset="0"/>
              </a:rPr>
              <a:t>Prayers had been offered for the dead for centuries</a:t>
            </a:r>
            <a:r>
              <a:rPr lang="en-US" altLang="en-US" dirty="0">
                <a:latin typeface="Arial" charset="0"/>
                <a:cs typeface="Arial" charset="0"/>
              </a:rPr>
              <a:t>, and the concept of</a:t>
            </a:r>
            <a:r>
              <a:rPr lang="en-US" altLang="en-US" baseline="0" dirty="0">
                <a:latin typeface="Arial" charset="0"/>
                <a:cs typeface="Arial" charset="0"/>
              </a:rPr>
              <a:t> </a:t>
            </a:r>
            <a:r>
              <a:rPr lang="en-US" altLang="en-US" b="1" dirty="0">
                <a:latin typeface="Arial" charset="0"/>
                <a:cs typeface="Arial" charset="0"/>
              </a:rPr>
              <a:t>Purgatory</a:t>
            </a:r>
            <a:r>
              <a:rPr lang="en-US" altLang="en-US" dirty="0">
                <a:latin typeface="Arial" charset="0"/>
                <a:cs typeface="Arial" charset="0"/>
              </a:rPr>
              <a:t> helped to promote an active relationship between those on earth and those who had passed on. Revelation 21:17 ??? supposedly offers a rationale by saying that no unclean thing can enter heaven. </a:t>
            </a:r>
            <a:r>
              <a:rPr lang="en-US" altLang="en-US" dirty="0">
                <a:solidFill>
                  <a:srgbClr val="FF0000"/>
                </a:solidFill>
                <a:latin typeface="Arial" charset="0"/>
                <a:cs typeface="Arial" charset="0"/>
              </a:rPr>
              <a:t>So Catholics believe that we go to Purgatory to be purged or cleansed of sin</a:t>
            </a:r>
            <a:r>
              <a:rPr lang="en-US" altLang="en-US" dirty="0">
                <a:latin typeface="Arial" charset="0"/>
                <a:cs typeface="Arial" charset="0"/>
              </a:rPr>
              <a:t>. However, </a:t>
            </a:r>
            <a:r>
              <a:rPr lang="en-US" altLang="en-US" b="1" dirty="0">
                <a:latin typeface="Arial" charset="0"/>
                <a:cs typeface="Arial" charset="0"/>
              </a:rPr>
              <a:t>there actually is no scriptural justification for the concept of Purgatory</a:t>
            </a:r>
            <a:r>
              <a:rPr lang="en-US" altLang="en-US" dirty="0">
                <a:latin typeface="Arial" charset="0"/>
                <a:cs typeface="Arial" charset="0"/>
              </a:rPr>
              <a:t>.</a:t>
            </a:r>
            <a:r>
              <a:rPr lang="en-US" altLang="en-US" baseline="0" dirty="0">
                <a:latin typeface="Arial" charset="0"/>
                <a:cs typeface="Arial" charset="0"/>
              </a:rPr>
              <a:t> </a:t>
            </a:r>
            <a:r>
              <a:rPr lang="en-US" altLang="en-US" dirty="0">
                <a:latin typeface="Arial" charset="0"/>
                <a:cs typeface="Arial" charset="0"/>
              </a:rPr>
              <a:t>In the 1500s, Johann Tetzel </a:t>
            </a:r>
            <a:r>
              <a:rPr lang="en-US" altLang="en-US" b="1" dirty="0">
                <a:latin typeface="Arial" charset="0"/>
                <a:cs typeface="Arial" charset="0"/>
              </a:rPr>
              <a:t>sold indulgences to shorten people’s stay in Purgatory</a:t>
            </a:r>
            <a:r>
              <a:rPr lang="en-US" altLang="en-US" dirty="0">
                <a:latin typeface="Arial" charset="0"/>
                <a:cs typeface="Arial" charset="0"/>
              </a:rPr>
              <a:t>. This was a way to raise money to build St. Peter’s Basilica. This helped to launch the Reformation and Martin Luther’s stinging criticisms of the Catholic church.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0" dirty="0">
                <a:solidFill>
                  <a:srgbClr val="FF0000"/>
                </a:solidFill>
                <a:latin typeface="Arial" charset="0"/>
                <a:cs typeface="Arial" charset="0"/>
              </a:rPr>
              <a:t>Time in Purgatory can be shortened by experiencing the pain that we rightly deserve, by prayers for the dead that are offered here on earth, or perhaps by having someone else’s </a:t>
            </a:r>
            <a:r>
              <a:rPr lang="en-US" altLang="en-US" b="1" dirty="0">
                <a:solidFill>
                  <a:srgbClr val="FF0000"/>
                </a:solidFill>
                <a:latin typeface="Arial" charset="0"/>
                <a:cs typeface="Arial" charset="0"/>
              </a:rPr>
              <a:t>excess merit applied to us</a:t>
            </a:r>
            <a:r>
              <a:rPr lang="en-US" altLang="en-US" b="0" dirty="0">
                <a:solidFill>
                  <a:srgbClr val="FF0000"/>
                </a:solidFill>
                <a:latin typeface="Arial" charset="0"/>
                <a:cs typeface="Arial" charset="0"/>
              </a:rPr>
              <a:t>. </a:t>
            </a:r>
            <a:r>
              <a:rPr lang="en-US" altLang="en-US" dirty="0">
                <a:latin typeface="Arial" charset="0"/>
                <a:cs typeface="Arial" charset="0"/>
              </a:rPr>
              <a:t>Dead saints have </a:t>
            </a:r>
            <a:r>
              <a:rPr lang="en-US" altLang="en-US" b="1" dirty="0">
                <a:latin typeface="Arial" charset="0"/>
                <a:cs typeface="Arial" charset="0"/>
              </a:rPr>
              <a:t>excess righteousness </a:t>
            </a:r>
            <a:r>
              <a:rPr lang="en-US" altLang="en-US" dirty="0">
                <a:latin typeface="Arial" charset="0"/>
                <a:cs typeface="Arial" charset="0"/>
              </a:rPr>
              <a:t>or more merit than necessary. </a:t>
            </a:r>
            <a:r>
              <a:rPr lang="en-US" altLang="en-US" b="1" dirty="0">
                <a:latin typeface="Arial" charset="0"/>
                <a:cs typeface="Arial" charset="0"/>
              </a:rPr>
              <a:t>The excess merit of saints is deposited in the treasury of merit</a:t>
            </a:r>
            <a:r>
              <a:rPr lang="en-US" altLang="en-US" dirty="0">
                <a:latin typeface="Arial" charset="0"/>
                <a:cs typeface="Arial" charset="0"/>
              </a:rPr>
              <a:t>, and that is supposedly available to us. </a:t>
            </a:r>
            <a:endParaRPr lang="en-US" altLang="en-US"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latin typeface="Arial" charset="0"/>
              <a:cs typeface="Arial" charset="0"/>
            </a:endParaRPr>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85</a:t>
            </a:fld>
            <a:endParaRPr lang="en-US"/>
          </a:p>
        </p:txBody>
      </p:sp>
    </p:spTree>
    <p:extLst>
      <p:ext uri="{BB962C8B-B14F-4D97-AF65-F5344CB8AC3E}">
        <p14:creationId xmlns:p14="http://schemas.microsoft.com/office/powerpoint/2010/main" val="8081860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86</a:t>
            </a:fld>
            <a:endParaRPr lang="en-US"/>
          </a:p>
        </p:txBody>
      </p:sp>
    </p:spTree>
    <p:extLst>
      <p:ext uri="{BB962C8B-B14F-4D97-AF65-F5344CB8AC3E}">
        <p14:creationId xmlns:p14="http://schemas.microsoft.com/office/powerpoint/2010/main" val="17483961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918E65-52C2-4C49-8D48-22DD36FFD9FF}" type="slidenum">
              <a:rPr lang="en-US" smtClean="0"/>
              <a:t>87</a:t>
            </a:fld>
            <a:endParaRPr lang="en-US"/>
          </a:p>
        </p:txBody>
      </p:sp>
    </p:spTree>
    <p:extLst>
      <p:ext uri="{BB962C8B-B14F-4D97-AF65-F5344CB8AC3E}">
        <p14:creationId xmlns:p14="http://schemas.microsoft.com/office/powerpoint/2010/main" val="9799084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Canon means </a:t>
            </a:r>
            <a:r>
              <a:rPr lang="en-US"/>
              <a:t>“standard of faith”</a:t>
            </a:r>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88</a:t>
            </a:fld>
            <a:endParaRPr lang="en-US"/>
          </a:p>
        </p:txBody>
      </p:sp>
    </p:spTree>
    <p:extLst>
      <p:ext uri="{BB962C8B-B14F-4D97-AF65-F5344CB8AC3E}">
        <p14:creationId xmlns:p14="http://schemas.microsoft.com/office/powerpoint/2010/main" val="23078957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Today, there are three main divisions in the Old Testament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Hagiographa is a biography or writings of a saint or an ecclesiastical leader.</a:t>
            </a:r>
            <a:endParaRPr lang="en-US" b="0" dirty="0"/>
          </a:p>
        </p:txBody>
      </p:sp>
      <p:sp>
        <p:nvSpPr>
          <p:cNvPr id="4" name="Slide Number Placeholder 3"/>
          <p:cNvSpPr>
            <a:spLocks noGrp="1"/>
          </p:cNvSpPr>
          <p:nvPr>
            <p:ph type="sldNum" sz="quarter" idx="10"/>
          </p:nvPr>
        </p:nvSpPr>
        <p:spPr/>
        <p:txBody>
          <a:bodyPr/>
          <a:lstStyle/>
          <a:p>
            <a:fld id="{70918E65-52C2-4C49-8D48-22DD36FFD9FF}" type="slidenum">
              <a:rPr lang="en-US" smtClean="0"/>
              <a:t>89</a:t>
            </a:fld>
            <a:endParaRPr lang="en-US"/>
          </a:p>
        </p:txBody>
      </p:sp>
    </p:spTree>
    <p:extLst>
      <p:ext uri="{BB962C8B-B14F-4D97-AF65-F5344CB8AC3E}">
        <p14:creationId xmlns:p14="http://schemas.microsoft.com/office/powerpoint/2010/main" val="32846589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According to the legend, seventy-two Jewish scholars were asked by </a:t>
            </a:r>
            <a:r>
              <a:rPr lang="en-US" sz="1200" b="0" i="0" u="none" strike="noStrike" kern="1200" dirty="0">
                <a:solidFill>
                  <a:schemeClr val="tx1"/>
                </a:solidFill>
                <a:effectLst/>
                <a:latin typeface="+mn-lt"/>
                <a:ea typeface="+mn-ea"/>
                <a:cs typeface="+mn-cs"/>
                <a:hlinkClick r:id="rId3"/>
              </a:rPr>
              <a:t>Ptolemy II </a:t>
            </a:r>
            <a:r>
              <a:rPr lang="en-US" sz="1200" b="0" i="0" u="none" strike="noStrike" kern="1200" dirty="0" err="1">
                <a:solidFill>
                  <a:schemeClr val="tx1"/>
                </a:solidFill>
                <a:effectLst/>
                <a:latin typeface="+mn-lt"/>
                <a:ea typeface="+mn-ea"/>
                <a:cs typeface="+mn-cs"/>
                <a:hlinkClick r:id="rId3"/>
              </a:rPr>
              <a:t>Philadelphus</a:t>
            </a:r>
            <a:r>
              <a:rPr lang="en-US" sz="1200" b="0" i="0" kern="1200" dirty="0">
                <a:solidFill>
                  <a:schemeClr val="tx1"/>
                </a:solidFill>
                <a:effectLst/>
                <a:latin typeface="+mn-lt"/>
                <a:ea typeface="+mn-ea"/>
                <a:cs typeface="+mn-cs"/>
              </a:rPr>
              <a:t>, the Greek king of Egypt, to translate the </a:t>
            </a:r>
            <a:r>
              <a:rPr lang="en-US" sz="1200" b="0" i="0" u="none" strike="noStrike" kern="1200" dirty="0">
                <a:solidFill>
                  <a:schemeClr val="tx1"/>
                </a:solidFill>
                <a:effectLst/>
                <a:latin typeface="+mn-lt"/>
                <a:ea typeface="+mn-ea"/>
                <a:cs typeface="+mn-cs"/>
                <a:hlinkClick r:id="rId4"/>
              </a:rPr>
              <a:t>Torah</a:t>
            </a:r>
            <a:r>
              <a:rPr lang="en-US" sz="1200" b="0" i="0" kern="1200" dirty="0">
                <a:solidFill>
                  <a:schemeClr val="tx1"/>
                </a:solidFill>
                <a:effectLst/>
                <a:latin typeface="+mn-lt"/>
                <a:ea typeface="+mn-ea"/>
                <a:cs typeface="+mn-cs"/>
              </a:rPr>
              <a:t> from </a:t>
            </a:r>
            <a:r>
              <a:rPr lang="en-US" sz="1200" b="0" i="0" u="none" strike="noStrike" kern="1200" dirty="0">
                <a:solidFill>
                  <a:schemeClr val="tx1"/>
                </a:solidFill>
                <a:effectLst/>
                <a:latin typeface="+mn-lt"/>
                <a:ea typeface="+mn-ea"/>
                <a:cs typeface="+mn-cs"/>
                <a:hlinkClick r:id="rId5"/>
              </a:rPr>
              <a:t>Biblical Hebrew</a:t>
            </a:r>
            <a:r>
              <a:rPr lang="en-US" sz="1200" b="0" i="0" kern="1200" dirty="0">
                <a:solidFill>
                  <a:schemeClr val="tx1"/>
                </a:solidFill>
                <a:effectLst/>
                <a:latin typeface="+mn-lt"/>
                <a:ea typeface="+mn-ea"/>
                <a:cs typeface="+mn-cs"/>
              </a:rPr>
              <a:t> to Greek for inclusion in the </a:t>
            </a:r>
            <a:r>
              <a:rPr lang="en-US" sz="1200" b="0" i="0" u="none" strike="noStrike" kern="1200" dirty="0">
                <a:solidFill>
                  <a:schemeClr val="tx1"/>
                </a:solidFill>
                <a:effectLst/>
                <a:latin typeface="+mn-lt"/>
                <a:ea typeface="+mn-ea"/>
                <a:cs typeface="+mn-cs"/>
                <a:hlinkClick r:id="rId6"/>
              </a:rPr>
              <a:t>Library of Alexandria</a:t>
            </a:r>
            <a:r>
              <a:rPr lang="en-US" sz="1200" b="0" i="0" kern="1200" dirty="0">
                <a:solidFill>
                  <a:schemeClr val="tx1"/>
                </a:solidFill>
                <a:effectLst/>
                <a:latin typeface="+mn-lt"/>
                <a:ea typeface="+mn-ea"/>
                <a:cs typeface="+mn-cs"/>
              </a:rPr>
              <a:t>. This narrative is found in the </a:t>
            </a:r>
            <a:r>
              <a:rPr lang="en-US" sz="1200" b="0" i="0" u="none" strike="noStrike" kern="1200" dirty="0" err="1">
                <a:solidFill>
                  <a:schemeClr val="tx1"/>
                </a:solidFill>
                <a:effectLst/>
                <a:latin typeface="+mn-lt"/>
                <a:ea typeface="+mn-ea"/>
                <a:cs typeface="+mn-cs"/>
                <a:hlinkClick r:id="rId7"/>
              </a:rPr>
              <a:t>pseudepigraphic</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8"/>
              </a:rPr>
              <a:t>Letter of </a:t>
            </a:r>
            <a:r>
              <a:rPr lang="en-US" sz="1200" b="0" i="0" u="none" strike="noStrike" kern="1200" dirty="0" err="1">
                <a:solidFill>
                  <a:schemeClr val="tx1"/>
                </a:solidFill>
                <a:effectLst/>
                <a:latin typeface="+mn-lt"/>
                <a:ea typeface="+mn-ea"/>
                <a:cs typeface="+mn-cs"/>
                <a:hlinkClick r:id="rId8"/>
              </a:rPr>
              <a:t>Aristeas</a:t>
            </a:r>
            <a:r>
              <a:rPr lang="en-US" sz="1200" b="0" i="0" kern="1200" dirty="0">
                <a:solidFill>
                  <a:schemeClr val="tx1"/>
                </a:solidFill>
                <a:effectLst/>
                <a:latin typeface="+mn-lt"/>
                <a:ea typeface="+mn-ea"/>
                <a:cs typeface="+mn-cs"/>
              </a:rPr>
              <a:t> to his brother </a:t>
            </a:r>
            <a:r>
              <a:rPr lang="en-US" sz="1200" b="0" i="0" kern="1200" dirty="0" err="1">
                <a:solidFill>
                  <a:schemeClr val="tx1"/>
                </a:solidFill>
                <a:effectLst/>
                <a:latin typeface="+mn-lt"/>
                <a:ea typeface="+mn-ea"/>
                <a:cs typeface="+mn-cs"/>
              </a:rPr>
              <a:t>Philocrates</a:t>
            </a:r>
            <a:r>
              <a:rPr lang="en-US" sz="1200" b="0" i="0" kern="12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9"/>
              </a:rPr>
              <a:t>[16]</a:t>
            </a:r>
            <a:r>
              <a:rPr lang="en-US" sz="1200" b="0" i="0" kern="1200" dirty="0">
                <a:solidFill>
                  <a:schemeClr val="tx1"/>
                </a:solidFill>
                <a:effectLst/>
                <a:latin typeface="+mn-lt"/>
                <a:ea typeface="+mn-ea"/>
                <a:cs typeface="+mn-cs"/>
              </a:rPr>
              <a:t> and is repeated by </a:t>
            </a:r>
            <a:r>
              <a:rPr lang="en-US" sz="1200" b="0" i="0" u="none" strike="noStrike" kern="1200" dirty="0">
                <a:solidFill>
                  <a:schemeClr val="tx1"/>
                </a:solidFill>
                <a:effectLst/>
                <a:latin typeface="+mn-lt"/>
                <a:ea typeface="+mn-ea"/>
                <a:cs typeface="+mn-cs"/>
                <a:hlinkClick r:id="rId10"/>
              </a:rPr>
              <a:t>Philo of Alexandria</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1"/>
              </a:rPr>
              <a:t>Josephus</a:t>
            </a:r>
            <a:r>
              <a:rPr lang="en-US" sz="1200" b="0" i="0" kern="1200" dirty="0">
                <a:solidFill>
                  <a:schemeClr val="tx1"/>
                </a:solidFill>
                <a:effectLst/>
                <a:latin typeface="+mn-lt"/>
                <a:ea typeface="+mn-ea"/>
                <a:cs typeface="+mn-cs"/>
              </a:rPr>
              <a:t> (in </a:t>
            </a:r>
            <a:r>
              <a:rPr lang="en-US" sz="1200" b="0" i="1" u="none" strike="noStrike" kern="1200" dirty="0">
                <a:solidFill>
                  <a:schemeClr val="tx1"/>
                </a:solidFill>
                <a:effectLst/>
                <a:latin typeface="+mn-lt"/>
                <a:ea typeface="+mn-ea"/>
                <a:cs typeface="+mn-cs"/>
                <a:hlinkClick r:id="rId12"/>
              </a:rPr>
              <a:t>Antiquities of the Jews</a:t>
            </a:r>
            <a:r>
              <a:rPr lang="en-US" sz="1200" b="0" i="0" kern="12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13"/>
              </a:rPr>
              <a:t>[17]</a:t>
            </a:r>
            <a:r>
              <a:rPr lang="en-US" sz="1200" b="0" i="0" kern="1200" dirty="0">
                <a:solidFill>
                  <a:schemeClr val="tx1"/>
                </a:solidFill>
                <a:effectLst/>
                <a:latin typeface="+mn-lt"/>
                <a:ea typeface="+mn-ea"/>
                <a:cs typeface="+mn-cs"/>
              </a:rPr>
              <a:t> and by later sources (including </a:t>
            </a:r>
            <a:r>
              <a:rPr lang="en-US" sz="1200" b="0" i="0" u="none" strike="noStrike" kern="1200" dirty="0">
                <a:solidFill>
                  <a:schemeClr val="tx1"/>
                </a:solidFill>
                <a:effectLst/>
                <a:latin typeface="+mn-lt"/>
                <a:ea typeface="+mn-ea"/>
                <a:cs typeface="+mn-cs"/>
                <a:hlinkClick r:id="rId14"/>
              </a:rPr>
              <a:t>Augustine of Hippo</a:t>
            </a:r>
            <a:r>
              <a:rPr lang="en-US" sz="1200" b="0" i="0" kern="12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It is also found in the Tractate </a:t>
            </a:r>
            <a:r>
              <a:rPr lang="en-US" sz="1200" b="0" i="0" u="none" strike="noStrike" kern="1200" dirty="0" err="1">
                <a:solidFill>
                  <a:schemeClr val="tx1"/>
                </a:solidFill>
                <a:effectLst/>
                <a:latin typeface="+mn-lt"/>
                <a:ea typeface="+mn-ea"/>
                <a:cs typeface="+mn-cs"/>
                <a:hlinkClick r:id="rId15"/>
              </a:rPr>
              <a:t>Megillah</a:t>
            </a:r>
            <a:r>
              <a:rPr lang="en-US" sz="1200" b="0" i="0" kern="1200" dirty="0">
                <a:solidFill>
                  <a:schemeClr val="tx1"/>
                </a:solidFill>
                <a:effectLst/>
                <a:latin typeface="+mn-lt"/>
                <a:ea typeface="+mn-ea"/>
                <a:cs typeface="+mn-cs"/>
              </a:rPr>
              <a:t> of the </a:t>
            </a:r>
            <a:r>
              <a:rPr lang="en-US" sz="1200" b="0" i="0" u="none" strike="noStrike" kern="1200" dirty="0">
                <a:solidFill>
                  <a:schemeClr val="tx1"/>
                </a:solidFill>
                <a:effectLst/>
                <a:latin typeface="+mn-lt"/>
                <a:ea typeface="+mn-ea"/>
                <a:cs typeface="+mn-cs"/>
                <a:hlinkClick r:id="rId16"/>
              </a:rPr>
              <a:t>Babylonian Talmud</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As the translation progressed, the </a:t>
            </a:r>
            <a:r>
              <a:rPr lang="en-US" sz="1200" b="0" i="0" u="none" strike="noStrike" kern="1200" dirty="0">
                <a:solidFill>
                  <a:schemeClr val="tx1"/>
                </a:solidFill>
                <a:effectLst/>
                <a:latin typeface="+mn-lt"/>
                <a:ea typeface="+mn-ea"/>
                <a:cs typeface="+mn-cs"/>
                <a:hlinkClick r:id="rId17"/>
              </a:rPr>
              <a:t>canon</a:t>
            </a:r>
            <a:r>
              <a:rPr lang="en-US" sz="1200" b="0" i="0" kern="1200" dirty="0">
                <a:solidFill>
                  <a:schemeClr val="tx1"/>
                </a:solidFill>
                <a:effectLst/>
                <a:latin typeface="+mn-lt"/>
                <a:ea typeface="+mn-ea"/>
                <a:cs typeface="+mn-cs"/>
              </a:rPr>
              <a:t> of the Greek Bible expanded. The </a:t>
            </a:r>
            <a:r>
              <a:rPr lang="en-US" sz="1200" b="0" i="0" u="none" strike="noStrike" kern="1200" dirty="0">
                <a:solidFill>
                  <a:schemeClr val="tx1"/>
                </a:solidFill>
                <a:effectLst/>
                <a:latin typeface="+mn-lt"/>
                <a:ea typeface="+mn-ea"/>
                <a:cs typeface="+mn-cs"/>
                <a:hlinkClick r:id="rId18"/>
              </a:rPr>
              <a:t>Hebrew Bible</a:t>
            </a:r>
            <a:r>
              <a:rPr lang="en-US" sz="1200" b="0" i="0" kern="1200" dirty="0">
                <a:solidFill>
                  <a:schemeClr val="tx1"/>
                </a:solidFill>
                <a:effectLst/>
                <a:latin typeface="+mn-lt"/>
                <a:ea typeface="+mn-ea"/>
                <a:cs typeface="+mn-cs"/>
              </a:rPr>
              <a:t>, also called the </a:t>
            </a:r>
            <a:r>
              <a:rPr lang="en-US" sz="1200" b="0" i="0" kern="1200" dirty="0" err="1">
                <a:solidFill>
                  <a:schemeClr val="tx1"/>
                </a:solidFill>
                <a:effectLst/>
                <a:latin typeface="+mn-lt"/>
                <a:ea typeface="+mn-ea"/>
                <a:cs typeface="+mn-cs"/>
              </a:rPr>
              <a:t>Tanakh</a:t>
            </a:r>
            <a:r>
              <a:rPr lang="en-US" sz="1200" b="0" i="0" kern="1200" dirty="0">
                <a:solidFill>
                  <a:schemeClr val="tx1"/>
                </a:solidFill>
                <a:effectLst/>
                <a:latin typeface="+mn-lt"/>
                <a:ea typeface="+mn-ea"/>
                <a:cs typeface="+mn-cs"/>
              </a:rPr>
              <a:t>, has three parts: the Torah (law), the </a:t>
            </a:r>
            <a:r>
              <a:rPr lang="en-US" sz="1200" b="0" i="0" u="none" strike="noStrike" kern="1200" dirty="0">
                <a:solidFill>
                  <a:schemeClr val="tx1"/>
                </a:solidFill>
                <a:effectLst/>
                <a:latin typeface="+mn-lt"/>
                <a:ea typeface="+mn-ea"/>
                <a:cs typeface="+mn-cs"/>
                <a:hlinkClick r:id="rId19"/>
              </a:rPr>
              <a:t>Nevi'im</a:t>
            </a:r>
            <a:r>
              <a:rPr lang="en-US" sz="1200" b="0" i="0" kern="1200" dirty="0">
                <a:solidFill>
                  <a:schemeClr val="tx1"/>
                </a:solidFill>
                <a:effectLst/>
                <a:latin typeface="+mn-lt"/>
                <a:ea typeface="+mn-ea"/>
                <a:cs typeface="+mn-cs"/>
              </a:rPr>
              <a:t> (prophets), and the </a:t>
            </a:r>
            <a:r>
              <a:rPr lang="en-US" sz="1200" b="0" i="0" u="none" strike="noStrike" kern="1200" dirty="0">
                <a:solidFill>
                  <a:schemeClr val="tx1"/>
                </a:solidFill>
                <a:effectLst/>
                <a:latin typeface="+mn-lt"/>
                <a:ea typeface="+mn-ea"/>
                <a:cs typeface="+mn-cs"/>
                <a:hlinkClick r:id="rId20"/>
              </a:rPr>
              <a:t>Ketuvim</a:t>
            </a:r>
            <a:r>
              <a:rPr lang="en-US" sz="1200" b="0" i="0" kern="1200" dirty="0">
                <a:solidFill>
                  <a:schemeClr val="tx1"/>
                </a:solidFill>
                <a:effectLst/>
                <a:latin typeface="+mn-lt"/>
                <a:ea typeface="+mn-ea"/>
                <a:cs typeface="+mn-cs"/>
              </a:rPr>
              <a:t> (writings). The Septuagint has four: law, history, poetry, and prophets. The books of the </a:t>
            </a:r>
            <a:r>
              <a:rPr lang="en-US" sz="1200" b="0" i="0" u="none" strike="noStrike" kern="1200" dirty="0">
                <a:solidFill>
                  <a:schemeClr val="tx1"/>
                </a:solidFill>
                <a:effectLst/>
                <a:latin typeface="+mn-lt"/>
                <a:ea typeface="+mn-ea"/>
                <a:cs typeface="+mn-cs"/>
                <a:hlinkClick r:id="rId21"/>
              </a:rPr>
              <a:t>Apocrypha</a:t>
            </a:r>
            <a:r>
              <a:rPr lang="en-US" sz="1200" b="0" i="0" kern="1200" dirty="0">
                <a:solidFill>
                  <a:schemeClr val="tx1"/>
                </a:solidFill>
                <a:effectLst/>
                <a:latin typeface="+mn-lt"/>
                <a:ea typeface="+mn-ea"/>
                <a:cs typeface="+mn-cs"/>
              </a:rPr>
              <a:t> were inserted at appropriate locations.</a:t>
            </a:r>
            <a:r>
              <a:rPr lang="en-US" sz="1200" b="0" i="0" u="none" strike="noStrike" kern="1200" baseline="30000" dirty="0">
                <a:solidFill>
                  <a:schemeClr val="tx1"/>
                </a:solidFill>
                <a:effectLst/>
                <a:latin typeface="+mn-lt"/>
                <a:ea typeface="+mn-ea"/>
                <a:cs typeface="+mn-cs"/>
                <a:hlinkClick r:id="rId22"/>
              </a:rPr>
              <a:t>[7]</a:t>
            </a:r>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90</a:t>
            </a:fld>
            <a:endParaRPr lang="en-US"/>
          </a:p>
        </p:txBody>
      </p:sp>
    </p:spTree>
    <p:extLst>
      <p:ext uri="{BB962C8B-B14F-4D97-AF65-F5344CB8AC3E}">
        <p14:creationId xmlns:p14="http://schemas.microsoft.com/office/powerpoint/2010/main" val="15370148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There are also other books written </a:t>
            </a:r>
            <a:r>
              <a:rPr lang="en-US" sz="1200" b="1" i="1" u="sng" strike="noStrike" kern="1200" baseline="0" dirty="0">
                <a:solidFill>
                  <a:schemeClr val="tx1"/>
                </a:solidFill>
                <a:latin typeface="+mn-lt"/>
                <a:ea typeface="+mn-ea"/>
                <a:cs typeface="+mn-cs"/>
              </a:rPr>
              <a:t>after</a:t>
            </a:r>
            <a:r>
              <a:rPr lang="en-US" sz="1200" b="0" i="0" u="none" strike="noStrike" kern="1200" baseline="0" dirty="0">
                <a:solidFill>
                  <a:schemeClr val="tx1"/>
                </a:solidFill>
                <a:latin typeface="+mn-lt"/>
                <a:ea typeface="+mn-ea"/>
                <a:cs typeface="+mn-cs"/>
              </a:rPr>
              <a:t> the book of Malachi, but </a:t>
            </a:r>
            <a:r>
              <a:rPr lang="en-US" sz="1200" b="1" i="1" u="sng" strike="noStrike" kern="1200" baseline="0" dirty="0">
                <a:solidFill>
                  <a:schemeClr val="tx1"/>
                </a:solidFill>
                <a:latin typeface="+mn-lt"/>
                <a:ea typeface="+mn-ea"/>
                <a:cs typeface="+mn-cs"/>
              </a:rPr>
              <a:t>before</a:t>
            </a:r>
            <a:r>
              <a:rPr lang="en-US" sz="1200" b="0" i="0" u="none" strike="noStrike" kern="1200" baseline="0" dirty="0">
                <a:solidFill>
                  <a:schemeClr val="tx1"/>
                </a:solidFill>
                <a:latin typeface="+mn-lt"/>
                <a:ea typeface="+mn-ea"/>
                <a:cs typeface="+mn-cs"/>
              </a:rPr>
              <a:t> the book of Matthew that some consider to be the Word of God.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These were included in the Septuagint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They are called </a:t>
            </a:r>
            <a:r>
              <a:rPr lang="en-US" sz="1200" b="0" i="0" u="none" strike="noStrike" kern="1200" baseline="0" dirty="0" err="1">
                <a:solidFill>
                  <a:schemeClr val="tx1"/>
                </a:solidFill>
                <a:latin typeface="+mn-lt"/>
                <a:ea typeface="+mn-ea"/>
                <a:cs typeface="+mn-cs"/>
              </a:rPr>
              <a:t>deutero</a:t>
            </a:r>
            <a:r>
              <a:rPr lang="en-US" sz="1200" b="0" i="0" u="none" strike="noStrike" kern="1200" baseline="0" dirty="0">
                <a:solidFill>
                  <a:schemeClr val="tx1"/>
                </a:solidFill>
                <a:latin typeface="+mn-lt"/>
                <a:ea typeface="+mn-ea"/>
                <a:cs typeface="+mn-cs"/>
              </a:rPr>
              <a:t>-canonical and/or apocryphal books of the Old Testament. These books include, but are not limited to the following: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Apocryphal Books mean books of a doubtful authenticity, although widely circulated as being true.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baseline="0" dirty="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kern="1200" baseline="0" dirty="0">
                <a:solidFill>
                  <a:schemeClr val="tx1"/>
                </a:solidFill>
                <a:latin typeface="+mn-lt"/>
                <a:ea typeface="+mn-ea"/>
                <a:cs typeface="+mn-cs"/>
              </a:rPr>
              <a:t>Esdras 1 &amp; 2 - </a:t>
            </a:r>
            <a:r>
              <a:rPr lang="en-US" sz="1200" b="0" i="0" kern="1200" dirty="0">
                <a:solidFill>
                  <a:schemeClr val="tx1"/>
                </a:solidFill>
                <a:effectLst/>
                <a:latin typeface="+mn-lt"/>
                <a:ea typeface="+mn-ea"/>
                <a:cs typeface="+mn-cs"/>
              </a:rPr>
              <a:t>The two books of Esdras are apocalyptic in character, but they portray certain aspects of Jewish history presented as fulfillments of predictions made in the distant past.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kern="1200" baseline="0" dirty="0">
                <a:solidFill>
                  <a:schemeClr val="tx1"/>
                </a:solidFill>
                <a:effectLst/>
                <a:latin typeface="+mn-lt"/>
                <a:ea typeface="+mn-ea"/>
                <a:cs typeface="+mn-cs"/>
              </a:rPr>
              <a:t>Tobit - </a:t>
            </a:r>
            <a:r>
              <a:rPr lang="en-US" sz="1200" b="0" i="0" kern="1200" dirty="0">
                <a:solidFill>
                  <a:schemeClr val="tx1"/>
                </a:solidFill>
                <a:effectLst/>
                <a:latin typeface="+mn-lt"/>
                <a:ea typeface="+mn-ea"/>
                <a:cs typeface="+mn-cs"/>
              </a:rPr>
              <a:t>Tobit, called Tobias in some versions, discusses Jews who have been faithful to the ritualistic requirements of their religion and have been abundantly rewarded for their good works.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kern="1200" baseline="0" dirty="0">
                <a:solidFill>
                  <a:schemeClr val="tx1"/>
                </a:solidFill>
                <a:effectLst/>
                <a:latin typeface="+mn-lt"/>
                <a:ea typeface="+mn-ea"/>
                <a:cs typeface="+mn-cs"/>
              </a:rPr>
              <a:t>Judith - </a:t>
            </a:r>
            <a:r>
              <a:rPr lang="en-US" sz="1200" b="0" i="0" kern="1200" dirty="0">
                <a:solidFill>
                  <a:schemeClr val="tx1"/>
                </a:solidFill>
                <a:effectLst/>
                <a:latin typeface="+mn-lt"/>
                <a:ea typeface="+mn-ea"/>
                <a:cs typeface="+mn-cs"/>
              </a:rPr>
              <a:t>Judith, which in many ways is similar to the Book of Esther, tells of a Jewish woman living in the city of Jerusalem at a time when the city is besieged by the Assyrians and her people are in a desperate situation. She is not only a faithful Jew but a courageous person who invades the camp of the enemy and succeeds in a plot that enables the Jews to achieve a remarkable victory.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kern="1200" baseline="0" dirty="0">
                <a:solidFill>
                  <a:schemeClr val="tx1"/>
                </a:solidFill>
                <a:effectLst/>
                <a:latin typeface="+mn-lt"/>
                <a:ea typeface="+mn-ea"/>
                <a:cs typeface="+mn-cs"/>
              </a:rPr>
              <a:t>Esther Chapters 10:4-16:24 – </a:t>
            </a:r>
            <a:r>
              <a:rPr lang="en-US" sz="1200" b="0" i="0" kern="1200" dirty="0">
                <a:solidFill>
                  <a:schemeClr val="tx1"/>
                </a:solidFill>
                <a:effectLst/>
                <a:latin typeface="+mn-lt"/>
                <a:ea typeface="+mn-ea"/>
                <a:cs typeface="+mn-cs"/>
              </a:rPr>
              <a:t>An additional six chapters appear interspersed in Esther in the </a:t>
            </a:r>
            <a:r>
              <a:rPr lang="en-US" sz="1200" b="0" i="0" u="none" strike="noStrike" kern="1200" dirty="0">
                <a:solidFill>
                  <a:schemeClr val="tx1"/>
                </a:solidFill>
                <a:effectLst/>
                <a:latin typeface="+mn-lt"/>
                <a:ea typeface="+mn-ea"/>
                <a:cs typeface="+mn-cs"/>
                <a:hlinkClick r:id="rId3"/>
              </a:rPr>
              <a:t>Septuagint</a:t>
            </a:r>
            <a:r>
              <a:rPr lang="en-US" sz="1200" b="0" i="0" kern="1200" dirty="0">
                <a:solidFill>
                  <a:schemeClr val="tx1"/>
                </a:solidFill>
                <a:effectLst/>
                <a:latin typeface="+mn-lt"/>
                <a:ea typeface="+mn-ea"/>
                <a:cs typeface="+mn-cs"/>
              </a:rPr>
              <a:t>, the Greek translation of the Bible. This was noted by </a:t>
            </a:r>
            <a:r>
              <a:rPr lang="en-US" sz="1200" b="0" i="0" u="none" strike="noStrike" kern="1200" dirty="0">
                <a:solidFill>
                  <a:schemeClr val="tx1"/>
                </a:solidFill>
                <a:effectLst/>
                <a:latin typeface="+mn-lt"/>
                <a:ea typeface="+mn-ea"/>
                <a:cs typeface="+mn-cs"/>
                <a:hlinkClick r:id="rId4"/>
              </a:rPr>
              <a:t>Jerome</a:t>
            </a:r>
            <a:r>
              <a:rPr lang="en-US" sz="1200" b="0" i="0" kern="1200" dirty="0">
                <a:solidFill>
                  <a:schemeClr val="tx1"/>
                </a:solidFill>
                <a:effectLst/>
                <a:latin typeface="+mn-lt"/>
                <a:ea typeface="+mn-ea"/>
                <a:cs typeface="+mn-cs"/>
              </a:rPr>
              <a:t> in compiling the Latin </a:t>
            </a:r>
            <a:r>
              <a:rPr lang="en-US" sz="1200" b="0" i="0" u="none" strike="noStrike" kern="1200" dirty="0">
                <a:solidFill>
                  <a:schemeClr val="tx1"/>
                </a:solidFill>
                <a:effectLst/>
                <a:latin typeface="+mn-lt"/>
                <a:ea typeface="+mn-ea"/>
                <a:cs typeface="+mn-cs"/>
                <a:hlinkClick r:id="rId5"/>
              </a:rPr>
              <a:t>Vulgate</a:t>
            </a:r>
            <a:r>
              <a:rPr lang="en-US" sz="1200" b="0" i="0" kern="1200" dirty="0">
                <a:solidFill>
                  <a:schemeClr val="tx1"/>
                </a:solidFill>
                <a:effectLst/>
                <a:latin typeface="+mn-lt"/>
                <a:ea typeface="+mn-ea"/>
                <a:cs typeface="+mn-cs"/>
              </a:rPr>
              <a:t>. Additionally, the Greek text contains many small changes in the meaning of the main text. Jerome recognized the former as additions not present in the </a:t>
            </a:r>
            <a:r>
              <a:rPr lang="en-US" sz="1200" b="0" i="0" u="none" strike="noStrike" kern="1200" dirty="0">
                <a:solidFill>
                  <a:schemeClr val="tx1"/>
                </a:solidFill>
                <a:effectLst/>
                <a:latin typeface="+mn-lt"/>
                <a:ea typeface="+mn-ea"/>
                <a:cs typeface="+mn-cs"/>
                <a:hlinkClick r:id="rId6"/>
              </a:rPr>
              <a:t>Hebrew Text</a:t>
            </a:r>
            <a:r>
              <a:rPr lang="en-US" sz="1200" b="0" i="0" kern="1200" dirty="0">
                <a:solidFill>
                  <a:schemeClr val="tx1"/>
                </a:solidFill>
                <a:effectLst/>
                <a:latin typeface="+mn-lt"/>
                <a:ea typeface="+mn-ea"/>
                <a:cs typeface="+mn-cs"/>
              </a:rPr>
              <a:t> and placed them at the end of his Latin translation. These additions include:</a:t>
            </a:r>
            <a:r>
              <a:rPr lang="en-US" sz="1200" b="0" i="0" u="none" strike="noStrike" kern="1200" baseline="30000" dirty="0">
                <a:solidFill>
                  <a:schemeClr val="tx1"/>
                </a:solidFill>
                <a:effectLst/>
                <a:latin typeface="+mn-lt"/>
                <a:ea typeface="+mn-ea"/>
                <a:cs typeface="+mn-cs"/>
                <a:hlinkClick r:id="rId7"/>
              </a:rPr>
              <a:t>[44]</a:t>
            </a:r>
            <a:r>
              <a:rPr lang="en-US" sz="1200" b="0" i="0" u="none" strike="noStrike" kern="1200" baseline="0" dirty="0">
                <a:solidFill>
                  <a:schemeClr val="tx1"/>
                </a:solidFill>
                <a:effectLst/>
                <a:latin typeface="+mn-lt"/>
                <a:ea typeface="+mn-ea"/>
                <a:cs typeface="+mn-cs"/>
              </a:rPr>
              <a:t> (1) </a:t>
            </a:r>
            <a:r>
              <a:rPr lang="en-US" sz="1200" b="0" i="0" kern="1200" dirty="0">
                <a:solidFill>
                  <a:schemeClr val="tx1"/>
                </a:solidFill>
                <a:effectLst/>
                <a:latin typeface="+mn-lt"/>
                <a:ea typeface="+mn-ea"/>
                <a:cs typeface="+mn-cs"/>
              </a:rPr>
              <a:t>an opening prologue that describes a dream</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had by Mordecai; (2) the contents of the decree against the Jews;</a:t>
            </a:r>
            <a:r>
              <a:rPr lang="en-US" sz="1200" b="0" i="0" kern="1200" baseline="0" dirty="0">
                <a:solidFill>
                  <a:schemeClr val="tx1"/>
                </a:solidFill>
                <a:effectLst/>
                <a:latin typeface="+mn-lt"/>
                <a:ea typeface="+mn-ea"/>
                <a:cs typeface="+mn-cs"/>
              </a:rPr>
              <a:t> (3) </a:t>
            </a:r>
            <a:r>
              <a:rPr lang="en-US" sz="1200" b="0" i="0" kern="1200" dirty="0">
                <a:solidFill>
                  <a:schemeClr val="tx1"/>
                </a:solidFill>
                <a:effectLst/>
                <a:latin typeface="+mn-lt"/>
                <a:ea typeface="+mn-ea"/>
                <a:cs typeface="+mn-cs"/>
              </a:rPr>
              <a:t>prayers for God's intervention offered by Mordecai and by Esther; (4) an expansion of the scene in which Esther appears before the king, with a mention of God's intervention;</a:t>
            </a:r>
            <a:r>
              <a:rPr lang="en-US" sz="1200" b="0" i="0" kern="1200" baseline="0" dirty="0">
                <a:solidFill>
                  <a:schemeClr val="tx1"/>
                </a:solidFill>
                <a:effectLst/>
                <a:latin typeface="+mn-lt"/>
                <a:ea typeface="+mn-ea"/>
                <a:cs typeface="+mn-cs"/>
              </a:rPr>
              <a:t> (5) </a:t>
            </a:r>
            <a:r>
              <a:rPr lang="en-US" sz="1200" b="0" i="0" kern="1200" dirty="0">
                <a:solidFill>
                  <a:schemeClr val="tx1"/>
                </a:solidFill>
                <a:effectLst/>
                <a:latin typeface="+mn-lt"/>
                <a:ea typeface="+mn-ea"/>
                <a:cs typeface="+mn-cs"/>
              </a:rPr>
              <a:t>a copy of the decree in favor of the Jews; (6) a passage in which Mordecai interprets his dream (from the prologue) in terms of the events that followed; (7) a colophon appended to the end, which reads: "In the fourth year of the reign of Ptolemy and Cleopatra, </a:t>
            </a:r>
            <a:r>
              <a:rPr lang="en-US" sz="1200" b="0" i="0" kern="1200" dirty="0" err="1">
                <a:solidFill>
                  <a:schemeClr val="tx1"/>
                </a:solidFill>
                <a:effectLst/>
                <a:latin typeface="+mn-lt"/>
                <a:ea typeface="+mn-ea"/>
                <a:cs typeface="+mn-cs"/>
              </a:rPr>
              <a:t>Dositheus</a:t>
            </a:r>
            <a:r>
              <a:rPr lang="en-US" sz="1200" b="0" i="0" kern="1200" dirty="0">
                <a:solidFill>
                  <a:schemeClr val="tx1"/>
                </a:solidFill>
                <a:effectLst/>
                <a:latin typeface="+mn-lt"/>
                <a:ea typeface="+mn-ea"/>
                <a:cs typeface="+mn-cs"/>
              </a:rPr>
              <a:t>, who said that he was a priest and a Levite, and his son Ptolemy brought to Egypt the preceding Letter about Purim, which they said was authentic and had been translated by Lysimachus son of Ptolemy, one of the residents of Jerusalem" (NRSV). It is unclear to which version of Greek Esther this colophon refers, and who exactly are the figures mentioned in it.</a:t>
            </a:r>
            <a:r>
              <a:rPr lang="en-US" sz="1200" b="0" i="0" u="none" strike="noStrike" kern="1200" baseline="30000" dirty="0">
                <a:solidFill>
                  <a:schemeClr val="tx1"/>
                </a:solidFill>
                <a:effectLst/>
                <a:latin typeface="+mn-lt"/>
                <a:ea typeface="+mn-ea"/>
                <a:cs typeface="+mn-cs"/>
                <a:hlinkClick r:id="rId8"/>
              </a:rPr>
              <a:t>[45]</a:t>
            </a:r>
            <a:endParaRPr lang="en-US" sz="1200" b="0" i="0" u="none" strike="noStrike" kern="1200" baseline="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kern="1200" baseline="0" dirty="0">
                <a:solidFill>
                  <a:schemeClr val="tx1"/>
                </a:solidFill>
                <a:effectLst/>
                <a:latin typeface="+mn-lt"/>
                <a:ea typeface="+mn-ea"/>
                <a:cs typeface="+mn-cs"/>
              </a:rPr>
              <a:t>Wisdom of Solomon - </a:t>
            </a:r>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Book of Wisdom</a:t>
            </a:r>
            <a:r>
              <a:rPr lang="en-US" sz="1200" b="0" i="0" kern="1200" dirty="0">
                <a:solidFill>
                  <a:schemeClr val="tx1"/>
                </a:solidFill>
                <a:effectLst/>
                <a:latin typeface="+mn-lt"/>
                <a:ea typeface="+mn-ea"/>
                <a:cs typeface="+mn-cs"/>
              </a:rPr>
              <a:t>, or the </a:t>
            </a:r>
            <a:r>
              <a:rPr lang="en-US" sz="1200" b="1" i="0" kern="1200" dirty="0">
                <a:solidFill>
                  <a:schemeClr val="tx1"/>
                </a:solidFill>
                <a:effectLst/>
                <a:latin typeface="+mn-lt"/>
                <a:ea typeface="+mn-ea"/>
                <a:cs typeface="+mn-cs"/>
              </a:rPr>
              <a:t>Wisdom of Solomon</a:t>
            </a:r>
            <a:r>
              <a:rPr lang="en-US" sz="1200" b="0" i="0" kern="1200" dirty="0">
                <a:solidFill>
                  <a:schemeClr val="tx1"/>
                </a:solidFill>
                <a:effectLst/>
                <a:latin typeface="+mn-lt"/>
                <a:ea typeface="+mn-ea"/>
                <a:cs typeface="+mn-cs"/>
              </a:rPr>
              <a:t>, is a Jewish work written in Greek and most likely composed in </a:t>
            </a:r>
            <a:r>
              <a:rPr lang="en-US" sz="1200" b="0" i="0" u="none" strike="noStrike" kern="1200" dirty="0">
                <a:solidFill>
                  <a:schemeClr val="tx1"/>
                </a:solidFill>
                <a:effectLst/>
                <a:latin typeface="+mn-lt"/>
                <a:ea typeface="+mn-ea"/>
                <a:cs typeface="+mn-cs"/>
                <a:hlinkClick r:id="rId9"/>
              </a:rPr>
              <a:t>Alexandria</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0"/>
              </a:rPr>
              <a:t>Egypt</a:t>
            </a:r>
            <a:r>
              <a:rPr lang="en-US" sz="1200" b="0" i="0" kern="1200" dirty="0">
                <a:solidFill>
                  <a:schemeClr val="tx1"/>
                </a:solidFill>
                <a:effectLst/>
                <a:latin typeface="+mn-lt"/>
                <a:ea typeface="+mn-ea"/>
                <a:cs typeface="+mn-cs"/>
              </a:rPr>
              <a:t>. Generally dated to the mid first century BC,</a:t>
            </a:r>
            <a:r>
              <a:rPr lang="en-US" sz="1200" b="0" i="0" u="none" strike="noStrike" kern="1200" baseline="30000" dirty="0">
                <a:solidFill>
                  <a:schemeClr val="tx1"/>
                </a:solidFill>
                <a:effectLst/>
                <a:latin typeface="+mn-lt"/>
                <a:ea typeface="+mn-ea"/>
                <a:cs typeface="+mn-cs"/>
                <a:hlinkClick r:id="rId11"/>
              </a:rPr>
              <a:t>[1]</a:t>
            </a:r>
            <a:r>
              <a:rPr lang="en-US" sz="1200" b="0" i="0" kern="1200" dirty="0">
                <a:solidFill>
                  <a:schemeClr val="tx1"/>
                </a:solidFill>
                <a:effectLst/>
                <a:latin typeface="+mn-lt"/>
                <a:ea typeface="+mn-ea"/>
                <a:cs typeface="+mn-cs"/>
              </a:rPr>
              <a:t> the central theme of the work is "Wisdom" itself, appearing under two principal aspects. In its relation to man, Wisdom is the perfection of knowledge of the righteous as a gift from God showing itself in action. In direct relation to God, Wisdom is with God from all eternity</a:t>
            </a:r>
            <a:endParaRPr lang="en-US" sz="1200" b="0" i="0" u="none" strike="noStrike" kern="1200" baseline="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Wisdom of </a:t>
            </a:r>
            <a:r>
              <a:rPr lang="en-US" dirty="0" err="1"/>
              <a:t>Jesús</a:t>
            </a:r>
            <a:r>
              <a:rPr lang="en-US" dirty="0"/>
              <a:t> ben Sirach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Baruch - </a:t>
            </a:r>
            <a:r>
              <a:rPr lang="en-US" sz="1200" b="0" i="0" kern="1200" dirty="0">
                <a:solidFill>
                  <a:schemeClr val="tx1"/>
                </a:solidFill>
                <a:effectLst/>
                <a:latin typeface="+mn-lt"/>
                <a:ea typeface="+mn-ea"/>
                <a:cs typeface="+mn-cs"/>
              </a:rPr>
              <a:t>A brief </a:t>
            </a:r>
            <a:r>
              <a:rPr lang="en-US" sz="1200" b="1" i="0" kern="1200" dirty="0">
                <a:solidFill>
                  <a:schemeClr val="tx1"/>
                </a:solidFill>
                <a:effectLst/>
                <a:latin typeface="+mn-lt"/>
                <a:ea typeface="+mn-ea"/>
                <a:cs typeface="+mn-cs"/>
              </a:rPr>
              <a:t>introduction</a:t>
            </a:r>
            <a:r>
              <a:rPr lang="en-US" sz="1200" b="0" i="0" kern="1200" dirty="0">
                <a:solidFill>
                  <a:schemeClr val="tx1"/>
                </a:solidFill>
                <a:effectLst/>
                <a:latin typeface="+mn-lt"/>
                <a:ea typeface="+mn-ea"/>
                <a:cs typeface="+mn-cs"/>
              </a:rPr>
              <a:t> reports that Baruch wrote the book five years after the destruction of Jerusalem by Babylonia in 586 </a:t>
            </a:r>
            <a:r>
              <a:rPr lang="en-US" sz="1200" b="0" i="0" kern="1200" dirty="0" err="1">
                <a:solidFill>
                  <a:schemeClr val="tx1"/>
                </a:solidFill>
                <a:effectLst/>
                <a:latin typeface="+mn-lt"/>
                <a:ea typeface="+mn-ea"/>
                <a:cs typeface="+mn-cs"/>
              </a:rPr>
              <a:t>bc</a:t>
            </a:r>
            <a:r>
              <a:rPr lang="en-US" sz="1200" b="0" i="0" kern="1200" dirty="0">
                <a:solidFill>
                  <a:schemeClr val="tx1"/>
                </a:solidFill>
                <a:effectLst/>
                <a:latin typeface="+mn-lt"/>
                <a:ea typeface="+mn-ea"/>
                <a:cs typeface="+mn-cs"/>
              </a:rPr>
              <a:t>. A long prayer (1:15–3:8) is a national confession of sins similar to the lamentation in chapter nine of the Old Testament Book of Daniel. It is named after </a:t>
            </a:r>
            <a:r>
              <a:rPr lang="en-US" sz="1200" b="0" i="0" u="none" strike="noStrike" kern="1200" dirty="0">
                <a:solidFill>
                  <a:schemeClr val="tx1"/>
                </a:solidFill>
                <a:effectLst/>
                <a:latin typeface="+mn-lt"/>
                <a:ea typeface="+mn-ea"/>
                <a:cs typeface="+mn-cs"/>
                <a:hlinkClick r:id="rId12"/>
              </a:rPr>
              <a:t>Baruch ben </a:t>
            </a:r>
            <a:r>
              <a:rPr lang="en-US" sz="1200" b="0" i="0" u="none" strike="noStrike" kern="1200" dirty="0" err="1">
                <a:solidFill>
                  <a:schemeClr val="tx1"/>
                </a:solidFill>
                <a:effectLst/>
                <a:latin typeface="+mn-lt"/>
                <a:ea typeface="+mn-ea"/>
                <a:cs typeface="+mn-cs"/>
                <a:hlinkClick r:id="rId12"/>
              </a:rPr>
              <a:t>Neriah</a:t>
            </a:r>
            <a:r>
              <a:rPr lang="en-US" sz="1200" b="0" i="0" kern="1200" dirty="0">
                <a:solidFill>
                  <a:schemeClr val="tx1"/>
                </a:solidFill>
                <a:effectLst/>
                <a:latin typeface="+mn-lt"/>
                <a:ea typeface="+mn-ea"/>
                <a:cs typeface="+mn-cs"/>
              </a:rPr>
              <a:t>, Jeremiah's well-known scribe, who is mentioned at Baruch 1:1, and has been presumed to be the author of the whole work.</a:t>
            </a:r>
            <a:r>
              <a:rPr lang="en-US" sz="1200" b="0" i="0" u="none" strike="noStrike" kern="1200" baseline="30000" dirty="0">
                <a:solidFill>
                  <a:schemeClr val="tx1"/>
                </a:solidFill>
                <a:effectLst/>
                <a:latin typeface="+mn-lt"/>
                <a:ea typeface="+mn-ea"/>
                <a:cs typeface="+mn-cs"/>
                <a:hlinkClick r:id="rId13"/>
              </a:rPr>
              <a:t>[1]</a:t>
            </a:r>
            <a:r>
              <a:rPr lang="en-US" sz="1200" b="0" i="0" kern="1200" dirty="0">
                <a:solidFill>
                  <a:schemeClr val="tx1"/>
                </a:solidFill>
                <a:effectLst/>
                <a:latin typeface="+mn-lt"/>
                <a:ea typeface="+mn-ea"/>
                <a:cs typeface="+mn-cs"/>
              </a:rPr>
              <a:t> The book is a reflection of a late Jewish writer on the circumstances of Jewish exiles from Babylon, with meditations on the theology and history of Israel, discussions of wisdom, and a direct address to residents of Jerusalem and the Diaspora.</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 Epistle of Jeremiah - </a:t>
            </a:r>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Letter of Jeremiah</a:t>
            </a:r>
            <a:r>
              <a:rPr lang="en-US" sz="1200" b="0" i="0" kern="1200" dirty="0">
                <a:solidFill>
                  <a:schemeClr val="tx1"/>
                </a:solidFill>
                <a:effectLst/>
                <a:latin typeface="+mn-lt"/>
                <a:ea typeface="+mn-ea"/>
                <a:cs typeface="+mn-cs"/>
              </a:rPr>
              <a:t>, also known as the </a:t>
            </a:r>
            <a:r>
              <a:rPr lang="en-US" sz="1200" b="1" i="0" kern="1200" dirty="0">
                <a:solidFill>
                  <a:schemeClr val="tx1"/>
                </a:solidFill>
                <a:effectLst/>
                <a:latin typeface="+mn-lt"/>
                <a:ea typeface="+mn-ea"/>
                <a:cs typeface="+mn-cs"/>
              </a:rPr>
              <a:t>Epistle of Jeremiah</a:t>
            </a:r>
            <a:r>
              <a:rPr lang="en-US" sz="1200" b="0" i="0" kern="1200" dirty="0">
                <a:solidFill>
                  <a:schemeClr val="tx1"/>
                </a:solidFill>
                <a:effectLst/>
                <a:latin typeface="+mn-lt"/>
                <a:ea typeface="+mn-ea"/>
                <a:cs typeface="+mn-cs"/>
              </a:rPr>
              <a:t>, is a </a:t>
            </a:r>
            <a:r>
              <a:rPr lang="en-US" sz="1200" b="0" i="0" u="none" strike="noStrike" kern="1200" dirty="0">
                <a:solidFill>
                  <a:schemeClr val="tx1"/>
                </a:solidFill>
                <a:effectLst/>
                <a:latin typeface="+mn-lt"/>
                <a:ea typeface="+mn-ea"/>
                <a:cs typeface="+mn-cs"/>
                <a:hlinkClick r:id="rId14"/>
              </a:rPr>
              <a:t>deuterocanonical</a:t>
            </a:r>
            <a:r>
              <a:rPr lang="en-US" sz="1200" b="0" i="0" kern="1200" dirty="0">
                <a:solidFill>
                  <a:schemeClr val="tx1"/>
                </a:solidFill>
                <a:effectLst/>
                <a:latin typeface="+mn-lt"/>
                <a:ea typeface="+mn-ea"/>
                <a:cs typeface="+mn-cs"/>
              </a:rPr>
              <a:t> book of the </a:t>
            </a:r>
            <a:r>
              <a:rPr lang="en-US" sz="1200" b="0" i="0" u="none" strike="noStrike" kern="1200" dirty="0">
                <a:solidFill>
                  <a:schemeClr val="tx1"/>
                </a:solidFill>
                <a:effectLst/>
                <a:latin typeface="+mn-lt"/>
                <a:ea typeface="+mn-ea"/>
                <a:cs typeface="+mn-cs"/>
                <a:hlinkClick r:id="rId15"/>
              </a:rPr>
              <a:t>Old Testament</a:t>
            </a:r>
            <a:r>
              <a:rPr lang="en-US" sz="1200" b="0" i="0" kern="1200" dirty="0">
                <a:solidFill>
                  <a:schemeClr val="tx1"/>
                </a:solidFill>
                <a:effectLst/>
                <a:latin typeface="+mn-lt"/>
                <a:ea typeface="+mn-ea"/>
                <a:cs typeface="+mn-cs"/>
              </a:rPr>
              <a:t>; this letter purports to have been written by </a:t>
            </a:r>
            <a:r>
              <a:rPr lang="en-US" sz="1200" b="0" i="0" u="none" strike="noStrike" kern="1200" dirty="0">
                <a:solidFill>
                  <a:schemeClr val="tx1"/>
                </a:solidFill>
                <a:effectLst/>
                <a:latin typeface="+mn-lt"/>
                <a:ea typeface="+mn-ea"/>
                <a:cs typeface="+mn-cs"/>
                <a:hlinkClick r:id="rId16"/>
              </a:rPr>
              <a:t>Jeremiah</a:t>
            </a:r>
            <a:r>
              <a:rPr lang="en-US" sz="1200" b="0" i="0" u="none" strike="noStrike" kern="1200" baseline="30000" dirty="0">
                <a:solidFill>
                  <a:schemeClr val="tx1"/>
                </a:solidFill>
                <a:effectLst/>
                <a:latin typeface="+mn-lt"/>
                <a:ea typeface="+mn-ea"/>
                <a:cs typeface="+mn-cs"/>
                <a:hlinkClick r:id="rId17"/>
              </a:rPr>
              <a:t>[1]</a:t>
            </a:r>
            <a:r>
              <a:rPr lang="en-US" sz="1200" b="0" i="0" kern="1200" dirty="0">
                <a:solidFill>
                  <a:schemeClr val="tx1"/>
                </a:solidFill>
                <a:effectLst/>
                <a:latin typeface="+mn-lt"/>
                <a:ea typeface="+mn-ea"/>
                <a:cs typeface="+mn-cs"/>
              </a:rPr>
              <a:t> to the Jews who were about to be carried away as captives to </a:t>
            </a:r>
            <a:r>
              <a:rPr lang="en-US" sz="1200" b="0" i="0" u="none" strike="noStrike" kern="1200" dirty="0">
                <a:solidFill>
                  <a:schemeClr val="tx1"/>
                </a:solidFill>
                <a:effectLst/>
                <a:latin typeface="+mn-lt"/>
                <a:ea typeface="+mn-ea"/>
                <a:cs typeface="+mn-cs"/>
                <a:hlinkClick r:id="rId18"/>
              </a:rPr>
              <a:t>Babylon</a:t>
            </a:r>
            <a:r>
              <a:rPr lang="en-US" sz="1200" b="0" i="0" kern="1200" dirty="0">
                <a:solidFill>
                  <a:schemeClr val="tx1"/>
                </a:solidFill>
                <a:effectLst/>
                <a:latin typeface="+mn-lt"/>
                <a:ea typeface="+mn-ea"/>
                <a:cs typeface="+mn-cs"/>
              </a:rPr>
              <a:t> by </a:t>
            </a:r>
            <a:r>
              <a:rPr lang="en-US" sz="1200" b="0" i="0" u="none" strike="noStrike" kern="1200" dirty="0">
                <a:solidFill>
                  <a:schemeClr val="tx1"/>
                </a:solidFill>
                <a:effectLst/>
                <a:latin typeface="+mn-lt"/>
                <a:ea typeface="+mn-ea"/>
                <a:cs typeface="+mn-cs"/>
                <a:hlinkClick r:id="rId19"/>
              </a:rPr>
              <a:t>Nebuchadnezzar</a:t>
            </a:r>
            <a:r>
              <a:rPr lang="en-US" sz="1200" b="0" i="0" kern="1200" dirty="0">
                <a:solidFill>
                  <a:schemeClr val="tx1"/>
                </a:solidFill>
                <a:effectLst/>
                <a:latin typeface="+mn-lt"/>
                <a:ea typeface="+mn-ea"/>
                <a:cs typeface="+mn-cs"/>
              </a:rPr>
              <a:t>. It is included in </a:t>
            </a:r>
            <a:r>
              <a:rPr lang="en-US" sz="1200" b="0" i="0" u="none" strike="noStrike" kern="1200" dirty="0">
                <a:solidFill>
                  <a:schemeClr val="tx1"/>
                </a:solidFill>
                <a:effectLst/>
                <a:latin typeface="+mn-lt"/>
                <a:ea typeface="+mn-ea"/>
                <a:cs typeface="+mn-cs"/>
                <a:hlinkClick r:id="rId20"/>
              </a:rPr>
              <a:t>Roman Catholic</a:t>
            </a:r>
            <a:r>
              <a:rPr lang="en-US" sz="1200" b="0" i="0" kern="1200" dirty="0">
                <a:solidFill>
                  <a:schemeClr val="tx1"/>
                </a:solidFill>
                <a:effectLst/>
                <a:latin typeface="+mn-lt"/>
                <a:ea typeface="+mn-ea"/>
                <a:cs typeface="+mn-cs"/>
              </a:rPr>
              <a:t> Bibles as the final chapter of the </a:t>
            </a:r>
            <a:r>
              <a:rPr lang="en-US" sz="1200" b="0" i="0" u="none" strike="noStrike" kern="1200" dirty="0">
                <a:solidFill>
                  <a:schemeClr val="tx1"/>
                </a:solidFill>
                <a:effectLst/>
                <a:latin typeface="+mn-lt"/>
                <a:ea typeface="+mn-ea"/>
                <a:cs typeface="+mn-cs"/>
                <a:hlinkClick r:id="rId21"/>
              </a:rPr>
              <a:t>Book of Baruch</a:t>
            </a:r>
            <a:r>
              <a:rPr lang="en-US" sz="1200" b="0" i="0" kern="1200" dirty="0">
                <a:solidFill>
                  <a:schemeClr val="tx1"/>
                </a:solidFill>
                <a:effectLst/>
                <a:latin typeface="+mn-lt"/>
                <a:ea typeface="+mn-ea"/>
                <a:cs typeface="+mn-cs"/>
              </a:rPr>
              <a:t>.</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Jubilees - </a:t>
            </a:r>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Book of Jubilees</a:t>
            </a:r>
            <a:r>
              <a:rPr lang="en-US" sz="1200" b="0" i="0" kern="1200" dirty="0">
                <a:solidFill>
                  <a:schemeClr val="tx1"/>
                </a:solidFill>
                <a:effectLst/>
                <a:latin typeface="+mn-lt"/>
                <a:ea typeface="+mn-ea"/>
                <a:cs typeface="+mn-cs"/>
              </a:rPr>
              <a:t>, sometimes called </a:t>
            </a:r>
            <a:r>
              <a:rPr lang="en-US" sz="1200" b="1" i="0" kern="1200" dirty="0">
                <a:solidFill>
                  <a:schemeClr val="tx1"/>
                </a:solidFill>
                <a:effectLst/>
                <a:latin typeface="+mn-lt"/>
                <a:ea typeface="+mn-ea"/>
                <a:cs typeface="+mn-cs"/>
              </a:rPr>
              <a:t>Lesser Genesis</a:t>
            </a:r>
            <a:r>
              <a:rPr lang="en-US" sz="1200" b="0"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Leptogenesis</a:t>
            </a:r>
            <a:r>
              <a:rPr lang="en-US" sz="1200" b="0" i="0" kern="1200" dirty="0">
                <a:solidFill>
                  <a:schemeClr val="tx1"/>
                </a:solidFill>
                <a:effectLst/>
                <a:latin typeface="+mn-lt"/>
                <a:ea typeface="+mn-ea"/>
                <a:cs typeface="+mn-cs"/>
              </a:rPr>
              <a:t>), is an ancient </a:t>
            </a:r>
            <a:r>
              <a:rPr lang="en-US" sz="1200" b="0" i="0" u="none" strike="noStrike" kern="1200" dirty="0">
                <a:solidFill>
                  <a:schemeClr val="tx1"/>
                </a:solidFill>
                <a:effectLst/>
                <a:latin typeface="+mn-lt"/>
                <a:ea typeface="+mn-ea"/>
                <a:cs typeface="+mn-cs"/>
                <a:hlinkClick r:id="rId22"/>
              </a:rPr>
              <a:t>Jewish</a:t>
            </a:r>
            <a:r>
              <a:rPr lang="en-US" sz="1200" b="0" i="0" kern="1200" dirty="0">
                <a:solidFill>
                  <a:schemeClr val="tx1"/>
                </a:solidFill>
                <a:effectLst/>
                <a:latin typeface="+mn-lt"/>
                <a:ea typeface="+mn-ea"/>
                <a:cs typeface="+mn-cs"/>
              </a:rPr>
              <a:t> religious work of 50 chapters, considered canonical by the </a:t>
            </a:r>
            <a:r>
              <a:rPr lang="en-US" sz="1200" b="0" i="0" u="none" strike="noStrike" kern="1200" dirty="0">
                <a:solidFill>
                  <a:schemeClr val="tx1"/>
                </a:solidFill>
                <a:effectLst/>
                <a:latin typeface="+mn-lt"/>
                <a:ea typeface="+mn-ea"/>
                <a:cs typeface="+mn-cs"/>
                <a:hlinkClick r:id="rId23"/>
              </a:rPr>
              <a:t>Ethiopian Orthodox Church</a:t>
            </a:r>
            <a:r>
              <a:rPr lang="en-US" sz="1200" b="0" i="0" kern="1200" dirty="0">
                <a:solidFill>
                  <a:schemeClr val="tx1"/>
                </a:solidFill>
                <a:effectLst/>
                <a:latin typeface="+mn-lt"/>
                <a:ea typeface="+mn-ea"/>
                <a:cs typeface="+mn-cs"/>
              </a:rPr>
              <a:t> as well as </a:t>
            </a:r>
            <a:r>
              <a:rPr lang="en-US" sz="1200" b="0" i="0" u="none" strike="noStrike" kern="1200" dirty="0">
                <a:solidFill>
                  <a:schemeClr val="tx1"/>
                </a:solidFill>
                <a:effectLst/>
                <a:latin typeface="+mn-lt"/>
                <a:ea typeface="+mn-ea"/>
                <a:cs typeface="+mn-cs"/>
                <a:hlinkClick r:id="rId24"/>
              </a:rPr>
              <a:t>Beta Israel</a:t>
            </a:r>
            <a:r>
              <a:rPr lang="en-US" sz="1200" b="0" i="0" kern="1200" dirty="0">
                <a:solidFill>
                  <a:schemeClr val="tx1"/>
                </a:solidFill>
                <a:effectLst/>
                <a:latin typeface="+mn-lt"/>
                <a:ea typeface="+mn-ea"/>
                <a:cs typeface="+mn-cs"/>
              </a:rPr>
              <a:t> (Ethiopian Jews), where it is known as the </a:t>
            </a:r>
            <a:r>
              <a:rPr lang="en-US" sz="1200" b="0" i="1" kern="1200" dirty="0">
                <a:solidFill>
                  <a:schemeClr val="tx1"/>
                </a:solidFill>
                <a:effectLst/>
                <a:latin typeface="+mn-lt"/>
                <a:ea typeface="+mn-ea"/>
                <a:cs typeface="+mn-cs"/>
              </a:rPr>
              <a:t>Book of Division</a:t>
            </a:r>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 Book of Jubilees claims to present "the history of the division of the days of the Law, of the events of the years, the year-weeks, and the jubilees of the world" as revealed to </a:t>
            </a:r>
            <a:r>
              <a:rPr lang="en-US" sz="1200" b="0" i="0" u="none" strike="noStrike" kern="1200" dirty="0">
                <a:solidFill>
                  <a:schemeClr val="tx1"/>
                </a:solidFill>
                <a:effectLst/>
                <a:latin typeface="+mn-lt"/>
                <a:ea typeface="+mn-ea"/>
                <a:cs typeface="+mn-cs"/>
                <a:hlinkClick r:id="rId25"/>
              </a:rPr>
              <a:t>Moses</a:t>
            </a:r>
            <a:r>
              <a:rPr lang="en-US" sz="1200" b="0" i="0" kern="1200" dirty="0">
                <a:solidFill>
                  <a:schemeClr val="tx1"/>
                </a:solidFill>
                <a:effectLst/>
                <a:latin typeface="+mn-lt"/>
                <a:ea typeface="+mn-ea"/>
                <a:cs typeface="+mn-cs"/>
              </a:rPr>
              <a:t> (in addition to the </a:t>
            </a:r>
            <a:r>
              <a:rPr lang="en-US" sz="1200" b="0" i="0" u="none" strike="noStrike" kern="1200" dirty="0">
                <a:solidFill>
                  <a:schemeClr val="tx1"/>
                </a:solidFill>
                <a:effectLst/>
                <a:latin typeface="+mn-lt"/>
                <a:ea typeface="+mn-ea"/>
                <a:cs typeface="+mn-cs"/>
                <a:hlinkClick r:id="rId26"/>
              </a:rPr>
              <a:t>Torah</a:t>
            </a:r>
            <a:r>
              <a:rPr lang="en-US" sz="1200" b="0" i="0" kern="1200" dirty="0">
                <a:solidFill>
                  <a:schemeClr val="tx1"/>
                </a:solidFill>
                <a:effectLst/>
                <a:latin typeface="+mn-lt"/>
                <a:ea typeface="+mn-ea"/>
                <a:cs typeface="+mn-cs"/>
              </a:rPr>
              <a:t> or "Instruction") by </a:t>
            </a:r>
            <a:r>
              <a:rPr lang="en-US" sz="1200" b="0" i="0" u="none" strike="noStrike" kern="1200" dirty="0">
                <a:solidFill>
                  <a:schemeClr val="tx1"/>
                </a:solidFill>
                <a:effectLst/>
                <a:latin typeface="+mn-lt"/>
                <a:ea typeface="+mn-ea"/>
                <a:cs typeface="+mn-cs"/>
                <a:hlinkClick r:id="rId27"/>
              </a:rPr>
              <a:t>angels</a:t>
            </a:r>
            <a:r>
              <a:rPr lang="en-US" sz="1200" b="0" i="0" kern="1200" dirty="0">
                <a:solidFill>
                  <a:schemeClr val="tx1"/>
                </a:solidFill>
                <a:effectLst/>
                <a:latin typeface="+mn-lt"/>
                <a:ea typeface="+mn-ea"/>
                <a:cs typeface="+mn-cs"/>
              </a:rPr>
              <a:t> while he was on </a:t>
            </a:r>
            <a:r>
              <a:rPr lang="en-US" sz="1200" b="0" i="0" u="none" strike="noStrike" kern="1200" dirty="0">
                <a:solidFill>
                  <a:schemeClr val="tx1"/>
                </a:solidFill>
                <a:effectLst/>
                <a:latin typeface="+mn-lt"/>
                <a:ea typeface="+mn-ea"/>
                <a:cs typeface="+mn-cs"/>
                <a:hlinkClick r:id="rId28"/>
              </a:rPr>
              <a:t>Mount Sinai</a:t>
            </a:r>
            <a:r>
              <a:rPr lang="en-US" sz="1200" b="0" i="0" kern="1200" dirty="0">
                <a:solidFill>
                  <a:schemeClr val="tx1"/>
                </a:solidFill>
                <a:effectLst/>
                <a:latin typeface="+mn-lt"/>
                <a:ea typeface="+mn-ea"/>
                <a:cs typeface="+mn-cs"/>
              </a:rPr>
              <a:t> for forty days and forty nights.</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 Worship of </a:t>
            </a:r>
            <a:r>
              <a:rPr lang="en-US" dirty="0" err="1"/>
              <a:t>Azariah</a:t>
            </a:r>
            <a:r>
              <a:rPr lang="en-US" dirty="0"/>
              <a:t> and the Song of the Three Holy Children - </a:t>
            </a:r>
            <a:r>
              <a:rPr lang="en-US" sz="1200" b="0" i="0" kern="1200" dirty="0">
                <a:solidFill>
                  <a:schemeClr val="tx1"/>
                </a:solidFill>
                <a:effectLst/>
                <a:latin typeface="+mn-lt"/>
                <a:ea typeface="+mn-ea"/>
                <a:cs typeface="+mn-cs"/>
              </a:rPr>
              <a:t>is a passage which appears after </a:t>
            </a:r>
            <a:r>
              <a:rPr lang="en-US" sz="1200" b="0" i="0" u="none" strike="noStrike" kern="1200" dirty="0">
                <a:solidFill>
                  <a:schemeClr val="tx1"/>
                </a:solidFill>
                <a:effectLst/>
                <a:latin typeface="+mn-lt"/>
                <a:ea typeface="+mn-ea"/>
                <a:cs typeface="+mn-cs"/>
                <a:hlinkClick r:id="rId29"/>
              </a:rPr>
              <a:t>Daniel</a:t>
            </a:r>
            <a:r>
              <a:rPr lang="en-US" sz="1200" b="0" i="0" kern="1200" dirty="0">
                <a:solidFill>
                  <a:schemeClr val="tx1"/>
                </a:solidFill>
                <a:effectLst/>
                <a:latin typeface="+mn-lt"/>
                <a:ea typeface="+mn-ea"/>
                <a:cs typeface="+mn-cs"/>
              </a:rPr>
              <a:t> 3:23 in some translations of the </a:t>
            </a:r>
            <a:r>
              <a:rPr lang="en-US" sz="1200" b="0" i="0" u="none" strike="noStrike" kern="1200" dirty="0">
                <a:solidFill>
                  <a:schemeClr val="tx1"/>
                </a:solidFill>
                <a:effectLst/>
                <a:latin typeface="+mn-lt"/>
                <a:ea typeface="+mn-ea"/>
                <a:cs typeface="+mn-cs"/>
                <a:hlinkClick r:id="rId30"/>
              </a:rPr>
              <a:t>Bible</a:t>
            </a:r>
            <a:r>
              <a:rPr lang="en-US" sz="1200" b="0" i="0" kern="1200" dirty="0">
                <a:solidFill>
                  <a:schemeClr val="tx1"/>
                </a:solidFill>
                <a:effectLst/>
                <a:latin typeface="+mn-lt"/>
                <a:ea typeface="+mn-ea"/>
                <a:cs typeface="+mn-cs"/>
              </a:rPr>
              <a:t>, including the ancient Greek </a:t>
            </a:r>
            <a:r>
              <a:rPr lang="en-US" sz="1200" b="0" i="0" u="none" strike="noStrike" kern="1200" dirty="0">
                <a:solidFill>
                  <a:schemeClr val="tx1"/>
                </a:solidFill>
                <a:effectLst/>
                <a:latin typeface="+mn-lt"/>
                <a:ea typeface="+mn-ea"/>
                <a:cs typeface="+mn-cs"/>
                <a:hlinkClick r:id="rId3"/>
              </a:rPr>
              <a:t>Septuagint</a:t>
            </a:r>
            <a:r>
              <a:rPr lang="en-US" sz="1200" b="0" i="0" kern="1200" dirty="0">
                <a:solidFill>
                  <a:schemeClr val="tx1"/>
                </a:solidFill>
                <a:effectLst/>
                <a:latin typeface="+mn-lt"/>
                <a:ea typeface="+mn-ea"/>
                <a:cs typeface="+mn-cs"/>
              </a:rPr>
              <a:t> translation. It is accepted as canonical scripture by Roman Catholic and Eastern Orthodox Christians, but rejected by Protestants. The passage includes three main components. The first is the penitential prayer of Daniel's friend </a:t>
            </a:r>
            <a:r>
              <a:rPr lang="en-US" sz="1200" b="0" i="0" kern="1200" dirty="0" err="1">
                <a:solidFill>
                  <a:schemeClr val="tx1"/>
                </a:solidFill>
                <a:effectLst/>
                <a:latin typeface="+mn-lt"/>
                <a:ea typeface="+mn-ea"/>
                <a:cs typeface="+mn-cs"/>
              </a:rPr>
              <a:t>Azariah</a:t>
            </a:r>
            <a:r>
              <a:rPr lang="en-US" sz="1200" b="0" i="0" kern="1200" dirty="0">
                <a:solidFill>
                  <a:schemeClr val="tx1"/>
                </a:solidFill>
                <a:effectLst/>
                <a:latin typeface="+mn-lt"/>
                <a:ea typeface="+mn-ea"/>
                <a:cs typeface="+mn-cs"/>
              </a:rPr>
              <a:t> (called Abednego in Babylonian, according to </a:t>
            </a:r>
            <a:r>
              <a:rPr lang="en-US" sz="1200" b="0" i="0" u="none" strike="noStrike" kern="1200" dirty="0">
                <a:solidFill>
                  <a:schemeClr val="tx1"/>
                </a:solidFill>
                <a:effectLst/>
                <a:latin typeface="+mn-lt"/>
                <a:ea typeface="+mn-ea"/>
                <a:cs typeface="+mn-cs"/>
                <a:hlinkClick r:id="rId31"/>
              </a:rPr>
              <a:t>Daniel 1:6–7</a:t>
            </a:r>
            <a:r>
              <a:rPr lang="en-US" sz="1200" b="0" i="0" kern="1200" dirty="0">
                <a:solidFill>
                  <a:schemeClr val="tx1"/>
                </a:solidFill>
                <a:effectLst/>
                <a:latin typeface="+mn-lt"/>
                <a:ea typeface="+mn-ea"/>
                <a:cs typeface="+mn-cs"/>
              </a:rPr>
              <a:t>) while the </a:t>
            </a:r>
            <a:r>
              <a:rPr lang="en-US" sz="1200" b="0" i="0" u="none" strike="noStrike" kern="1200" dirty="0">
                <a:solidFill>
                  <a:schemeClr val="tx1"/>
                </a:solidFill>
                <a:effectLst/>
                <a:latin typeface="+mn-lt"/>
                <a:ea typeface="+mn-ea"/>
                <a:cs typeface="+mn-cs"/>
                <a:hlinkClick r:id="rId32"/>
              </a:rPr>
              <a:t>three youths</a:t>
            </a:r>
            <a:r>
              <a:rPr lang="en-US" sz="1200" b="0" i="0" kern="1200" dirty="0">
                <a:solidFill>
                  <a:schemeClr val="tx1"/>
                </a:solidFill>
                <a:effectLst/>
                <a:latin typeface="+mn-lt"/>
                <a:ea typeface="+mn-ea"/>
                <a:cs typeface="+mn-cs"/>
              </a:rPr>
              <a:t> were in the </a:t>
            </a:r>
            <a:r>
              <a:rPr lang="en-US" sz="1200" b="0" i="0" u="none" strike="noStrike" kern="1200" dirty="0">
                <a:solidFill>
                  <a:schemeClr val="tx1"/>
                </a:solidFill>
                <a:effectLst/>
                <a:latin typeface="+mn-lt"/>
                <a:ea typeface="+mn-ea"/>
                <a:cs typeface="+mn-cs"/>
                <a:hlinkClick r:id="rId33"/>
              </a:rPr>
              <a:t>fiery furnace</a:t>
            </a:r>
            <a:r>
              <a:rPr lang="en-US" sz="1200" b="0" i="0" kern="1200" dirty="0">
                <a:solidFill>
                  <a:schemeClr val="tx1"/>
                </a:solidFill>
                <a:effectLst/>
                <a:latin typeface="+mn-lt"/>
                <a:ea typeface="+mn-ea"/>
                <a:cs typeface="+mn-cs"/>
              </a:rPr>
              <a:t>. The second component is a brief account of a radiant figure who met them in the furnace yet who was unburned. The third component is the hymn of praise they sang when they realized their deliverance. The hymn includes the refrain, "Praise and exalt Him above all forever...", repeated many times, each naming a feature of the world.</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 History of Susanna - </a:t>
            </a:r>
            <a:r>
              <a:rPr lang="en-US" sz="1200" b="0" i="0" kern="1200" dirty="0">
                <a:solidFill>
                  <a:schemeClr val="tx1"/>
                </a:solidFill>
                <a:effectLst/>
                <a:latin typeface="+mn-lt"/>
                <a:ea typeface="+mn-ea"/>
                <a:cs typeface="+mn-cs"/>
              </a:rPr>
              <a:t>also called </a:t>
            </a:r>
            <a:r>
              <a:rPr lang="en-US" sz="1200" b="1" i="0" kern="1200" dirty="0">
                <a:solidFill>
                  <a:schemeClr val="tx1"/>
                </a:solidFill>
                <a:effectLst/>
                <a:latin typeface="+mn-lt"/>
                <a:ea typeface="+mn-ea"/>
                <a:cs typeface="+mn-cs"/>
              </a:rPr>
              <a:t>Susanna and the Elders</a:t>
            </a:r>
            <a:r>
              <a:rPr lang="en-US" sz="1200" b="0" i="0" kern="1200" dirty="0">
                <a:solidFill>
                  <a:schemeClr val="tx1"/>
                </a:solidFill>
                <a:effectLst/>
                <a:latin typeface="+mn-lt"/>
                <a:ea typeface="+mn-ea"/>
                <a:cs typeface="+mn-cs"/>
              </a:rPr>
              <a:t>, is a narrative included in the </a:t>
            </a:r>
            <a:r>
              <a:rPr lang="en-US" sz="1200" b="0" i="0" u="none" strike="noStrike" kern="1200" dirty="0">
                <a:solidFill>
                  <a:schemeClr val="tx1"/>
                </a:solidFill>
                <a:effectLst/>
                <a:latin typeface="+mn-lt"/>
                <a:ea typeface="+mn-ea"/>
                <a:cs typeface="+mn-cs"/>
                <a:hlinkClick r:id="rId29"/>
              </a:rPr>
              <a:t>Book of Daniel</a:t>
            </a:r>
            <a:r>
              <a:rPr lang="en-US" sz="1200" b="0" i="0" kern="1200" dirty="0">
                <a:solidFill>
                  <a:schemeClr val="tx1"/>
                </a:solidFill>
                <a:effectLst/>
                <a:latin typeface="+mn-lt"/>
                <a:ea typeface="+mn-ea"/>
                <a:cs typeface="+mn-cs"/>
              </a:rPr>
              <a:t> (as chapter 13) by the </a:t>
            </a:r>
            <a:r>
              <a:rPr lang="en-US" sz="1200" b="0" i="0" u="none" strike="noStrike" kern="1200" dirty="0">
                <a:solidFill>
                  <a:schemeClr val="tx1"/>
                </a:solidFill>
                <a:effectLst/>
                <a:latin typeface="+mn-lt"/>
                <a:ea typeface="+mn-ea"/>
                <a:cs typeface="+mn-cs"/>
                <a:hlinkClick r:id="rId34"/>
              </a:rPr>
              <a:t>Catholic</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35"/>
              </a:rPr>
              <a:t>Orthodox</a:t>
            </a:r>
            <a:r>
              <a:rPr lang="en-US" sz="1200" b="0" i="0" kern="1200" dirty="0">
                <a:solidFill>
                  <a:schemeClr val="tx1"/>
                </a:solidFill>
                <a:effectLst/>
                <a:latin typeface="+mn-lt"/>
                <a:ea typeface="+mn-ea"/>
                <a:cs typeface="+mn-cs"/>
              </a:rPr>
              <a:t> churches. It is one of the </a:t>
            </a:r>
            <a:r>
              <a:rPr lang="en-US" sz="1200" b="0" i="0" u="none" strike="noStrike" kern="1200" dirty="0">
                <a:solidFill>
                  <a:schemeClr val="tx1"/>
                </a:solidFill>
                <a:effectLst/>
                <a:latin typeface="+mn-lt"/>
                <a:ea typeface="+mn-ea"/>
                <a:cs typeface="+mn-cs"/>
                <a:hlinkClick r:id="rId36"/>
              </a:rPr>
              <a:t>additions to Daniel</a:t>
            </a:r>
            <a:r>
              <a:rPr lang="en-US" sz="1200" b="0" i="0" kern="1200" dirty="0">
                <a:solidFill>
                  <a:schemeClr val="tx1"/>
                </a:solidFill>
                <a:effectLst/>
                <a:latin typeface="+mn-lt"/>
                <a:ea typeface="+mn-ea"/>
                <a:cs typeface="+mn-cs"/>
              </a:rPr>
              <a:t>, considered </a:t>
            </a:r>
            <a:r>
              <a:rPr lang="en-US" sz="1200" b="0" i="0" u="none" strike="noStrike" kern="1200" dirty="0">
                <a:solidFill>
                  <a:schemeClr val="tx1"/>
                </a:solidFill>
                <a:effectLst/>
                <a:latin typeface="+mn-lt"/>
                <a:ea typeface="+mn-ea"/>
                <a:cs typeface="+mn-cs"/>
                <a:hlinkClick r:id="rId37"/>
              </a:rPr>
              <a:t>apocryphal</a:t>
            </a:r>
            <a:r>
              <a:rPr lang="en-US" sz="1200" b="0" i="0" kern="1200" dirty="0">
                <a:solidFill>
                  <a:schemeClr val="tx1"/>
                </a:solidFill>
                <a:effectLst/>
                <a:latin typeface="+mn-lt"/>
                <a:ea typeface="+mn-ea"/>
                <a:cs typeface="+mn-cs"/>
              </a:rPr>
              <a:t> by </a:t>
            </a:r>
            <a:r>
              <a:rPr lang="en-US" sz="1200" b="0" i="0" u="none" strike="noStrike" kern="1200" dirty="0">
                <a:solidFill>
                  <a:schemeClr val="tx1"/>
                </a:solidFill>
                <a:effectLst/>
                <a:latin typeface="+mn-lt"/>
                <a:ea typeface="+mn-ea"/>
                <a:cs typeface="+mn-cs"/>
                <a:hlinkClick r:id="rId38"/>
              </a:rPr>
              <a:t>Protestants</a:t>
            </a:r>
            <a:r>
              <a:rPr lang="en-US" sz="1200" b="0" i="0" kern="1200" dirty="0">
                <a:solidFill>
                  <a:schemeClr val="tx1"/>
                </a:solidFill>
                <a:effectLst/>
                <a:latin typeface="+mn-lt"/>
                <a:ea typeface="+mn-ea"/>
                <a:cs typeface="+mn-cs"/>
              </a:rPr>
              <a:t>. A fair </a:t>
            </a:r>
            <a:r>
              <a:rPr lang="en-US" sz="1200" b="0" i="0" u="none" strike="noStrike" kern="1200" dirty="0">
                <a:solidFill>
                  <a:schemeClr val="tx1"/>
                </a:solidFill>
                <a:effectLst/>
                <a:latin typeface="+mn-lt"/>
                <a:ea typeface="+mn-ea"/>
                <a:cs typeface="+mn-cs"/>
                <a:hlinkClick r:id="rId39"/>
              </a:rPr>
              <a:t>Hebrew</a:t>
            </a:r>
            <a:r>
              <a:rPr lang="en-US" sz="1200" b="0" i="0" kern="1200" dirty="0">
                <a:solidFill>
                  <a:schemeClr val="tx1"/>
                </a:solidFill>
                <a:effectLst/>
                <a:latin typeface="+mn-lt"/>
                <a:ea typeface="+mn-ea"/>
                <a:cs typeface="+mn-cs"/>
              </a:rPr>
              <a:t> wife named Susanna was falsely accused by </a:t>
            </a:r>
            <a:r>
              <a:rPr lang="en-US" sz="1200" b="0" i="0" u="none" strike="noStrike" kern="1200" dirty="0">
                <a:solidFill>
                  <a:schemeClr val="tx1"/>
                </a:solidFill>
                <a:effectLst/>
                <a:latin typeface="+mn-lt"/>
                <a:ea typeface="+mn-ea"/>
                <a:cs typeface="+mn-cs"/>
                <a:hlinkClick r:id="rId40"/>
              </a:rPr>
              <a:t>lecherous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1"/>
              </a:rPr>
              <a:t>voyeurs</a:t>
            </a:r>
            <a:r>
              <a:rPr lang="en-US" sz="1200" b="0" i="0" kern="1200" dirty="0">
                <a:solidFill>
                  <a:schemeClr val="tx1"/>
                </a:solidFill>
                <a:effectLst/>
                <a:latin typeface="+mn-lt"/>
                <a:ea typeface="+mn-ea"/>
                <a:cs typeface="+mn-cs"/>
              </a:rPr>
              <a:t>. As she bathes in her garden, having sent her attendants away, two lustful elders secretly observe the lovely Susanna. When she makes her way back to her house, they accost her, threatening to claim that she was meeting a young man in the garden unless she agrees to have sex with them. She refuses to be blackmailed and is arrested and about to be put to death for </a:t>
            </a:r>
            <a:r>
              <a:rPr lang="en-US" sz="1200" b="0" i="0" u="none" strike="noStrike" kern="1200" dirty="0">
                <a:solidFill>
                  <a:schemeClr val="tx1"/>
                </a:solidFill>
                <a:effectLst/>
                <a:latin typeface="+mn-lt"/>
                <a:ea typeface="+mn-ea"/>
                <a:cs typeface="+mn-cs"/>
                <a:hlinkClick r:id="rId42"/>
              </a:rPr>
              <a:t>adultery</a:t>
            </a:r>
            <a:r>
              <a:rPr lang="en-US" sz="1200" b="0" i="0" kern="1200" dirty="0">
                <a:solidFill>
                  <a:schemeClr val="tx1"/>
                </a:solidFill>
                <a:effectLst/>
                <a:latin typeface="+mn-lt"/>
                <a:ea typeface="+mn-ea"/>
                <a:cs typeface="+mn-cs"/>
              </a:rPr>
              <a:t> when the young </a:t>
            </a:r>
            <a:r>
              <a:rPr lang="en-US" sz="1200" b="0" i="0" u="none" strike="noStrike" kern="1200" dirty="0">
                <a:solidFill>
                  <a:schemeClr val="tx1"/>
                </a:solidFill>
                <a:effectLst/>
                <a:latin typeface="+mn-lt"/>
                <a:ea typeface="+mn-ea"/>
                <a:cs typeface="+mn-cs"/>
                <a:hlinkClick r:id="rId43"/>
              </a:rPr>
              <a:t>Daniel</a:t>
            </a:r>
            <a:r>
              <a:rPr lang="en-US" sz="1200" b="0" i="0" kern="1200" dirty="0">
                <a:solidFill>
                  <a:schemeClr val="tx1"/>
                </a:solidFill>
                <a:effectLst/>
                <a:latin typeface="+mn-lt"/>
                <a:ea typeface="+mn-ea"/>
                <a:cs typeface="+mn-cs"/>
              </a:rPr>
              <a:t> interrupts the proceedings, shouting that the elders should be questioned to prevent the death of an innocent. After being separated, the two men are </a:t>
            </a:r>
            <a:r>
              <a:rPr lang="en-US" sz="1200" b="0" i="0" u="none" strike="noStrike" kern="1200" dirty="0">
                <a:solidFill>
                  <a:schemeClr val="tx1"/>
                </a:solidFill>
                <a:effectLst/>
                <a:latin typeface="+mn-lt"/>
                <a:ea typeface="+mn-ea"/>
                <a:cs typeface="+mn-cs"/>
                <a:hlinkClick r:id="rId44"/>
              </a:rPr>
              <a:t>cross-examined</a:t>
            </a:r>
            <a:r>
              <a:rPr lang="en-US" sz="1200" b="0" i="0" kern="1200" dirty="0">
                <a:solidFill>
                  <a:schemeClr val="tx1"/>
                </a:solidFill>
                <a:effectLst/>
                <a:latin typeface="+mn-lt"/>
                <a:ea typeface="+mn-ea"/>
                <a:cs typeface="+mn-cs"/>
              </a:rPr>
              <a:t> about details of what they saw but disagree about the tree under which Susanna supposedly met her lover. In the </a:t>
            </a:r>
            <a:r>
              <a:rPr lang="en-US" sz="1200" b="0" i="0" u="none" strike="noStrike" kern="1200" dirty="0">
                <a:solidFill>
                  <a:schemeClr val="tx1"/>
                </a:solidFill>
                <a:effectLst/>
                <a:latin typeface="+mn-lt"/>
                <a:ea typeface="+mn-ea"/>
                <a:cs typeface="+mn-cs"/>
                <a:hlinkClick r:id="rId45"/>
              </a:rPr>
              <a:t>Greek</a:t>
            </a:r>
            <a:r>
              <a:rPr lang="en-US" sz="1200" b="0" i="0" kern="1200" dirty="0">
                <a:solidFill>
                  <a:schemeClr val="tx1"/>
                </a:solidFill>
                <a:effectLst/>
                <a:latin typeface="+mn-lt"/>
                <a:ea typeface="+mn-ea"/>
                <a:cs typeface="+mn-cs"/>
              </a:rPr>
              <a:t> text, the names of the trees cited by the elders form </a:t>
            </a:r>
            <a:r>
              <a:rPr lang="en-US" sz="1200" b="0" i="0" u="none" strike="noStrike" kern="1200" dirty="0">
                <a:solidFill>
                  <a:schemeClr val="tx1"/>
                </a:solidFill>
                <a:effectLst/>
                <a:latin typeface="+mn-lt"/>
                <a:ea typeface="+mn-ea"/>
                <a:cs typeface="+mn-cs"/>
                <a:hlinkClick r:id="rId46"/>
              </a:rPr>
              <a:t>puns</a:t>
            </a:r>
            <a:r>
              <a:rPr lang="en-US" sz="1200" b="0" i="0" kern="1200" dirty="0">
                <a:solidFill>
                  <a:schemeClr val="tx1"/>
                </a:solidFill>
                <a:effectLst/>
                <a:latin typeface="+mn-lt"/>
                <a:ea typeface="+mn-ea"/>
                <a:cs typeface="+mn-cs"/>
              </a:rPr>
              <a:t> with the sentence given by Daniel. The first says they were under a </a:t>
            </a:r>
            <a:r>
              <a:rPr lang="en-US" sz="1200" b="0" i="0" u="none" strike="noStrike" kern="1200" dirty="0">
                <a:solidFill>
                  <a:schemeClr val="tx1"/>
                </a:solidFill>
                <a:effectLst/>
                <a:latin typeface="+mn-lt"/>
                <a:ea typeface="+mn-ea"/>
                <a:cs typeface="+mn-cs"/>
                <a:hlinkClick r:id="rId47"/>
              </a:rPr>
              <a:t>mastic tree</a:t>
            </a:r>
            <a:r>
              <a:rPr lang="en-US" sz="1200" b="0" i="0" kern="1200" dirty="0">
                <a:solidFill>
                  <a:schemeClr val="tx1"/>
                </a:solidFill>
                <a:effectLst/>
                <a:latin typeface="+mn-lt"/>
                <a:ea typeface="+mn-ea"/>
                <a:cs typeface="+mn-cs"/>
              </a:rPr>
              <a:t> (ὑπο </a:t>
            </a:r>
            <a:r>
              <a:rPr lang="en-US" sz="1200" b="0" i="0" kern="1200" dirty="0" err="1">
                <a:solidFill>
                  <a:schemeClr val="tx1"/>
                </a:solidFill>
                <a:effectLst/>
                <a:latin typeface="+mn-lt"/>
                <a:ea typeface="+mn-ea"/>
                <a:cs typeface="+mn-cs"/>
              </a:rPr>
              <a:t>σχίνον</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hypo </a:t>
            </a:r>
            <a:r>
              <a:rPr lang="en-US" sz="1200" b="0" i="1" kern="1200" dirty="0" err="1">
                <a:solidFill>
                  <a:schemeClr val="tx1"/>
                </a:solidFill>
                <a:effectLst/>
                <a:latin typeface="+mn-lt"/>
                <a:ea typeface="+mn-ea"/>
                <a:cs typeface="+mn-cs"/>
              </a:rPr>
              <a:t>schinon</a:t>
            </a:r>
            <a:r>
              <a:rPr lang="en-US" sz="1200" b="0" i="0" kern="1200" dirty="0">
                <a:solidFill>
                  <a:schemeClr val="tx1"/>
                </a:solidFill>
                <a:effectLst/>
                <a:latin typeface="+mn-lt"/>
                <a:ea typeface="+mn-ea"/>
                <a:cs typeface="+mn-cs"/>
              </a:rPr>
              <a:t>), and Daniel says that an </a:t>
            </a:r>
            <a:r>
              <a:rPr lang="en-US" sz="1200" b="0" i="0" u="none" strike="noStrike" kern="1200" dirty="0">
                <a:solidFill>
                  <a:schemeClr val="tx1"/>
                </a:solidFill>
                <a:effectLst/>
                <a:latin typeface="+mn-lt"/>
                <a:ea typeface="+mn-ea"/>
                <a:cs typeface="+mn-cs"/>
                <a:hlinkClick r:id="rId27"/>
              </a:rPr>
              <a:t>angel</a:t>
            </a:r>
            <a:r>
              <a:rPr lang="en-US" sz="1200" b="0" i="0" kern="1200" dirty="0">
                <a:solidFill>
                  <a:schemeClr val="tx1"/>
                </a:solidFill>
                <a:effectLst/>
                <a:latin typeface="+mn-lt"/>
                <a:ea typeface="+mn-ea"/>
                <a:cs typeface="+mn-cs"/>
              </a:rPr>
              <a:t> stands ready to cut (</a:t>
            </a:r>
            <a:r>
              <a:rPr lang="en-US" sz="1200" b="0" i="0" kern="1200" dirty="0" err="1">
                <a:solidFill>
                  <a:schemeClr val="tx1"/>
                </a:solidFill>
                <a:effectLst/>
                <a:latin typeface="+mn-lt"/>
                <a:ea typeface="+mn-ea"/>
                <a:cs typeface="+mn-cs"/>
              </a:rPr>
              <a:t>σχίσει</a:t>
            </a:r>
            <a:r>
              <a:rPr lang="en-US" sz="1200" b="0" i="0"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schisei</a:t>
            </a:r>
            <a:r>
              <a:rPr lang="en-US" sz="1200" b="0" i="0" kern="1200" dirty="0">
                <a:solidFill>
                  <a:schemeClr val="tx1"/>
                </a:solidFill>
                <a:effectLst/>
                <a:latin typeface="+mn-lt"/>
                <a:ea typeface="+mn-ea"/>
                <a:cs typeface="+mn-cs"/>
              </a:rPr>
              <a:t>) him in two. The second says they were under an evergreen </a:t>
            </a:r>
            <a:r>
              <a:rPr lang="en-US" sz="1200" b="0" i="0" u="none" strike="noStrike" kern="1200" dirty="0">
                <a:solidFill>
                  <a:schemeClr val="tx1"/>
                </a:solidFill>
                <a:effectLst/>
                <a:latin typeface="+mn-lt"/>
                <a:ea typeface="+mn-ea"/>
                <a:cs typeface="+mn-cs"/>
                <a:hlinkClick r:id="rId48"/>
              </a:rPr>
              <a:t>oak tree</a:t>
            </a:r>
            <a:r>
              <a:rPr lang="en-US" sz="1200" b="0" i="0" kern="1200" dirty="0">
                <a:solidFill>
                  <a:schemeClr val="tx1"/>
                </a:solidFill>
                <a:effectLst/>
                <a:latin typeface="+mn-lt"/>
                <a:ea typeface="+mn-ea"/>
                <a:cs typeface="+mn-cs"/>
              </a:rPr>
              <a:t> (ὑπο π</a:t>
            </a:r>
            <a:r>
              <a:rPr lang="en-US" sz="1200" b="0" i="0" kern="1200" dirty="0" err="1">
                <a:solidFill>
                  <a:schemeClr val="tx1"/>
                </a:solidFill>
                <a:effectLst/>
                <a:latin typeface="+mn-lt"/>
                <a:ea typeface="+mn-ea"/>
                <a:cs typeface="+mn-cs"/>
              </a:rPr>
              <a:t>ρίνον</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hypo </a:t>
            </a:r>
            <a:r>
              <a:rPr lang="en-US" sz="1200" b="0" i="1" kern="1200" dirty="0" err="1">
                <a:solidFill>
                  <a:schemeClr val="tx1"/>
                </a:solidFill>
                <a:effectLst/>
                <a:latin typeface="+mn-lt"/>
                <a:ea typeface="+mn-ea"/>
                <a:cs typeface="+mn-cs"/>
              </a:rPr>
              <a:t>prinon</a:t>
            </a:r>
            <a:r>
              <a:rPr lang="en-US" sz="1200" b="0" i="0" kern="1200" dirty="0">
                <a:solidFill>
                  <a:schemeClr val="tx1"/>
                </a:solidFill>
                <a:effectLst/>
                <a:latin typeface="+mn-lt"/>
                <a:ea typeface="+mn-ea"/>
                <a:cs typeface="+mn-cs"/>
              </a:rPr>
              <a:t>), and Daniel says that an angel stands ready to saw (π</a:t>
            </a:r>
            <a:r>
              <a:rPr lang="en-US" sz="1200" b="0" i="0" kern="1200" dirty="0" err="1">
                <a:solidFill>
                  <a:schemeClr val="tx1"/>
                </a:solidFill>
                <a:effectLst/>
                <a:latin typeface="+mn-lt"/>
                <a:ea typeface="+mn-ea"/>
                <a:cs typeface="+mn-cs"/>
              </a:rPr>
              <a:t>ρίσ</a:t>
            </a:r>
            <a:r>
              <a:rPr lang="en-US" sz="1200" b="0" i="0" kern="1200" dirty="0">
                <a:solidFill>
                  <a:schemeClr val="tx1"/>
                </a:solidFill>
                <a:effectLst/>
                <a:latin typeface="+mn-lt"/>
                <a:ea typeface="+mn-ea"/>
                <a:cs typeface="+mn-cs"/>
              </a:rPr>
              <a:t>αι, </a:t>
            </a:r>
            <a:r>
              <a:rPr lang="en-US" sz="1200" b="0" i="1" kern="1200" dirty="0">
                <a:solidFill>
                  <a:schemeClr val="tx1"/>
                </a:solidFill>
                <a:effectLst/>
                <a:latin typeface="+mn-lt"/>
                <a:ea typeface="+mn-ea"/>
                <a:cs typeface="+mn-cs"/>
              </a:rPr>
              <a:t>prisai</a:t>
            </a:r>
            <a:r>
              <a:rPr lang="en-US" sz="1200" b="0" i="0" kern="1200" dirty="0">
                <a:solidFill>
                  <a:schemeClr val="tx1"/>
                </a:solidFill>
                <a:effectLst/>
                <a:latin typeface="+mn-lt"/>
                <a:ea typeface="+mn-ea"/>
                <a:cs typeface="+mn-cs"/>
              </a:rPr>
              <a:t>) him in two. The great difference in size between a mastic and an oak makes the elders' lie plain to all the observers. The false accusers are put to death, and virtue triumphs.</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 Destruction of Bel and the Dragon - </a:t>
            </a:r>
            <a:r>
              <a:rPr lang="en-US" sz="1200" b="0" i="0" kern="1200" dirty="0">
                <a:solidFill>
                  <a:schemeClr val="tx1"/>
                </a:solidFill>
                <a:effectLst/>
                <a:latin typeface="+mn-lt"/>
                <a:ea typeface="+mn-ea"/>
                <a:cs typeface="+mn-cs"/>
              </a:rPr>
              <a:t> is incorporated as chapter 14 of the </a:t>
            </a:r>
            <a:r>
              <a:rPr lang="en-US" sz="1200" b="0" i="0" u="none" strike="noStrike" kern="1200" dirty="0">
                <a:solidFill>
                  <a:schemeClr val="tx1"/>
                </a:solidFill>
                <a:effectLst/>
                <a:latin typeface="+mn-lt"/>
                <a:ea typeface="+mn-ea"/>
                <a:cs typeface="+mn-cs"/>
                <a:hlinkClick r:id="rId36"/>
              </a:rPr>
              <a:t>extended Book of Daniel</a:t>
            </a:r>
            <a:r>
              <a:rPr lang="en-US" sz="1200" b="0" i="0" kern="1200" dirty="0">
                <a:solidFill>
                  <a:schemeClr val="tx1"/>
                </a:solidFill>
                <a:effectLst/>
                <a:latin typeface="+mn-lt"/>
                <a:ea typeface="+mn-ea"/>
                <a:cs typeface="+mn-cs"/>
              </a:rPr>
              <a:t>. https://en.wikipedia.org/wiki/Bel_and_the_Dragon </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 Prayer of Manasseh - </a:t>
            </a:r>
            <a:r>
              <a:rPr lang="en-US" sz="1200" b="0" i="0" kern="1200" dirty="0">
                <a:solidFill>
                  <a:schemeClr val="tx1"/>
                </a:solidFill>
                <a:effectLst/>
                <a:latin typeface="+mn-lt"/>
                <a:ea typeface="+mn-ea"/>
                <a:cs typeface="+mn-cs"/>
              </a:rPr>
              <a:t> is a short work of 15 verses recording a penitential prayer attributed to king </a:t>
            </a:r>
            <a:r>
              <a:rPr lang="en-US" sz="1200" b="0" i="0" u="none" strike="noStrike" kern="1200" dirty="0">
                <a:solidFill>
                  <a:schemeClr val="tx1"/>
                </a:solidFill>
                <a:effectLst/>
                <a:latin typeface="+mn-lt"/>
                <a:ea typeface="+mn-ea"/>
                <a:cs typeface="+mn-cs"/>
                <a:hlinkClick r:id="rId49"/>
              </a:rPr>
              <a:t>Manasseh of Judah</a:t>
            </a:r>
            <a:r>
              <a:rPr lang="en-US" sz="1200" b="0" i="0" kern="1200" dirty="0">
                <a:solidFill>
                  <a:schemeClr val="tx1"/>
                </a:solidFill>
                <a:effectLst/>
                <a:latin typeface="+mn-lt"/>
                <a:ea typeface="+mn-ea"/>
                <a:cs typeface="+mn-cs"/>
              </a:rPr>
              <a:t>. The majority of scholars believe that the Prayer of Manasseh was written in </a:t>
            </a:r>
            <a:r>
              <a:rPr lang="en-US" sz="1200" b="0" i="0" u="none" strike="noStrike" kern="1200" dirty="0">
                <a:solidFill>
                  <a:schemeClr val="tx1"/>
                </a:solidFill>
                <a:effectLst/>
                <a:latin typeface="+mn-lt"/>
                <a:ea typeface="+mn-ea"/>
                <a:cs typeface="+mn-cs"/>
                <a:hlinkClick r:id="rId50"/>
              </a:rPr>
              <a:t>Greek</a:t>
            </a:r>
            <a:r>
              <a:rPr lang="en-US" sz="1200" b="0" i="0" kern="1200" dirty="0">
                <a:solidFill>
                  <a:schemeClr val="tx1"/>
                </a:solidFill>
                <a:effectLst/>
                <a:latin typeface="+mn-lt"/>
                <a:ea typeface="+mn-ea"/>
                <a:cs typeface="+mn-cs"/>
              </a:rPr>
              <a:t> in the first or second century BC.</a:t>
            </a:r>
            <a:r>
              <a:rPr lang="en-US" sz="1200" b="0" i="0" u="none" strike="noStrike" kern="1200" baseline="30000" dirty="0">
                <a:solidFill>
                  <a:schemeClr val="tx1"/>
                </a:solidFill>
                <a:effectLst/>
                <a:latin typeface="+mn-lt"/>
                <a:ea typeface="+mn-ea"/>
                <a:cs typeface="+mn-cs"/>
                <a:hlinkClick r:id="rId51"/>
              </a:rPr>
              <a:t>[1]</a:t>
            </a:r>
            <a:r>
              <a:rPr lang="en-US" sz="1200" b="0" i="0" kern="1200" dirty="0">
                <a:solidFill>
                  <a:schemeClr val="tx1"/>
                </a:solidFill>
                <a:effectLst/>
                <a:latin typeface="+mn-lt"/>
                <a:ea typeface="+mn-ea"/>
                <a:cs typeface="+mn-cs"/>
              </a:rPr>
              <a:t> Another work by the same title, written in </a:t>
            </a:r>
            <a:r>
              <a:rPr lang="en-US" sz="1200" b="0" i="0" u="none" strike="noStrike" kern="1200" dirty="0">
                <a:solidFill>
                  <a:schemeClr val="tx1"/>
                </a:solidFill>
                <a:effectLst/>
                <a:latin typeface="+mn-lt"/>
                <a:ea typeface="+mn-ea"/>
                <a:cs typeface="+mn-cs"/>
                <a:hlinkClick r:id="rId52"/>
              </a:rPr>
              <a:t>Hebrew</a:t>
            </a:r>
            <a:r>
              <a:rPr lang="en-US" sz="1200" b="0" i="0" kern="1200" dirty="0">
                <a:solidFill>
                  <a:schemeClr val="tx1"/>
                </a:solidFill>
                <a:effectLst/>
                <a:latin typeface="+mn-lt"/>
                <a:ea typeface="+mn-ea"/>
                <a:cs typeface="+mn-cs"/>
              </a:rPr>
              <a:t> and containing distinctly different content, was found among the </a:t>
            </a:r>
            <a:r>
              <a:rPr lang="en-US" sz="1200" b="0" i="0" u="none" strike="noStrike" kern="1200" dirty="0">
                <a:solidFill>
                  <a:schemeClr val="tx1"/>
                </a:solidFill>
                <a:effectLst/>
                <a:latin typeface="+mn-lt"/>
                <a:ea typeface="+mn-ea"/>
                <a:cs typeface="+mn-cs"/>
                <a:hlinkClick r:id="rId53"/>
              </a:rPr>
              <a:t>Dead Sea Scrolls</a:t>
            </a:r>
            <a:r>
              <a:rPr lang="en-US" sz="1200" b="0" i="0" u="none" strike="noStrike" kern="1200" dirty="0">
                <a:solidFill>
                  <a:schemeClr val="tx1"/>
                </a:solidFill>
                <a:effectLst/>
                <a:latin typeface="+mn-lt"/>
                <a:ea typeface="+mn-ea"/>
                <a:cs typeface="+mn-cs"/>
              </a:rPr>
              <a:t> </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Maccabees 1- 4 - </a:t>
            </a:r>
            <a:r>
              <a:rPr lang="en-US" sz="1200" b="0" i="0" kern="1200" dirty="0">
                <a:solidFill>
                  <a:schemeClr val="tx1"/>
                </a:solidFill>
                <a:effectLst/>
                <a:latin typeface="+mn-lt"/>
                <a:ea typeface="+mn-ea"/>
                <a:cs typeface="+mn-cs"/>
              </a:rPr>
              <a:t>The two books of Maccabees contain accounts of the Maccabean wars written from different points of view. 1 Maccabees tells the story from what came to be known as the position of the Sadducees, and 2 Maccabees reflects the position of the Pharisee sect. </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Psalms 151-155 - </a:t>
            </a:r>
            <a:r>
              <a:rPr lang="en-US" sz="1200" b="0" i="0" kern="1200" dirty="0">
                <a:solidFill>
                  <a:schemeClr val="tx1"/>
                </a:solidFill>
                <a:effectLst/>
                <a:latin typeface="+mn-lt"/>
                <a:ea typeface="+mn-ea"/>
                <a:cs typeface="+mn-cs"/>
              </a:rPr>
              <a:t>is a short </a:t>
            </a:r>
            <a:r>
              <a:rPr lang="en-US" sz="1200" b="0" i="0" u="none" strike="noStrike" kern="1200" dirty="0">
                <a:solidFill>
                  <a:schemeClr val="tx1"/>
                </a:solidFill>
                <a:effectLst/>
                <a:latin typeface="+mn-lt"/>
                <a:ea typeface="+mn-ea"/>
                <a:cs typeface="+mn-cs"/>
                <a:hlinkClick r:id="rId54"/>
              </a:rPr>
              <a:t>psalm</a:t>
            </a:r>
            <a:r>
              <a:rPr lang="en-US" sz="1200" b="0" i="0" kern="1200" dirty="0">
                <a:solidFill>
                  <a:schemeClr val="tx1"/>
                </a:solidFill>
                <a:effectLst/>
                <a:latin typeface="+mn-lt"/>
                <a:ea typeface="+mn-ea"/>
                <a:cs typeface="+mn-cs"/>
              </a:rPr>
              <a:t> found in most copies of the </a:t>
            </a:r>
            <a:r>
              <a:rPr lang="en-US" sz="1200" b="0" i="0" u="none" strike="noStrike" kern="1200" dirty="0">
                <a:solidFill>
                  <a:schemeClr val="tx1"/>
                </a:solidFill>
                <a:effectLst/>
                <a:latin typeface="+mn-lt"/>
                <a:ea typeface="+mn-ea"/>
                <a:cs typeface="+mn-cs"/>
                <a:hlinkClick r:id="rId3"/>
              </a:rPr>
              <a:t>Septuagint</a:t>
            </a:r>
            <a:r>
              <a:rPr lang="en-US" sz="1200" b="0" i="0" u="none" strike="noStrike" kern="1200" baseline="30000" dirty="0">
                <a:solidFill>
                  <a:schemeClr val="tx1"/>
                </a:solidFill>
                <a:effectLst/>
                <a:latin typeface="+mn-lt"/>
                <a:ea typeface="+mn-ea"/>
                <a:cs typeface="+mn-cs"/>
                <a:hlinkClick r:id="rId55"/>
              </a:rPr>
              <a:t>[1]</a:t>
            </a:r>
            <a:r>
              <a:rPr lang="en-US" sz="1200" b="0" i="0" kern="1200" dirty="0">
                <a:solidFill>
                  <a:schemeClr val="tx1"/>
                </a:solidFill>
                <a:effectLst/>
                <a:latin typeface="+mn-lt"/>
                <a:ea typeface="+mn-ea"/>
                <a:cs typeface="+mn-cs"/>
              </a:rPr>
              <a:t> but not in the </a:t>
            </a:r>
            <a:r>
              <a:rPr lang="en-US" sz="1200" b="0" i="0" u="none" strike="noStrike" kern="1200" dirty="0">
                <a:solidFill>
                  <a:schemeClr val="tx1"/>
                </a:solidFill>
                <a:effectLst/>
                <a:latin typeface="+mn-lt"/>
                <a:ea typeface="+mn-ea"/>
                <a:cs typeface="+mn-cs"/>
                <a:hlinkClick r:id="rId56"/>
              </a:rPr>
              <a:t>Masoretic Text</a:t>
            </a:r>
            <a:r>
              <a:rPr lang="en-US" sz="1200" b="0" i="0" kern="1200" dirty="0">
                <a:solidFill>
                  <a:schemeClr val="tx1"/>
                </a:solidFill>
                <a:effectLst/>
                <a:latin typeface="+mn-lt"/>
                <a:ea typeface="+mn-ea"/>
                <a:cs typeface="+mn-cs"/>
              </a:rPr>
              <a:t> of the </a:t>
            </a:r>
            <a:r>
              <a:rPr lang="en-US" sz="1200" b="0" i="0" u="none" strike="noStrike" kern="1200" dirty="0">
                <a:solidFill>
                  <a:schemeClr val="tx1"/>
                </a:solidFill>
                <a:effectLst/>
                <a:latin typeface="+mn-lt"/>
                <a:ea typeface="+mn-ea"/>
                <a:cs typeface="+mn-cs"/>
                <a:hlinkClick r:id="rId57"/>
              </a:rPr>
              <a:t>Hebrew Bible</a:t>
            </a:r>
            <a:r>
              <a:rPr lang="en-US" sz="1200" b="0" i="0" kern="1200" dirty="0">
                <a:solidFill>
                  <a:schemeClr val="tx1"/>
                </a:solidFill>
                <a:effectLst/>
                <a:latin typeface="+mn-lt"/>
                <a:ea typeface="+mn-ea"/>
                <a:cs typeface="+mn-cs"/>
              </a:rPr>
              <a:t>. The title given to this psalm in the Septuagint indicates that it is </a:t>
            </a:r>
            <a:r>
              <a:rPr lang="en-US" sz="1200" b="0" i="0" u="none" strike="noStrike" kern="1200" dirty="0">
                <a:solidFill>
                  <a:schemeClr val="tx1"/>
                </a:solidFill>
                <a:effectLst/>
                <a:latin typeface="+mn-lt"/>
                <a:ea typeface="+mn-ea"/>
                <a:cs typeface="+mn-cs"/>
                <a:hlinkClick r:id="rId58" tooltip="wikt:supernumerary"/>
              </a:rPr>
              <a:t>supernumerary</a:t>
            </a:r>
            <a:r>
              <a:rPr lang="en-US" sz="1200" b="0" i="0" kern="1200" dirty="0">
                <a:solidFill>
                  <a:schemeClr val="tx1"/>
                </a:solidFill>
                <a:effectLst/>
                <a:latin typeface="+mn-lt"/>
                <a:ea typeface="+mn-ea"/>
                <a:cs typeface="+mn-cs"/>
              </a:rPr>
              <a:t>, and no number is affixed to it: "This Psalm is ascribed to David and is outside the number. When he slew </a:t>
            </a:r>
            <a:r>
              <a:rPr lang="en-US" sz="1200" b="0" i="0" u="none" strike="noStrike" kern="1200" dirty="0">
                <a:solidFill>
                  <a:schemeClr val="tx1"/>
                </a:solidFill>
                <a:effectLst/>
                <a:latin typeface="+mn-lt"/>
                <a:ea typeface="+mn-ea"/>
                <a:cs typeface="+mn-cs"/>
                <a:hlinkClick r:id="rId59"/>
              </a:rPr>
              <a:t>Goliath</a:t>
            </a:r>
            <a:r>
              <a:rPr lang="en-US" sz="1200" b="0" i="0" kern="1200" dirty="0">
                <a:solidFill>
                  <a:schemeClr val="tx1"/>
                </a:solidFill>
                <a:effectLst/>
                <a:latin typeface="+mn-lt"/>
                <a:ea typeface="+mn-ea"/>
                <a:cs typeface="+mn-cs"/>
              </a:rPr>
              <a:t> in single combat".</a:t>
            </a:r>
            <a:r>
              <a:rPr lang="en-US" sz="1200" b="0" i="0" u="none" strike="noStrike" kern="1200" baseline="30000" dirty="0">
                <a:solidFill>
                  <a:schemeClr val="tx1"/>
                </a:solidFill>
                <a:effectLst/>
                <a:latin typeface="+mn-lt"/>
                <a:ea typeface="+mn-ea"/>
                <a:cs typeface="+mn-cs"/>
                <a:hlinkClick r:id="rId60"/>
              </a:rPr>
              <a:t>[2]</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Enoch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70918E65-52C2-4C49-8D48-22DD36FFD9FF}" type="slidenum">
              <a:rPr lang="en-US" smtClean="0"/>
              <a:t>91</a:t>
            </a:fld>
            <a:endParaRPr lang="en-US"/>
          </a:p>
        </p:txBody>
      </p:sp>
    </p:spTree>
    <p:extLst>
      <p:ext uri="{BB962C8B-B14F-4D97-AF65-F5344CB8AC3E}">
        <p14:creationId xmlns:p14="http://schemas.microsoft.com/office/powerpoint/2010/main" val="1072320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13</a:t>
            </a:fld>
            <a:endParaRPr lang="en-US"/>
          </a:p>
        </p:txBody>
      </p:sp>
    </p:spTree>
    <p:extLst>
      <p:ext uri="{BB962C8B-B14F-4D97-AF65-F5344CB8AC3E}">
        <p14:creationId xmlns:p14="http://schemas.microsoft.com/office/powerpoint/2010/main" val="24976634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kern="1200" baseline="0" dirty="0">
                <a:solidFill>
                  <a:schemeClr val="tx1"/>
                </a:solidFill>
                <a:latin typeface="+mn-lt"/>
                <a:ea typeface="+mn-ea"/>
                <a:cs typeface="+mn-cs"/>
              </a:rPr>
              <a:t>In the following list are the names of other inspired books that are mentioned in the Bible, but are </a:t>
            </a:r>
            <a:r>
              <a:rPr lang="en-US" sz="1200" b="1" i="1" u="sng" strike="noStrike" kern="1200" baseline="0" dirty="0">
                <a:solidFill>
                  <a:schemeClr val="tx1"/>
                </a:solidFill>
                <a:latin typeface="+mn-lt"/>
                <a:ea typeface="+mn-ea"/>
                <a:cs typeface="+mn-cs"/>
              </a:rPr>
              <a:t>not</a:t>
            </a:r>
            <a:r>
              <a:rPr lang="en-US" sz="1200" b="1" i="0" u="none" strike="noStrike" kern="1200" baseline="0" dirty="0">
                <a:solidFill>
                  <a:schemeClr val="tx1"/>
                </a:solidFill>
                <a:latin typeface="+mn-lt"/>
                <a:ea typeface="+mn-ea"/>
                <a:cs typeface="+mn-cs"/>
              </a:rPr>
              <a:t> found in the Old Testament today. </a:t>
            </a:r>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92</a:t>
            </a:fld>
            <a:endParaRPr lang="en-US"/>
          </a:p>
        </p:txBody>
      </p:sp>
    </p:spTree>
    <p:extLst>
      <p:ext uri="{BB962C8B-B14F-4D97-AF65-F5344CB8AC3E}">
        <p14:creationId xmlns:p14="http://schemas.microsoft.com/office/powerpoint/2010/main" val="47068521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93</a:t>
            </a:fld>
            <a:endParaRPr lang="en-US"/>
          </a:p>
        </p:txBody>
      </p:sp>
    </p:spTree>
    <p:extLst>
      <p:ext uri="{BB962C8B-B14F-4D97-AF65-F5344CB8AC3E}">
        <p14:creationId xmlns:p14="http://schemas.microsoft.com/office/powerpoint/2010/main" val="30301590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u="sng" dirty="0"/>
              <a:t>References</a:t>
            </a:r>
            <a:r>
              <a:rPr lang="en-US" sz="1200" dirty="0"/>
              <a:t> (Mat 5:17, Luke 20:42, 24:27, 44, John 1:45, Acts 1:20, 13:15, 24:14, 28:23, Rom 12:19, Mat 23:35, Jude 9, 14)</a:t>
            </a:r>
          </a:p>
          <a:p>
            <a:endParaRPr lang="en-US" dirty="0"/>
          </a:p>
          <a:p>
            <a:r>
              <a:rPr lang="en-US" sz="1200" b="1" i="0" kern="1200" dirty="0">
                <a:solidFill>
                  <a:schemeClr val="tx1"/>
                </a:solidFill>
                <a:effectLst/>
                <a:latin typeface="+mn-lt"/>
                <a:ea typeface="+mn-ea"/>
                <a:cs typeface="+mn-cs"/>
              </a:rPr>
              <a:t>Titus Flavius Josephus</a:t>
            </a:r>
            <a:r>
              <a:rPr lang="en-US" sz="1200" b="0" i="0" kern="1200" dirty="0">
                <a:solidFill>
                  <a:schemeClr val="tx1"/>
                </a:solidFill>
                <a:effectLst/>
                <a:latin typeface="+mn-lt"/>
                <a:ea typeface="+mn-ea"/>
                <a:cs typeface="+mn-cs"/>
              </a:rPr>
              <a:t> (37 – </a:t>
            </a:r>
            <a:r>
              <a:rPr lang="en-US" dirty="0"/>
              <a:t>c.</a:t>
            </a:r>
            <a:r>
              <a:rPr lang="en-US" sz="1200" b="0" i="0" kern="1200" dirty="0">
                <a:solidFill>
                  <a:schemeClr val="tx1"/>
                </a:solidFill>
                <a:effectLst/>
                <a:latin typeface="+mn-lt"/>
                <a:ea typeface="+mn-ea"/>
                <a:cs typeface="+mn-cs"/>
              </a:rPr>
              <a:t> 100),</a:t>
            </a:r>
            <a:r>
              <a:rPr lang="en-US" sz="1200" b="0" i="0" u="none" strike="noStrike" kern="1200" baseline="300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born </a:t>
            </a:r>
            <a:r>
              <a:rPr lang="en-US" sz="1200" b="1" i="0" kern="1200" dirty="0">
                <a:solidFill>
                  <a:schemeClr val="tx1"/>
                </a:solidFill>
                <a:effectLst/>
                <a:latin typeface="+mn-lt"/>
                <a:ea typeface="+mn-ea"/>
                <a:cs typeface="+mn-cs"/>
              </a:rPr>
              <a:t>Yosef ben Matityahu</a:t>
            </a:r>
            <a:r>
              <a:rPr lang="en-US" sz="1200" b="0" i="0" kern="1200" dirty="0">
                <a:solidFill>
                  <a:schemeClr val="tx1"/>
                </a:solidFill>
                <a:effectLst/>
                <a:latin typeface="+mn-lt"/>
                <a:ea typeface="+mn-ea"/>
                <a:cs typeface="+mn-cs"/>
              </a:rPr>
              <a:t>,</a:t>
            </a:r>
            <a:r>
              <a:rPr lang="el-GR"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was a first-century </a:t>
            </a:r>
            <a:r>
              <a:rPr lang="en-US" sz="1200" b="0" i="0" u="none" strike="noStrike" kern="1200" dirty="0">
                <a:solidFill>
                  <a:schemeClr val="tx1"/>
                </a:solidFill>
                <a:effectLst/>
                <a:latin typeface="+mn-lt"/>
                <a:ea typeface="+mn-ea"/>
                <a:cs typeface="+mn-cs"/>
                <a:hlinkClick r:id="rId3"/>
              </a:rPr>
              <a:t>Romano-Jew </a:t>
            </a:r>
            <a:r>
              <a:rPr lang="en-US" sz="1200" b="0" i="0" kern="1200" dirty="0">
                <a:solidFill>
                  <a:schemeClr val="tx1"/>
                </a:solidFill>
                <a:effectLst/>
                <a:latin typeface="+mn-lt"/>
                <a:ea typeface="+mn-ea"/>
                <a:cs typeface="+mn-cs"/>
              </a:rPr>
              <a:t>Josephus recorded </a:t>
            </a:r>
            <a:r>
              <a:rPr lang="en-US" sz="1200" b="0" i="0" u="none" strike="noStrike" kern="1200" dirty="0">
                <a:solidFill>
                  <a:schemeClr val="tx1"/>
                </a:solidFill>
                <a:effectLst/>
                <a:latin typeface="+mn-lt"/>
                <a:ea typeface="+mn-ea"/>
                <a:cs typeface="+mn-cs"/>
                <a:hlinkClick r:id="rId4"/>
              </a:rPr>
              <a:t>Jewish history</a:t>
            </a:r>
            <a:r>
              <a:rPr lang="en-US" sz="1200" b="0" i="0" kern="1200" dirty="0">
                <a:solidFill>
                  <a:schemeClr val="tx1"/>
                </a:solidFill>
                <a:effectLst/>
                <a:latin typeface="+mn-lt"/>
                <a:ea typeface="+mn-ea"/>
                <a:cs typeface="+mn-cs"/>
              </a:rPr>
              <a:t>, with special emphasis on the first century CE and the First Jewish–Roman War (66–70 CE),</a:t>
            </a:r>
            <a:r>
              <a:rPr lang="en-US" sz="1200" b="0" i="0" u="none" strike="noStrike" kern="1200" baseline="30000" dirty="0">
                <a:solidFill>
                  <a:schemeClr val="tx1"/>
                </a:solidFill>
                <a:effectLst/>
                <a:latin typeface="+mn-lt"/>
                <a:ea typeface="+mn-ea"/>
                <a:cs typeface="+mn-cs"/>
                <a:hlinkClick r:id="rId5"/>
              </a:rPr>
              <a:t>[8]</a:t>
            </a:r>
            <a:r>
              <a:rPr lang="en-US" sz="1200" b="0" i="0" kern="1200" dirty="0">
                <a:solidFill>
                  <a:schemeClr val="tx1"/>
                </a:solidFill>
                <a:effectLst/>
                <a:latin typeface="+mn-lt"/>
                <a:ea typeface="+mn-ea"/>
                <a:cs typeface="+mn-cs"/>
              </a:rPr>
              <a:t> including the </a:t>
            </a:r>
            <a:r>
              <a:rPr lang="en-US" sz="1200" b="0" i="0" u="none" strike="noStrike" kern="1200" dirty="0">
                <a:solidFill>
                  <a:schemeClr val="tx1"/>
                </a:solidFill>
                <a:effectLst/>
                <a:latin typeface="+mn-lt"/>
                <a:ea typeface="+mn-ea"/>
                <a:cs typeface="+mn-cs"/>
                <a:hlinkClick r:id="rId6"/>
              </a:rPr>
              <a:t>Siege of Masada</a:t>
            </a:r>
            <a:r>
              <a:rPr lang="en-US" sz="1200" b="0" i="0" kern="1200" dirty="0">
                <a:solidFill>
                  <a:schemeClr val="tx1"/>
                </a:solidFill>
                <a:effectLst/>
                <a:latin typeface="+mn-lt"/>
                <a:ea typeface="+mn-ea"/>
                <a:cs typeface="+mn-cs"/>
              </a:rPr>
              <a:t>. His most important works were </a:t>
            </a:r>
            <a:r>
              <a:rPr lang="en-US" sz="1200" b="0" i="1" u="none" strike="noStrike" kern="1200" dirty="0">
                <a:solidFill>
                  <a:schemeClr val="tx1"/>
                </a:solidFill>
                <a:effectLst/>
                <a:latin typeface="+mn-lt"/>
                <a:ea typeface="+mn-ea"/>
                <a:cs typeface="+mn-cs"/>
                <a:hlinkClick r:id="rId7"/>
              </a:rPr>
              <a:t>The Jewish War</a:t>
            </a:r>
            <a:r>
              <a:rPr lang="en-US" sz="1200" b="0" i="0" kern="1200" dirty="0">
                <a:solidFill>
                  <a:schemeClr val="tx1"/>
                </a:solidFill>
                <a:effectLst/>
                <a:latin typeface="+mn-lt"/>
                <a:ea typeface="+mn-ea"/>
                <a:cs typeface="+mn-cs"/>
              </a:rPr>
              <a:t> (</a:t>
            </a:r>
            <a:r>
              <a:rPr lang="en-US" dirty="0"/>
              <a:t>c.</a:t>
            </a:r>
            <a:r>
              <a:rPr lang="en-US" sz="1200" b="0" i="0" kern="1200" dirty="0">
                <a:solidFill>
                  <a:schemeClr val="tx1"/>
                </a:solidFill>
                <a:effectLst/>
                <a:latin typeface="+mn-lt"/>
                <a:ea typeface="+mn-ea"/>
                <a:cs typeface="+mn-cs"/>
              </a:rPr>
              <a:t> 75) and </a:t>
            </a:r>
            <a:r>
              <a:rPr lang="en-US" sz="1200" b="0" i="1" u="none" strike="noStrike" kern="1200" dirty="0">
                <a:solidFill>
                  <a:schemeClr val="tx1"/>
                </a:solidFill>
                <a:effectLst/>
                <a:latin typeface="+mn-lt"/>
                <a:ea typeface="+mn-ea"/>
                <a:cs typeface="+mn-cs"/>
                <a:hlinkClick r:id="rId8"/>
              </a:rPr>
              <a:t>Antiquities of the Jews</a:t>
            </a:r>
            <a:r>
              <a:rPr lang="en-US" sz="1200" b="0" i="0" kern="1200" dirty="0">
                <a:solidFill>
                  <a:schemeClr val="tx1"/>
                </a:solidFill>
                <a:effectLst/>
                <a:latin typeface="+mn-lt"/>
                <a:ea typeface="+mn-ea"/>
                <a:cs typeface="+mn-cs"/>
              </a:rPr>
              <a:t> (</a:t>
            </a:r>
            <a:r>
              <a:rPr lang="en-US" dirty="0"/>
              <a:t>c.</a:t>
            </a:r>
            <a:r>
              <a:rPr lang="en-US" sz="1200" b="0" i="0" kern="1200" dirty="0">
                <a:solidFill>
                  <a:schemeClr val="tx1"/>
                </a:solidFill>
                <a:effectLst/>
                <a:latin typeface="+mn-lt"/>
                <a:ea typeface="+mn-ea"/>
                <a:cs typeface="+mn-cs"/>
              </a:rPr>
              <a:t> 94).</a:t>
            </a:r>
            <a:r>
              <a:rPr lang="en-US" sz="1200" b="0" i="0" u="none" strike="noStrike" kern="1200" baseline="30000" dirty="0">
                <a:solidFill>
                  <a:schemeClr val="tx1"/>
                </a:solidFill>
                <a:effectLst/>
                <a:latin typeface="+mn-lt"/>
                <a:ea typeface="+mn-ea"/>
                <a:cs typeface="+mn-cs"/>
                <a:hlinkClick r:id="rId9"/>
              </a:rPr>
              <a:t>[9]</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The Jewish War</a:t>
            </a:r>
            <a:r>
              <a:rPr lang="en-US" sz="1200" b="0" i="0" kern="1200" dirty="0">
                <a:solidFill>
                  <a:schemeClr val="tx1"/>
                </a:solidFill>
                <a:effectLst/>
                <a:latin typeface="+mn-lt"/>
                <a:ea typeface="+mn-ea"/>
                <a:cs typeface="+mn-cs"/>
              </a:rPr>
              <a:t> recounts the Jewish revolt against Roman occupation. </a:t>
            </a:r>
            <a:r>
              <a:rPr lang="en-US" sz="1200" b="0" i="1" kern="1200" dirty="0">
                <a:solidFill>
                  <a:schemeClr val="tx1"/>
                </a:solidFill>
                <a:effectLst/>
                <a:latin typeface="+mn-lt"/>
                <a:ea typeface="+mn-ea"/>
                <a:cs typeface="+mn-cs"/>
              </a:rPr>
              <a:t>Antiquities of the Jews</a:t>
            </a:r>
            <a:r>
              <a:rPr lang="en-US" sz="1200" b="0" i="0" kern="1200" dirty="0">
                <a:solidFill>
                  <a:schemeClr val="tx1"/>
                </a:solidFill>
                <a:effectLst/>
                <a:latin typeface="+mn-lt"/>
                <a:ea typeface="+mn-ea"/>
                <a:cs typeface="+mn-cs"/>
              </a:rPr>
              <a:t> recounts the history of the world from a Jewish perspective for an ostensibly Greek and Roman audience. These works provide valuable insight into first century Judaism and the background of </a:t>
            </a:r>
            <a:r>
              <a:rPr lang="en-US" sz="1200" b="0" i="0" u="none" strike="noStrike" kern="1200" dirty="0">
                <a:solidFill>
                  <a:schemeClr val="tx1"/>
                </a:solidFill>
                <a:effectLst/>
                <a:latin typeface="+mn-lt"/>
                <a:ea typeface="+mn-ea"/>
                <a:cs typeface="+mn-cs"/>
                <a:hlinkClick r:id="rId10"/>
              </a:rPr>
              <a:t>Early Christianity</a:t>
            </a:r>
            <a:r>
              <a:rPr lang="en-US" sz="1200" b="0" i="0" kern="12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9"/>
              </a:rPr>
              <a:t>[9]</a:t>
            </a:r>
            <a:r>
              <a:rPr lang="en-US" sz="1200" b="0" i="0" kern="1200" dirty="0">
                <a:solidFill>
                  <a:schemeClr val="tx1"/>
                </a:solidFill>
                <a:effectLst/>
                <a:latin typeface="+mn-lt"/>
                <a:ea typeface="+mn-ea"/>
                <a:cs typeface="+mn-cs"/>
              </a:rPr>
              <a:t> although not specifically mentioned by Josephus. Josephus' works are the chief source next to the Bible for the history and antiquity of ancient </a:t>
            </a:r>
            <a:r>
              <a:rPr lang="en-US" sz="1200" b="0" i="0" u="none" strike="noStrike" kern="1200" dirty="0">
                <a:solidFill>
                  <a:schemeClr val="tx1"/>
                </a:solidFill>
                <a:effectLst/>
                <a:latin typeface="+mn-lt"/>
                <a:ea typeface="+mn-ea"/>
                <a:cs typeface="+mn-cs"/>
                <a:hlinkClick r:id="rId11"/>
              </a:rPr>
              <a:t>Palestine</a:t>
            </a:r>
            <a:r>
              <a:rPr lang="en-US" sz="1200" b="0" i="0" kern="12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12"/>
              </a:rPr>
              <a:t>[10]</a:t>
            </a:r>
            <a:r>
              <a:rPr lang="en-US" sz="1200" b="0" i="0" u="none" strike="noStrike" kern="1200" dirty="0" err="1">
                <a:solidFill>
                  <a:schemeClr val="tx1"/>
                </a:solidFill>
                <a:effectLst/>
                <a:latin typeface="+mn-lt"/>
                <a:ea typeface="+mn-ea"/>
                <a:cs typeface="+mn-cs"/>
                <a:hlinkClick r:id="rId3"/>
              </a:rPr>
              <a:t>ish</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3"/>
              </a:rPr>
              <a:t>historian</a:t>
            </a:r>
            <a:r>
              <a:rPr lang="en-US" sz="1200" b="0" i="0" kern="1200" dirty="0">
                <a:solidFill>
                  <a:schemeClr val="tx1"/>
                </a:solidFill>
                <a:effectLst/>
                <a:latin typeface="+mn-lt"/>
                <a:ea typeface="+mn-ea"/>
                <a:cs typeface="+mn-cs"/>
              </a:rPr>
              <a:t> who was born in </a:t>
            </a:r>
            <a:r>
              <a:rPr lang="en-US" sz="1200" b="0" i="0" u="none" strike="noStrike" kern="1200" dirty="0">
                <a:solidFill>
                  <a:schemeClr val="tx1"/>
                </a:solidFill>
                <a:effectLst/>
                <a:latin typeface="+mn-lt"/>
                <a:ea typeface="+mn-ea"/>
                <a:cs typeface="+mn-cs"/>
                <a:hlinkClick r:id="rId14"/>
              </a:rPr>
              <a:t>Jerusalem</a:t>
            </a:r>
            <a:r>
              <a:rPr lang="en-US" sz="1200" b="0" i="0" kern="1200" dirty="0">
                <a:solidFill>
                  <a:schemeClr val="tx1"/>
                </a:solidFill>
                <a:effectLst/>
                <a:latin typeface="+mn-lt"/>
                <a:ea typeface="+mn-ea"/>
                <a:cs typeface="+mn-cs"/>
              </a:rPr>
              <a:t>—then part of </a:t>
            </a:r>
            <a:r>
              <a:rPr lang="en-US" sz="1200" b="0" i="0" u="none" strike="noStrike" kern="1200" dirty="0">
                <a:solidFill>
                  <a:schemeClr val="tx1"/>
                </a:solidFill>
                <a:effectLst/>
                <a:latin typeface="+mn-lt"/>
                <a:ea typeface="+mn-ea"/>
                <a:cs typeface="+mn-cs"/>
                <a:hlinkClick r:id="rId15"/>
              </a:rPr>
              <a:t>Roman Judea</a:t>
            </a:r>
            <a:r>
              <a:rPr lang="en-US" sz="1200" b="0" i="0" kern="1200" dirty="0">
                <a:solidFill>
                  <a:schemeClr val="tx1"/>
                </a:solidFill>
                <a:effectLst/>
                <a:latin typeface="+mn-lt"/>
                <a:ea typeface="+mn-ea"/>
                <a:cs typeface="+mn-cs"/>
              </a:rPr>
              <a:t>—to a father of </a:t>
            </a:r>
            <a:r>
              <a:rPr lang="en-US" sz="1200" b="0" i="0" u="none" strike="noStrike" kern="1200" dirty="0">
                <a:solidFill>
                  <a:schemeClr val="tx1"/>
                </a:solidFill>
                <a:effectLst/>
                <a:latin typeface="+mn-lt"/>
                <a:ea typeface="+mn-ea"/>
                <a:cs typeface="+mn-cs"/>
                <a:hlinkClick r:id="rId16"/>
              </a:rPr>
              <a:t>priestly</a:t>
            </a:r>
            <a:r>
              <a:rPr lang="en-US" sz="1200" b="0" i="0" kern="1200" dirty="0">
                <a:solidFill>
                  <a:schemeClr val="tx1"/>
                </a:solidFill>
                <a:effectLst/>
                <a:latin typeface="+mn-lt"/>
                <a:ea typeface="+mn-ea"/>
                <a:cs typeface="+mn-cs"/>
              </a:rPr>
              <a:t> descent and a mother who claimed royal ancestry.</a:t>
            </a:r>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94</a:t>
            </a:fld>
            <a:endParaRPr lang="en-US"/>
          </a:p>
        </p:txBody>
      </p:sp>
    </p:spTree>
    <p:extLst>
      <p:ext uri="{BB962C8B-B14F-4D97-AF65-F5344CB8AC3E}">
        <p14:creationId xmlns:p14="http://schemas.microsoft.com/office/powerpoint/2010/main" val="429251056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Council of </a:t>
            </a:r>
            <a:r>
              <a:rPr lang="en-US" sz="1200" b="1" i="0" kern="1200" dirty="0" err="1">
                <a:solidFill>
                  <a:schemeClr val="tx1"/>
                </a:solidFill>
                <a:effectLst/>
                <a:latin typeface="+mn-lt"/>
                <a:ea typeface="+mn-ea"/>
                <a:cs typeface="+mn-cs"/>
              </a:rPr>
              <a:t>Jamnia</a:t>
            </a:r>
            <a:r>
              <a:rPr lang="en-US" sz="1200" b="0" i="0" kern="1200" dirty="0">
                <a:solidFill>
                  <a:schemeClr val="tx1"/>
                </a:solidFill>
                <a:effectLst/>
                <a:latin typeface="+mn-lt"/>
                <a:ea typeface="+mn-ea"/>
                <a:cs typeface="+mn-cs"/>
              </a:rPr>
              <a:t>, presumably held in </a:t>
            </a:r>
            <a:r>
              <a:rPr lang="en-US" sz="1200" b="0" i="0" u="none" strike="noStrike" kern="1200" dirty="0">
                <a:solidFill>
                  <a:schemeClr val="tx1"/>
                </a:solidFill>
                <a:effectLst/>
                <a:latin typeface="+mn-lt"/>
                <a:ea typeface="+mn-ea"/>
                <a:cs typeface="+mn-cs"/>
                <a:hlinkClick r:id="rId3"/>
              </a:rPr>
              <a:t>Yavneh</a:t>
            </a:r>
            <a:r>
              <a:rPr lang="en-US" sz="1200" b="0" i="0" kern="1200" dirty="0">
                <a:solidFill>
                  <a:schemeClr val="tx1"/>
                </a:solidFill>
                <a:effectLst/>
                <a:latin typeface="+mn-lt"/>
                <a:ea typeface="+mn-ea"/>
                <a:cs typeface="+mn-cs"/>
              </a:rPr>
              <a:t> in the </a:t>
            </a:r>
            <a:r>
              <a:rPr lang="en-US" sz="1200" b="0" i="0" u="none" strike="noStrike" kern="1200" dirty="0">
                <a:solidFill>
                  <a:schemeClr val="tx1"/>
                </a:solidFill>
                <a:effectLst/>
                <a:latin typeface="+mn-lt"/>
                <a:ea typeface="+mn-ea"/>
                <a:cs typeface="+mn-cs"/>
                <a:hlinkClick r:id="rId4"/>
              </a:rPr>
              <a:t>Holy Land</a:t>
            </a:r>
            <a:r>
              <a:rPr lang="en-US" sz="1200" b="0" i="0" kern="1200" dirty="0">
                <a:solidFill>
                  <a:schemeClr val="tx1"/>
                </a:solidFill>
                <a:effectLst/>
                <a:latin typeface="+mn-lt"/>
                <a:ea typeface="+mn-ea"/>
                <a:cs typeface="+mn-cs"/>
              </a:rPr>
              <a:t>, was a hypothetical</a:t>
            </a:r>
            <a:r>
              <a:rPr lang="en-US" sz="1200" b="0" i="0" u="none" strike="noStrike" kern="1200" baseline="30000" dirty="0">
                <a:solidFill>
                  <a:schemeClr val="tx1"/>
                </a:solidFill>
                <a:effectLst/>
                <a:latin typeface="+mn-lt"/>
                <a:ea typeface="+mn-ea"/>
                <a:cs typeface="+mn-cs"/>
                <a:hlinkClick r:id="rId5"/>
              </a:rPr>
              <a:t>[1]</a:t>
            </a:r>
            <a:r>
              <a:rPr lang="en-US" sz="1200" b="0" i="0" u="none" strike="noStrike" kern="1200" baseline="30000" dirty="0">
                <a:solidFill>
                  <a:schemeClr val="tx1"/>
                </a:solidFill>
                <a:effectLst/>
                <a:latin typeface="+mn-lt"/>
                <a:ea typeface="+mn-ea"/>
                <a:cs typeface="+mn-cs"/>
                <a:hlinkClick r:id="rId6"/>
              </a:rPr>
              <a:t>[2]</a:t>
            </a:r>
            <a:r>
              <a:rPr lang="en-US" sz="1200" b="0" i="0" u="none" strike="noStrike" kern="1200" baseline="30000" dirty="0">
                <a:solidFill>
                  <a:schemeClr val="tx1"/>
                </a:solidFill>
                <a:effectLst/>
                <a:latin typeface="+mn-lt"/>
                <a:ea typeface="+mn-ea"/>
                <a:cs typeface="+mn-cs"/>
                <a:hlinkClick r:id="rId7"/>
              </a:rPr>
              <a:t>[3]</a:t>
            </a:r>
            <a:r>
              <a:rPr lang="en-US" sz="1200" b="0" i="0" kern="1200" dirty="0">
                <a:solidFill>
                  <a:schemeClr val="tx1"/>
                </a:solidFill>
                <a:effectLst/>
                <a:latin typeface="+mn-lt"/>
                <a:ea typeface="+mn-ea"/>
                <a:cs typeface="+mn-cs"/>
              </a:rPr>
              <a:t> late 1st-century CE council at which the </a:t>
            </a:r>
            <a:r>
              <a:rPr lang="en-US" sz="1200" b="0" i="0" u="none" strike="noStrike" kern="1200" dirty="0">
                <a:solidFill>
                  <a:schemeClr val="tx1"/>
                </a:solidFill>
                <a:effectLst/>
                <a:latin typeface="+mn-lt"/>
                <a:ea typeface="+mn-ea"/>
                <a:cs typeface="+mn-cs"/>
                <a:hlinkClick r:id="rId8"/>
              </a:rPr>
              <a:t>canon of the Hebrew Bible</a:t>
            </a:r>
            <a:r>
              <a:rPr lang="en-US" sz="1200" b="0" i="0" kern="1200" dirty="0">
                <a:solidFill>
                  <a:schemeClr val="tx1"/>
                </a:solidFill>
                <a:effectLst/>
                <a:latin typeface="+mn-lt"/>
                <a:ea typeface="+mn-ea"/>
                <a:cs typeface="+mn-cs"/>
              </a:rPr>
              <a:t> was formerly believed to have been finalized and which may also have been the occasion when the Jewish authorities decided to exclude believers in </a:t>
            </a:r>
            <a:r>
              <a:rPr lang="en-US" sz="1200" b="0" i="0" u="none" strike="noStrike" kern="1200" dirty="0">
                <a:solidFill>
                  <a:schemeClr val="tx1"/>
                </a:solidFill>
                <a:effectLst/>
                <a:latin typeface="+mn-lt"/>
                <a:ea typeface="+mn-ea"/>
                <a:cs typeface="+mn-cs"/>
                <a:hlinkClick r:id="rId9"/>
              </a:rPr>
              <a:t>Jesus</a:t>
            </a:r>
            <a:r>
              <a:rPr lang="en-US" sz="1200" b="0" i="0" kern="1200" dirty="0">
                <a:solidFill>
                  <a:schemeClr val="tx1"/>
                </a:solidFill>
                <a:effectLst/>
                <a:latin typeface="+mn-lt"/>
                <a:ea typeface="+mn-ea"/>
                <a:cs typeface="+mn-cs"/>
              </a:rPr>
              <a:t> as the </a:t>
            </a:r>
            <a:r>
              <a:rPr lang="en-US" sz="1200" b="0" i="0" u="none" strike="noStrike" kern="1200" dirty="0">
                <a:solidFill>
                  <a:schemeClr val="tx1"/>
                </a:solidFill>
                <a:effectLst/>
                <a:latin typeface="+mn-lt"/>
                <a:ea typeface="+mn-ea"/>
                <a:cs typeface="+mn-cs"/>
                <a:hlinkClick r:id="rId10"/>
              </a:rPr>
              <a:t>Messiah</a:t>
            </a:r>
            <a:r>
              <a:rPr lang="en-US" sz="1200" b="0" i="0" kern="1200" dirty="0">
                <a:solidFill>
                  <a:schemeClr val="tx1"/>
                </a:solidFill>
                <a:effectLst/>
                <a:latin typeface="+mn-lt"/>
                <a:ea typeface="+mn-ea"/>
                <a:cs typeface="+mn-cs"/>
              </a:rPr>
              <a:t> from </a:t>
            </a:r>
            <a:r>
              <a:rPr lang="en-US" sz="1200" b="0" i="0" u="none" strike="noStrike" kern="1200" dirty="0">
                <a:solidFill>
                  <a:schemeClr val="tx1"/>
                </a:solidFill>
                <a:effectLst/>
                <a:latin typeface="+mn-lt"/>
                <a:ea typeface="+mn-ea"/>
                <a:cs typeface="+mn-cs"/>
                <a:hlinkClick r:id="rId11"/>
              </a:rPr>
              <a:t>synagogue</a:t>
            </a:r>
            <a:r>
              <a:rPr lang="en-US" sz="1200" b="0" i="0" kern="1200" dirty="0">
                <a:solidFill>
                  <a:schemeClr val="tx1"/>
                </a:solidFill>
                <a:effectLst/>
                <a:latin typeface="+mn-lt"/>
                <a:ea typeface="+mn-ea"/>
                <a:cs typeface="+mn-cs"/>
              </a:rPr>
              <a:t> attendance, as referenced by interpretations of </a:t>
            </a:r>
            <a:r>
              <a:rPr lang="en-US" sz="1200" b="0" i="0" u="none" strike="noStrike" kern="1200" dirty="0">
                <a:solidFill>
                  <a:schemeClr val="tx1"/>
                </a:solidFill>
                <a:effectLst/>
                <a:latin typeface="+mn-lt"/>
                <a:ea typeface="+mn-ea"/>
                <a:cs typeface="+mn-cs"/>
                <a:hlinkClick r:id="rId12"/>
              </a:rPr>
              <a:t>John 9:22</a:t>
            </a:r>
            <a:r>
              <a:rPr lang="en-US" sz="1200" b="0" i="0" kern="1200" dirty="0">
                <a:solidFill>
                  <a:schemeClr val="tx1"/>
                </a:solidFill>
                <a:effectLst/>
                <a:latin typeface="+mn-lt"/>
                <a:ea typeface="+mn-ea"/>
                <a:cs typeface="+mn-cs"/>
              </a:rPr>
              <a:t> in the </a:t>
            </a:r>
            <a:r>
              <a:rPr lang="en-US" sz="1200" b="0" i="0" u="none" strike="noStrike" kern="1200" dirty="0">
                <a:solidFill>
                  <a:schemeClr val="tx1"/>
                </a:solidFill>
                <a:effectLst/>
                <a:latin typeface="+mn-lt"/>
                <a:ea typeface="+mn-ea"/>
                <a:cs typeface="+mn-cs"/>
                <a:hlinkClick r:id="rId13"/>
              </a:rPr>
              <a:t>New Testament</a:t>
            </a:r>
            <a:r>
              <a:rPr lang="en-US" sz="1200" b="0" i="0" kern="12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14"/>
              </a:rPr>
              <a:t>[4]</a:t>
            </a:r>
            <a:r>
              <a:rPr lang="en-US" sz="1200" b="0" i="0" kern="1200" dirty="0">
                <a:solidFill>
                  <a:schemeClr val="tx1"/>
                </a:solidFill>
                <a:effectLst/>
                <a:latin typeface="+mn-lt"/>
                <a:ea typeface="+mn-ea"/>
                <a:cs typeface="+mn-cs"/>
              </a:rPr>
              <a:t> The writing of the </a:t>
            </a:r>
            <a:r>
              <a:rPr lang="en-US" sz="1200" b="0" i="0" u="none" strike="noStrike" kern="1200" dirty="0" err="1">
                <a:solidFill>
                  <a:schemeClr val="tx1"/>
                </a:solidFill>
                <a:effectLst/>
                <a:latin typeface="+mn-lt"/>
                <a:ea typeface="+mn-ea"/>
                <a:cs typeface="+mn-cs"/>
                <a:hlinkClick r:id="rId15"/>
              </a:rPr>
              <a:t>Birkat</a:t>
            </a:r>
            <a:r>
              <a:rPr lang="en-US" sz="1200" b="0" i="0" u="none" strike="noStrike" kern="1200" dirty="0">
                <a:solidFill>
                  <a:schemeClr val="tx1"/>
                </a:solidFill>
                <a:effectLst/>
                <a:latin typeface="+mn-lt"/>
                <a:ea typeface="+mn-ea"/>
                <a:cs typeface="+mn-cs"/>
                <a:hlinkClick r:id="rId15"/>
              </a:rPr>
              <a:t> </a:t>
            </a:r>
            <a:r>
              <a:rPr lang="en-US" sz="1200" b="0" i="0" u="none" strike="noStrike" kern="1200" dirty="0" err="1">
                <a:solidFill>
                  <a:schemeClr val="tx1"/>
                </a:solidFill>
                <a:effectLst/>
                <a:latin typeface="+mn-lt"/>
                <a:ea typeface="+mn-ea"/>
                <a:cs typeface="+mn-cs"/>
                <a:hlinkClick r:id="rId15"/>
              </a:rPr>
              <a:t>haMinim</a:t>
            </a:r>
            <a:r>
              <a:rPr lang="en-US" sz="1200" b="0" i="0" kern="1200" dirty="0">
                <a:solidFill>
                  <a:schemeClr val="tx1"/>
                </a:solidFill>
                <a:effectLst/>
                <a:latin typeface="+mn-lt"/>
                <a:ea typeface="+mn-ea"/>
                <a:cs typeface="+mn-cs"/>
              </a:rPr>
              <a:t> benediction is attributed to </a:t>
            </a:r>
            <a:r>
              <a:rPr lang="en-US" sz="1200" b="0" i="0" u="none" strike="noStrike" kern="1200" dirty="0">
                <a:solidFill>
                  <a:schemeClr val="tx1"/>
                </a:solidFill>
                <a:effectLst/>
                <a:latin typeface="+mn-lt"/>
                <a:ea typeface="+mn-ea"/>
                <a:cs typeface="+mn-cs"/>
                <a:hlinkClick r:id="rId16"/>
              </a:rPr>
              <a:t>Shmuel ha-</a:t>
            </a:r>
            <a:r>
              <a:rPr lang="en-US" sz="1200" b="0" i="0" u="none" strike="noStrike" kern="1200" dirty="0" err="1">
                <a:solidFill>
                  <a:schemeClr val="tx1"/>
                </a:solidFill>
                <a:effectLst/>
                <a:latin typeface="+mn-lt"/>
                <a:ea typeface="+mn-ea"/>
                <a:cs typeface="+mn-cs"/>
                <a:hlinkClick r:id="rId16"/>
              </a:rPr>
              <a:t>Katan</a:t>
            </a:r>
            <a:r>
              <a:rPr lang="en-US" sz="1200" b="0" i="0" kern="1200" dirty="0">
                <a:solidFill>
                  <a:schemeClr val="tx1"/>
                </a:solidFill>
                <a:effectLst/>
                <a:latin typeface="+mn-lt"/>
                <a:ea typeface="+mn-ea"/>
                <a:cs typeface="+mn-cs"/>
              </a:rPr>
              <a:t> at the supposed Council of </a:t>
            </a:r>
            <a:r>
              <a:rPr lang="en-US" sz="1200" b="0" i="0" kern="1200" dirty="0" err="1">
                <a:solidFill>
                  <a:schemeClr val="tx1"/>
                </a:solidFill>
                <a:effectLst/>
                <a:latin typeface="+mn-lt"/>
                <a:ea typeface="+mn-ea"/>
                <a:cs typeface="+mn-cs"/>
              </a:rPr>
              <a:t>Jamnia</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1" i="0" kern="1200" dirty="0" err="1">
                <a:solidFill>
                  <a:schemeClr val="tx1"/>
                </a:solidFill>
                <a:effectLst/>
                <a:latin typeface="+mn-lt"/>
                <a:ea typeface="+mn-ea"/>
                <a:cs typeface="+mn-cs"/>
              </a:rPr>
              <a:t>Melito</a:t>
            </a:r>
            <a:r>
              <a:rPr lang="en-US" sz="1200" b="1" i="0" kern="1200" dirty="0">
                <a:solidFill>
                  <a:schemeClr val="tx1"/>
                </a:solidFill>
                <a:effectLst/>
                <a:latin typeface="+mn-lt"/>
                <a:ea typeface="+mn-ea"/>
                <a:cs typeface="+mn-cs"/>
              </a:rPr>
              <a:t> of Sardis</a:t>
            </a:r>
            <a:r>
              <a:rPr lang="en-US" sz="1200" b="0" i="0" kern="1200" dirty="0">
                <a:solidFill>
                  <a:schemeClr val="tx1"/>
                </a:solidFill>
                <a:effectLst/>
                <a:latin typeface="+mn-lt"/>
                <a:ea typeface="+mn-ea"/>
                <a:cs typeface="+mn-cs"/>
              </a:rPr>
              <a:t> (died c. 180) was the </a:t>
            </a:r>
            <a:r>
              <a:rPr lang="en-US" sz="1200" b="0" i="0" u="none" strike="noStrike" kern="1200" dirty="0">
                <a:solidFill>
                  <a:schemeClr val="tx1"/>
                </a:solidFill>
                <a:effectLst/>
                <a:latin typeface="+mn-lt"/>
                <a:ea typeface="+mn-ea"/>
                <a:cs typeface="+mn-cs"/>
                <a:hlinkClick r:id="rId17"/>
              </a:rPr>
              <a:t>bishop</a:t>
            </a:r>
            <a:r>
              <a:rPr lang="en-US" sz="1200" b="0" i="0" kern="1200" dirty="0">
                <a:solidFill>
                  <a:schemeClr val="tx1"/>
                </a:solidFill>
                <a:effectLst/>
                <a:latin typeface="+mn-lt"/>
                <a:ea typeface="+mn-ea"/>
                <a:cs typeface="+mn-cs"/>
              </a:rPr>
              <a:t> of </a:t>
            </a:r>
            <a:r>
              <a:rPr lang="en-US" sz="1200" b="0" i="0" u="none" strike="noStrike" kern="1200" dirty="0">
                <a:solidFill>
                  <a:schemeClr val="tx1"/>
                </a:solidFill>
                <a:effectLst/>
                <a:latin typeface="+mn-lt"/>
                <a:ea typeface="+mn-ea"/>
                <a:cs typeface="+mn-cs"/>
                <a:hlinkClick r:id="rId18"/>
              </a:rPr>
              <a:t>Sardis</a:t>
            </a:r>
            <a:r>
              <a:rPr lang="en-US" sz="1200" b="0" i="0" kern="1200" dirty="0">
                <a:solidFill>
                  <a:schemeClr val="tx1"/>
                </a:solidFill>
                <a:effectLst/>
                <a:latin typeface="+mn-lt"/>
                <a:ea typeface="+mn-ea"/>
                <a:cs typeface="+mn-cs"/>
              </a:rPr>
              <a:t> near </a:t>
            </a:r>
            <a:r>
              <a:rPr lang="en-US" sz="1200" b="0" i="0" u="none" strike="noStrike" kern="1200" dirty="0">
                <a:solidFill>
                  <a:schemeClr val="tx1"/>
                </a:solidFill>
                <a:effectLst/>
                <a:latin typeface="+mn-lt"/>
                <a:ea typeface="+mn-ea"/>
                <a:cs typeface="+mn-cs"/>
                <a:hlinkClick r:id="rId19"/>
              </a:rPr>
              <a:t>Smyrna</a:t>
            </a:r>
            <a:r>
              <a:rPr lang="en-US" sz="1200" b="0" i="0" kern="1200" dirty="0">
                <a:solidFill>
                  <a:schemeClr val="tx1"/>
                </a:solidFill>
                <a:effectLst/>
                <a:latin typeface="+mn-lt"/>
                <a:ea typeface="+mn-ea"/>
                <a:cs typeface="+mn-cs"/>
              </a:rPr>
              <a:t> in western </a:t>
            </a:r>
            <a:r>
              <a:rPr lang="en-US" sz="1200" b="0" i="0" u="none" strike="noStrike" kern="1200" dirty="0">
                <a:solidFill>
                  <a:schemeClr val="tx1"/>
                </a:solidFill>
                <a:effectLst/>
                <a:latin typeface="+mn-lt"/>
                <a:ea typeface="+mn-ea"/>
                <a:cs typeface="+mn-cs"/>
                <a:hlinkClick r:id="rId20"/>
              </a:rPr>
              <a:t>Anatolia</a:t>
            </a:r>
            <a:r>
              <a:rPr lang="en-US" sz="1200" b="0" i="0" kern="1200" dirty="0">
                <a:solidFill>
                  <a:schemeClr val="tx1"/>
                </a:solidFill>
                <a:effectLst/>
                <a:latin typeface="+mn-lt"/>
                <a:ea typeface="+mn-ea"/>
                <a:cs typeface="+mn-cs"/>
              </a:rPr>
              <a:t>, and a great authority in early Christianity. </a:t>
            </a:r>
            <a:r>
              <a:rPr lang="en-US" sz="1200" b="0" i="0" kern="1200" dirty="0" err="1">
                <a:solidFill>
                  <a:schemeClr val="tx1"/>
                </a:solidFill>
                <a:effectLst/>
                <a:latin typeface="+mn-lt"/>
                <a:ea typeface="+mn-ea"/>
                <a:cs typeface="+mn-cs"/>
              </a:rPr>
              <a:t>Melito</a:t>
            </a:r>
            <a:r>
              <a:rPr lang="en-US" sz="1200" b="0" i="0" kern="1200" dirty="0">
                <a:solidFill>
                  <a:schemeClr val="tx1"/>
                </a:solidFill>
                <a:effectLst/>
                <a:latin typeface="+mn-lt"/>
                <a:ea typeface="+mn-ea"/>
                <a:cs typeface="+mn-cs"/>
              </a:rPr>
              <a:t> held a foremost place in terms of Bishops in Asia due to his personal influence on Christianity and his literary works, most of which have been </a:t>
            </a:r>
            <a:r>
              <a:rPr lang="en-US" sz="1200" b="0" i="0" u="none" strike="noStrike" kern="1200" dirty="0">
                <a:solidFill>
                  <a:schemeClr val="tx1"/>
                </a:solidFill>
                <a:effectLst/>
                <a:latin typeface="+mn-lt"/>
                <a:ea typeface="+mn-ea"/>
                <a:cs typeface="+mn-cs"/>
                <a:hlinkClick r:id="rId21"/>
              </a:rPr>
              <a:t>lost</a:t>
            </a:r>
            <a:r>
              <a:rPr lang="en-US" sz="1200" b="0" i="0" kern="1200" dirty="0">
                <a:solidFill>
                  <a:schemeClr val="tx1"/>
                </a:solidFill>
                <a:effectLst/>
                <a:latin typeface="+mn-lt"/>
                <a:ea typeface="+mn-ea"/>
                <a:cs typeface="+mn-cs"/>
              </a:rPr>
              <a:t> but of what has been recovered has provided a great insight into Christianity during the second century. He was esteemed</a:t>
            </a:r>
            <a:r>
              <a:rPr lang="en-US" sz="1200" b="0" i="0" kern="1200" baseline="0" dirty="0">
                <a:solidFill>
                  <a:schemeClr val="tx1"/>
                </a:solidFill>
                <a:effectLst/>
                <a:latin typeface="+mn-lt"/>
                <a:ea typeface="+mn-ea"/>
                <a:cs typeface="+mn-cs"/>
              </a:rPr>
              <a:t> as a prophet by many of the faithful in early Christianity, such as Jerome and </a:t>
            </a:r>
            <a:r>
              <a:rPr lang="en-US" sz="1200" b="0" i="0" kern="1200" baseline="0" dirty="0" err="1">
                <a:solidFill>
                  <a:schemeClr val="tx1"/>
                </a:solidFill>
                <a:effectLst/>
                <a:latin typeface="+mn-lt"/>
                <a:ea typeface="+mn-ea"/>
                <a:cs typeface="+mn-cs"/>
              </a:rPr>
              <a:t>Tertuallian</a:t>
            </a:r>
            <a:r>
              <a:rPr lang="en-US" sz="1200" b="0" i="0" kern="1200" baseline="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Melito</a:t>
            </a:r>
            <a:r>
              <a:rPr lang="en-US" sz="1200" b="0" i="0" kern="1200" dirty="0">
                <a:solidFill>
                  <a:schemeClr val="tx1"/>
                </a:solidFill>
                <a:effectLst/>
                <a:latin typeface="+mn-lt"/>
                <a:ea typeface="+mn-ea"/>
                <a:cs typeface="+mn-cs"/>
              </a:rPr>
              <a:t> is remembered for his work on developing the first Old Testament Canon.</a:t>
            </a:r>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95</a:t>
            </a:fld>
            <a:endParaRPr lang="en-US"/>
          </a:p>
        </p:txBody>
      </p:sp>
    </p:spTree>
    <p:extLst>
      <p:ext uri="{BB962C8B-B14F-4D97-AF65-F5344CB8AC3E}">
        <p14:creationId xmlns:p14="http://schemas.microsoft.com/office/powerpoint/2010/main" val="20299060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Origen of Alexandria</a:t>
            </a:r>
            <a:r>
              <a:rPr lang="en-US" sz="1200" b="0" i="0" kern="1200" dirty="0">
                <a:solidFill>
                  <a:schemeClr val="tx1"/>
                </a:solidFill>
                <a:effectLst/>
                <a:latin typeface="+mn-lt"/>
                <a:ea typeface="+mn-ea"/>
                <a:cs typeface="+mn-cs"/>
              </a:rPr>
              <a:t> (</a:t>
            </a:r>
            <a:r>
              <a:rPr lang="en-US" dirty="0"/>
              <a:t>c.</a:t>
            </a:r>
            <a:r>
              <a:rPr lang="en-US" sz="1200" b="0" i="0" kern="1200" dirty="0">
                <a:solidFill>
                  <a:schemeClr val="tx1"/>
                </a:solidFill>
                <a:effectLst/>
                <a:latin typeface="+mn-lt"/>
                <a:ea typeface="+mn-ea"/>
                <a:cs typeface="+mn-cs"/>
              </a:rPr>
              <a:t> 184 – </a:t>
            </a:r>
            <a:r>
              <a:rPr lang="en-US" dirty="0"/>
              <a:t>c.</a:t>
            </a:r>
            <a:r>
              <a:rPr lang="en-US" sz="1200" b="0" i="0" kern="1200" dirty="0">
                <a:solidFill>
                  <a:schemeClr val="tx1"/>
                </a:solidFill>
                <a:effectLst/>
                <a:latin typeface="+mn-lt"/>
                <a:ea typeface="+mn-ea"/>
                <a:cs typeface="+mn-cs"/>
              </a:rPr>
              <a:t> 253), was an </a:t>
            </a:r>
            <a:r>
              <a:rPr lang="en-US" sz="1200" b="0" i="0" u="none" strike="noStrike" kern="1200" dirty="0">
                <a:solidFill>
                  <a:schemeClr val="tx1"/>
                </a:solidFill>
                <a:effectLst/>
                <a:latin typeface="+mn-lt"/>
                <a:ea typeface="+mn-ea"/>
                <a:cs typeface="+mn-cs"/>
                <a:hlinkClick r:id="rId3"/>
              </a:rPr>
              <a:t>early Christian</a:t>
            </a:r>
            <a:r>
              <a:rPr lang="en-US" sz="1200" b="0" i="0" kern="1200" dirty="0">
                <a:solidFill>
                  <a:schemeClr val="tx1"/>
                </a:solidFill>
                <a:effectLst/>
                <a:latin typeface="+mn-lt"/>
                <a:ea typeface="+mn-ea"/>
                <a:cs typeface="+mn-cs"/>
              </a:rPr>
              <a:t> scholar, </a:t>
            </a:r>
            <a:r>
              <a:rPr lang="en-US" sz="1200" b="0" i="0" u="none" strike="noStrike" kern="1200" dirty="0">
                <a:solidFill>
                  <a:schemeClr val="tx1"/>
                </a:solidFill>
                <a:effectLst/>
                <a:latin typeface="+mn-lt"/>
                <a:ea typeface="+mn-ea"/>
                <a:cs typeface="+mn-cs"/>
                <a:hlinkClick r:id="rId4"/>
              </a:rPr>
              <a:t>ascetic</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5"/>
              </a:rPr>
              <a:t>theologian</a:t>
            </a:r>
            <a:r>
              <a:rPr lang="en-US" sz="1200" b="0" i="0" kern="1200" dirty="0">
                <a:solidFill>
                  <a:schemeClr val="tx1"/>
                </a:solidFill>
                <a:effectLst/>
                <a:latin typeface="+mn-lt"/>
                <a:ea typeface="+mn-ea"/>
                <a:cs typeface="+mn-cs"/>
              </a:rPr>
              <a:t> who was born and spent the first half of his career in </a:t>
            </a:r>
            <a:r>
              <a:rPr lang="en-US" sz="1200" b="0" i="0" u="none" strike="noStrike" kern="1200" dirty="0">
                <a:solidFill>
                  <a:schemeClr val="tx1"/>
                </a:solidFill>
                <a:effectLst/>
                <a:latin typeface="+mn-lt"/>
                <a:ea typeface="+mn-ea"/>
                <a:cs typeface="+mn-cs"/>
                <a:hlinkClick r:id="rId6"/>
              </a:rPr>
              <a:t>Alexandria</a:t>
            </a:r>
            <a:r>
              <a:rPr lang="en-US" sz="1200" b="0" i="0" kern="1200" dirty="0">
                <a:solidFill>
                  <a:schemeClr val="tx1"/>
                </a:solidFill>
                <a:effectLst/>
                <a:latin typeface="+mn-lt"/>
                <a:ea typeface="+mn-ea"/>
                <a:cs typeface="+mn-cs"/>
              </a:rPr>
              <a:t>. He was a prolific writer who wrote roughly 2,000 treatises in multiple branches of theology, including </a:t>
            </a:r>
            <a:r>
              <a:rPr lang="en-US" sz="1200" b="0" i="0" u="none" strike="noStrike" kern="1200" dirty="0">
                <a:solidFill>
                  <a:schemeClr val="tx1"/>
                </a:solidFill>
                <a:effectLst/>
                <a:latin typeface="+mn-lt"/>
                <a:ea typeface="+mn-ea"/>
                <a:cs typeface="+mn-cs"/>
                <a:hlinkClick r:id="rId7"/>
              </a:rPr>
              <a:t>textual criticism</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8"/>
              </a:rPr>
              <a:t>biblical exegesis</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9"/>
              </a:rPr>
              <a:t>hermeneutics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0"/>
              </a:rPr>
              <a:t>homiletics</a:t>
            </a:r>
            <a:r>
              <a:rPr lang="en-US" sz="1200" b="0" i="0" kern="1200" dirty="0">
                <a:solidFill>
                  <a:schemeClr val="tx1"/>
                </a:solidFill>
                <a:effectLst/>
                <a:latin typeface="+mn-lt"/>
                <a:ea typeface="+mn-ea"/>
                <a:cs typeface="+mn-cs"/>
              </a:rPr>
              <a:t>, and spirituality. He was one of the most influential figures in early Christian theology, </a:t>
            </a:r>
            <a:r>
              <a:rPr lang="en-US" sz="1200" b="0" i="0" u="none" strike="noStrike" kern="1200" dirty="0">
                <a:solidFill>
                  <a:schemeClr val="tx1"/>
                </a:solidFill>
                <a:effectLst/>
                <a:latin typeface="+mn-lt"/>
                <a:ea typeface="+mn-ea"/>
                <a:cs typeface="+mn-cs"/>
                <a:hlinkClick r:id="rId11"/>
              </a:rPr>
              <a:t>apologetics</a:t>
            </a:r>
            <a:r>
              <a:rPr lang="en-US" sz="1200" b="0" i="0" kern="1200" dirty="0">
                <a:solidFill>
                  <a:schemeClr val="tx1"/>
                </a:solidFill>
                <a:effectLst/>
                <a:latin typeface="+mn-lt"/>
                <a:ea typeface="+mn-ea"/>
                <a:cs typeface="+mn-cs"/>
              </a:rPr>
              <a:t>, and asceticism. He has been described as "the greatest genius the early church ever produced". Origen was able to produce a massive quantity of writings because of the patronage of his close friend </a:t>
            </a:r>
            <a:r>
              <a:rPr lang="en-US" sz="1200" b="0" i="0" u="none" strike="noStrike" kern="1200" dirty="0">
                <a:solidFill>
                  <a:schemeClr val="tx1"/>
                </a:solidFill>
                <a:effectLst/>
                <a:latin typeface="+mn-lt"/>
                <a:ea typeface="+mn-ea"/>
                <a:cs typeface="+mn-cs"/>
                <a:hlinkClick r:id="rId12"/>
              </a:rPr>
              <a:t>Ambrose</a:t>
            </a:r>
            <a:r>
              <a:rPr lang="en-US" sz="1200" b="0" i="0" kern="1200" dirty="0">
                <a:solidFill>
                  <a:schemeClr val="tx1"/>
                </a:solidFill>
                <a:effectLst/>
                <a:latin typeface="+mn-lt"/>
                <a:ea typeface="+mn-ea"/>
                <a:cs typeface="+mn-cs"/>
              </a:rPr>
              <a:t>, who provided him with a team of secretaries to copy his works, making him one of the most prolific writers in all of antiquity. https://en.wikipedia.org/wiki/Origen</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Athanasius of Alexandria</a:t>
            </a:r>
            <a:r>
              <a:rPr lang="en-US" sz="1200" b="0" i="0" kern="1200" dirty="0">
                <a:solidFill>
                  <a:schemeClr val="tx1"/>
                </a:solidFill>
                <a:effectLst/>
                <a:latin typeface="+mn-lt"/>
                <a:ea typeface="+mn-ea"/>
                <a:cs typeface="+mn-cs"/>
              </a:rPr>
              <a:t> (c. 296–298 – 2 May 373), primarily in the </a:t>
            </a:r>
            <a:r>
              <a:rPr lang="en-US" sz="1200" b="0" i="0" u="none" strike="noStrike" kern="1200" dirty="0">
                <a:solidFill>
                  <a:schemeClr val="tx1"/>
                </a:solidFill>
                <a:effectLst/>
                <a:latin typeface="+mn-lt"/>
                <a:ea typeface="+mn-ea"/>
                <a:cs typeface="+mn-cs"/>
                <a:hlinkClick r:id="rId13"/>
              </a:rPr>
              <a:t>Coptic Orthodox Church</a:t>
            </a:r>
            <a:r>
              <a:rPr lang="en-US" sz="1200" b="0" i="0" kern="1200" dirty="0">
                <a:solidFill>
                  <a:schemeClr val="tx1"/>
                </a:solidFill>
                <a:effectLst/>
                <a:latin typeface="+mn-lt"/>
                <a:ea typeface="+mn-ea"/>
                <a:cs typeface="+mn-cs"/>
              </a:rPr>
              <a:t>, was the 20th </a:t>
            </a:r>
            <a:r>
              <a:rPr lang="en-US" sz="1200" b="0" i="0" u="none" strike="noStrike" kern="1200" dirty="0">
                <a:solidFill>
                  <a:schemeClr val="tx1"/>
                </a:solidFill>
                <a:effectLst/>
                <a:latin typeface="+mn-lt"/>
                <a:ea typeface="+mn-ea"/>
                <a:cs typeface="+mn-cs"/>
                <a:hlinkClick r:id="rId14"/>
              </a:rPr>
              <a:t>bishop of Alexandria</a:t>
            </a:r>
            <a:r>
              <a:rPr lang="en-US" sz="1200" b="0" i="0" u="none" strike="noStrike" kern="1200" dirty="0">
                <a:solidFill>
                  <a:schemeClr val="tx1"/>
                </a:solidFill>
                <a:effectLst/>
                <a:latin typeface="+mn-lt"/>
                <a:ea typeface="+mn-ea"/>
                <a:cs typeface="+mn-cs"/>
              </a:rPr>
              <a:t>.</a:t>
            </a:r>
            <a:r>
              <a:rPr lang="en-US" sz="1200" b="0" i="0" u="none" strike="noStrike" kern="1200" baseline="0" dirty="0">
                <a:solidFill>
                  <a:schemeClr val="tx1"/>
                </a:solidFill>
                <a:effectLst/>
                <a:latin typeface="+mn-lt"/>
                <a:ea typeface="+mn-ea"/>
                <a:cs typeface="+mn-cs"/>
              </a:rPr>
              <a:t> He </a:t>
            </a:r>
            <a:r>
              <a:rPr lang="en-US" sz="1200" b="0" i="0" kern="1200" dirty="0">
                <a:solidFill>
                  <a:schemeClr val="tx1"/>
                </a:solidFill>
                <a:effectLst/>
                <a:latin typeface="+mn-lt"/>
                <a:ea typeface="+mn-ea"/>
                <a:cs typeface="+mn-cs"/>
              </a:rPr>
              <a:t>was a </a:t>
            </a:r>
            <a:r>
              <a:rPr lang="en-US" sz="1200" b="0" i="0" u="none" strike="noStrike" kern="1200" dirty="0">
                <a:solidFill>
                  <a:schemeClr val="tx1"/>
                </a:solidFill>
                <a:effectLst/>
                <a:latin typeface="+mn-lt"/>
                <a:ea typeface="+mn-ea"/>
                <a:cs typeface="+mn-cs"/>
                <a:hlinkClick r:id="rId15"/>
              </a:rPr>
              <a:t>Christian theologian</a:t>
            </a:r>
            <a:r>
              <a:rPr lang="en-US" sz="1200" b="0" i="0" kern="1200" dirty="0">
                <a:solidFill>
                  <a:schemeClr val="tx1"/>
                </a:solidFill>
                <a:effectLst/>
                <a:latin typeface="+mn-lt"/>
                <a:ea typeface="+mn-ea"/>
                <a:cs typeface="+mn-cs"/>
              </a:rPr>
              <a:t>, a </a:t>
            </a:r>
            <a:r>
              <a:rPr lang="en-US" sz="1200" b="0" i="0" u="none" strike="noStrike" kern="1200" dirty="0">
                <a:solidFill>
                  <a:schemeClr val="tx1"/>
                </a:solidFill>
                <a:effectLst/>
                <a:latin typeface="+mn-lt"/>
                <a:ea typeface="+mn-ea"/>
                <a:cs typeface="+mn-cs"/>
                <a:hlinkClick r:id="rId16"/>
              </a:rPr>
              <a:t>Church Father</a:t>
            </a:r>
            <a:r>
              <a:rPr lang="en-US" sz="1200" b="0" i="0" kern="1200" dirty="0">
                <a:solidFill>
                  <a:schemeClr val="tx1"/>
                </a:solidFill>
                <a:effectLst/>
                <a:latin typeface="+mn-lt"/>
                <a:ea typeface="+mn-ea"/>
                <a:cs typeface="+mn-cs"/>
              </a:rPr>
              <a:t>, the chief defender of </a:t>
            </a:r>
            <a:r>
              <a:rPr lang="en-US" sz="1200" b="0" i="0" u="none" strike="noStrike" kern="1200" dirty="0" err="1">
                <a:solidFill>
                  <a:schemeClr val="tx1"/>
                </a:solidFill>
                <a:effectLst/>
                <a:latin typeface="+mn-lt"/>
                <a:ea typeface="+mn-ea"/>
                <a:cs typeface="+mn-cs"/>
                <a:hlinkClick r:id="rId17"/>
              </a:rPr>
              <a:t>Trinitarianism</a:t>
            </a:r>
            <a:r>
              <a:rPr lang="en-US" sz="1200" b="0" i="0" kern="1200" dirty="0">
                <a:solidFill>
                  <a:schemeClr val="tx1"/>
                </a:solidFill>
                <a:effectLst/>
                <a:latin typeface="+mn-lt"/>
                <a:ea typeface="+mn-ea"/>
                <a:cs typeface="+mn-cs"/>
              </a:rPr>
              <a:t> against </a:t>
            </a:r>
            <a:r>
              <a:rPr lang="en-US" sz="1200" b="0" i="0" u="none" strike="noStrike" kern="1200" dirty="0">
                <a:solidFill>
                  <a:schemeClr val="tx1"/>
                </a:solidFill>
                <a:effectLst/>
                <a:latin typeface="+mn-lt"/>
                <a:ea typeface="+mn-ea"/>
                <a:cs typeface="+mn-cs"/>
                <a:hlinkClick r:id="rId18"/>
              </a:rPr>
              <a:t>Arianism</a:t>
            </a:r>
            <a:r>
              <a:rPr lang="en-US" sz="1200" b="0" i="0" kern="1200" dirty="0">
                <a:solidFill>
                  <a:schemeClr val="tx1"/>
                </a:solidFill>
                <a:effectLst/>
                <a:latin typeface="+mn-lt"/>
                <a:ea typeface="+mn-ea"/>
                <a:cs typeface="+mn-cs"/>
              </a:rPr>
              <a:t>, and a noted </a:t>
            </a:r>
            <a:r>
              <a:rPr lang="en-US" sz="1200" b="0" i="0" u="none" strike="noStrike" kern="1200" dirty="0">
                <a:solidFill>
                  <a:schemeClr val="tx1"/>
                </a:solidFill>
                <a:effectLst/>
                <a:latin typeface="+mn-lt"/>
                <a:ea typeface="+mn-ea"/>
                <a:cs typeface="+mn-cs"/>
                <a:hlinkClick r:id="rId19"/>
              </a:rPr>
              <a:t>Egyptian</a:t>
            </a:r>
            <a:r>
              <a:rPr lang="en-US" sz="1200" b="0" i="0" kern="1200" dirty="0">
                <a:solidFill>
                  <a:schemeClr val="tx1"/>
                </a:solidFill>
                <a:effectLst/>
                <a:latin typeface="+mn-lt"/>
                <a:ea typeface="+mn-ea"/>
                <a:cs typeface="+mn-cs"/>
              </a:rPr>
              <a:t> leader of the fourth century. Athanasius is the first person to identify the same 27 books of the New Testament that are in use today.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Jerome</a:t>
            </a:r>
            <a:r>
              <a:rPr lang="en-US" sz="1200" b="0" i="0" kern="1200" dirty="0">
                <a:solidFill>
                  <a:schemeClr val="tx1"/>
                </a:solidFill>
                <a:effectLst/>
                <a:latin typeface="+mn-lt"/>
                <a:ea typeface="+mn-ea"/>
                <a:cs typeface="+mn-cs"/>
              </a:rPr>
              <a:t> (c. 342-347 – 30 September 420), was a </a:t>
            </a:r>
            <a:r>
              <a:rPr lang="en-US" sz="1200" b="0" i="0" u="none" strike="noStrike" kern="1200" dirty="0">
                <a:solidFill>
                  <a:schemeClr val="tx1"/>
                </a:solidFill>
                <a:effectLst/>
                <a:latin typeface="+mn-lt"/>
                <a:ea typeface="+mn-ea"/>
                <a:cs typeface="+mn-cs"/>
                <a:hlinkClick r:id="rId20"/>
              </a:rPr>
              <a:t>Latin</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21"/>
              </a:rPr>
              <a:t>priest</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22"/>
              </a:rPr>
              <a:t>confessor</a:t>
            </a:r>
            <a:r>
              <a:rPr lang="en-US" sz="1200" b="0" i="0" kern="1200" dirty="0">
                <a:solidFill>
                  <a:schemeClr val="tx1"/>
                </a:solidFill>
                <a:effectLst/>
                <a:latin typeface="+mn-lt"/>
                <a:ea typeface="+mn-ea"/>
                <a:cs typeface="+mn-cs"/>
              </a:rPr>
              <a:t>, theologian, and historian; he is commonly known as </a:t>
            </a:r>
            <a:r>
              <a:rPr lang="en-US" sz="1200" b="1" i="0" kern="1200" dirty="0">
                <a:solidFill>
                  <a:schemeClr val="tx1"/>
                </a:solidFill>
                <a:effectLst/>
                <a:latin typeface="+mn-lt"/>
                <a:ea typeface="+mn-ea"/>
                <a:cs typeface="+mn-cs"/>
              </a:rPr>
              <a:t>Saint Jerome</a:t>
            </a:r>
            <a:r>
              <a:rPr lang="en-US" sz="1200" b="0" i="0" kern="1200" dirty="0">
                <a:solidFill>
                  <a:schemeClr val="tx1"/>
                </a:solidFill>
                <a:effectLst/>
                <a:latin typeface="+mn-lt"/>
                <a:ea typeface="+mn-ea"/>
                <a:cs typeface="+mn-cs"/>
              </a:rPr>
              <a:t>. He is best known for his translation of most of the Bible into </a:t>
            </a:r>
            <a:r>
              <a:rPr lang="en-US" sz="1200" b="0" i="0" u="none" strike="noStrike" kern="1200" dirty="0">
                <a:solidFill>
                  <a:schemeClr val="tx1"/>
                </a:solidFill>
                <a:effectLst/>
                <a:latin typeface="+mn-lt"/>
                <a:ea typeface="+mn-ea"/>
                <a:cs typeface="+mn-cs"/>
                <a:hlinkClick r:id="rId23"/>
              </a:rPr>
              <a:t>Latin</a:t>
            </a:r>
            <a:r>
              <a:rPr lang="en-US" sz="1200" b="0" i="0" kern="1200" dirty="0">
                <a:solidFill>
                  <a:schemeClr val="tx1"/>
                </a:solidFill>
                <a:effectLst/>
                <a:latin typeface="+mn-lt"/>
                <a:ea typeface="+mn-ea"/>
                <a:cs typeface="+mn-cs"/>
              </a:rPr>
              <a:t> (the translation that became known as the </a:t>
            </a:r>
            <a:r>
              <a:rPr lang="en-US" sz="1200" b="0" i="0" u="none" strike="noStrike" kern="1200" dirty="0">
                <a:solidFill>
                  <a:schemeClr val="tx1"/>
                </a:solidFill>
                <a:effectLst/>
                <a:latin typeface="+mn-lt"/>
                <a:ea typeface="+mn-ea"/>
                <a:cs typeface="+mn-cs"/>
                <a:hlinkClick r:id="rId24"/>
              </a:rPr>
              <a:t>Vulgate</a:t>
            </a:r>
            <a:r>
              <a:rPr lang="en-US" sz="1200" b="0" i="0" kern="1200" dirty="0">
                <a:solidFill>
                  <a:schemeClr val="tx1"/>
                </a:solidFill>
                <a:effectLst/>
                <a:latin typeface="+mn-lt"/>
                <a:ea typeface="+mn-ea"/>
                <a:cs typeface="+mn-cs"/>
              </a:rPr>
              <a:t>) and his commentaries on the </a:t>
            </a:r>
            <a:r>
              <a:rPr lang="en-US" sz="1200" b="0" i="0" u="none" strike="noStrike" kern="1200" dirty="0">
                <a:solidFill>
                  <a:schemeClr val="tx1"/>
                </a:solidFill>
                <a:effectLst/>
                <a:latin typeface="+mn-lt"/>
                <a:ea typeface="+mn-ea"/>
                <a:cs typeface="+mn-cs"/>
                <a:hlinkClick r:id="rId25"/>
              </a:rPr>
              <a:t>Gospels</a:t>
            </a:r>
            <a:r>
              <a:rPr lang="en-US" sz="1200" b="0" i="0" kern="1200" dirty="0">
                <a:solidFill>
                  <a:schemeClr val="tx1"/>
                </a:solidFill>
                <a:effectLst/>
                <a:latin typeface="+mn-lt"/>
                <a:ea typeface="+mn-ea"/>
                <a:cs typeface="+mn-cs"/>
              </a:rPr>
              <a:t>. His list of writings is extensive</a:t>
            </a:r>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96</a:t>
            </a:fld>
            <a:endParaRPr lang="en-US"/>
          </a:p>
        </p:txBody>
      </p:sp>
    </p:spTree>
    <p:extLst>
      <p:ext uri="{BB962C8B-B14F-4D97-AF65-F5344CB8AC3E}">
        <p14:creationId xmlns:p14="http://schemas.microsoft.com/office/powerpoint/2010/main" val="415006015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97</a:t>
            </a:fld>
            <a:endParaRPr lang="en-US"/>
          </a:p>
        </p:txBody>
      </p:sp>
    </p:spTree>
    <p:extLst>
      <p:ext uri="{BB962C8B-B14F-4D97-AF65-F5344CB8AC3E}">
        <p14:creationId xmlns:p14="http://schemas.microsoft.com/office/powerpoint/2010/main" val="13015608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Ryle, H. E.; The Canon of the Old Testament, London MacMillan </a:t>
            </a:r>
          </a:p>
          <a:p>
            <a:r>
              <a:rPr lang="en-US" sz="1200" b="0" i="0" u="none" strike="noStrike" kern="1200" baseline="0" dirty="0">
                <a:solidFill>
                  <a:schemeClr val="tx1"/>
                </a:solidFill>
                <a:latin typeface="+mn-lt"/>
                <a:ea typeface="+mn-ea"/>
                <a:cs typeface="+mn-cs"/>
              </a:rPr>
              <a:t>Ryle, H. E.; Philo and the Holy Scripture, London MacMillan </a:t>
            </a:r>
          </a:p>
          <a:p>
            <a:r>
              <a:rPr lang="en-US" sz="1200" b="0" i="0" u="none" strike="noStrike" kern="1200" baseline="0" dirty="0">
                <a:solidFill>
                  <a:schemeClr val="tx1"/>
                </a:solidFill>
                <a:latin typeface="+mn-lt"/>
                <a:ea typeface="+mn-ea"/>
                <a:cs typeface="+mn-cs"/>
              </a:rPr>
              <a:t>Buhl; </a:t>
            </a:r>
            <a:r>
              <a:rPr lang="en-US" sz="1200" b="0" i="0" u="none" strike="noStrike" kern="1200" baseline="0" dirty="0" err="1">
                <a:solidFill>
                  <a:schemeClr val="tx1"/>
                </a:solidFill>
                <a:latin typeface="+mn-lt"/>
                <a:ea typeface="+mn-ea"/>
                <a:cs typeface="+mn-cs"/>
              </a:rPr>
              <a:t>Kanon</a:t>
            </a:r>
            <a:r>
              <a:rPr lang="en-US" sz="1200" b="0" i="0" u="none" strike="noStrike" kern="1200" baseline="0" dirty="0">
                <a:solidFill>
                  <a:schemeClr val="tx1"/>
                </a:solidFill>
                <a:latin typeface="+mn-lt"/>
                <a:ea typeface="+mn-ea"/>
                <a:cs typeface="+mn-cs"/>
              </a:rPr>
              <a:t> und Text des AT, Leipzig [English translation: Edinburg, T. &amp; T. Clark] </a:t>
            </a:r>
          </a:p>
          <a:p>
            <a:r>
              <a:rPr lang="en-US" sz="1200" b="0" i="0" u="none" strike="noStrike" kern="1200" baseline="0" dirty="0" err="1">
                <a:solidFill>
                  <a:schemeClr val="tx1"/>
                </a:solidFill>
                <a:latin typeface="+mn-lt"/>
                <a:ea typeface="+mn-ea"/>
                <a:cs typeface="+mn-cs"/>
              </a:rPr>
              <a:t>Furst</a:t>
            </a:r>
            <a:r>
              <a:rPr lang="en-US" sz="1200" b="0" i="0" u="none" strike="noStrike" kern="1200" baseline="0" dirty="0">
                <a:solidFill>
                  <a:schemeClr val="tx1"/>
                </a:solidFill>
                <a:latin typeface="+mn-lt"/>
                <a:ea typeface="+mn-ea"/>
                <a:cs typeface="+mn-cs"/>
              </a:rPr>
              <a:t>, Julius; Der </a:t>
            </a:r>
            <a:r>
              <a:rPr lang="en-US" sz="1200" b="0" i="0" u="none" strike="noStrike" kern="1200" baseline="0" dirty="0" err="1">
                <a:solidFill>
                  <a:schemeClr val="tx1"/>
                </a:solidFill>
                <a:latin typeface="+mn-lt"/>
                <a:ea typeface="+mn-ea"/>
                <a:cs typeface="+mn-cs"/>
              </a:rPr>
              <a:t>Kanon</a:t>
            </a:r>
            <a:r>
              <a:rPr lang="en-US" sz="1200" b="0" i="0" u="none" strike="noStrike" kern="1200" baseline="0" dirty="0">
                <a:solidFill>
                  <a:schemeClr val="tx1"/>
                </a:solidFill>
                <a:latin typeface="+mn-lt"/>
                <a:ea typeface="+mn-ea"/>
                <a:cs typeface="+mn-cs"/>
              </a:rPr>
              <a:t> des AT, Leipzig </a:t>
            </a:r>
          </a:p>
          <a:p>
            <a:r>
              <a:rPr lang="fr-FR" sz="1200" b="0" i="0" u="none" strike="noStrike" kern="1200" baseline="0" dirty="0">
                <a:solidFill>
                  <a:schemeClr val="tx1"/>
                </a:solidFill>
                <a:latin typeface="+mn-lt"/>
                <a:ea typeface="+mn-ea"/>
                <a:cs typeface="+mn-cs"/>
              </a:rPr>
              <a:t>Reuss; Histoire du canon des saintes écritures dans l’église chrétienne, </a:t>
            </a:r>
            <a:r>
              <a:rPr lang="fr-FR" sz="1200" b="0" i="0" u="none" strike="noStrike" kern="1200" baseline="0" dirty="0" err="1">
                <a:solidFill>
                  <a:schemeClr val="tx1"/>
                </a:solidFill>
                <a:latin typeface="+mn-lt"/>
                <a:ea typeface="+mn-ea"/>
                <a:cs typeface="+mn-cs"/>
              </a:rPr>
              <a:t>Strassbourg</a:t>
            </a:r>
            <a:r>
              <a:rPr lang="fr-FR" sz="1200" b="0" i="0" u="none" strike="noStrike" kern="1200" baseline="0" dirty="0">
                <a:solidFill>
                  <a:schemeClr val="tx1"/>
                </a:solidFill>
                <a:latin typeface="+mn-lt"/>
                <a:ea typeface="+mn-ea"/>
                <a:cs typeface="+mn-cs"/>
              </a:rPr>
              <a:t> </a:t>
            </a:r>
          </a:p>
          <a:p>
            <a:r>
              <a:rPr lang="en-US" sz="1200" b="0" i="0" u="none" strike="noStrike" kern="1200" baseline="0" dirty="0">
                <a:solidFill>
                  <a:schemeClr val="tx1"/>
                </a:solidFill>
                <a:latin typeface="+mn-lt"/>
                <a:ea typeface="+mn-ea"/>
                <a:cs typeface="+mn-cs"/>
              </a:rPr>
              <a:t>Westcott; The Bible in the Church, London </a:t>
            </a:r>
          </a:p>
          <a:p>
            <a:r>
              <a:rPr lang="en-US" sz="1200" b="0" i="0" u="none" strike="noStrike" kern="1200" baseline="0" dirty="0" err="1">
                <a:solidFill>
                  <a:schemeClr val="tx1"/>
                </a:solidFill>
                <a:latin typeface="+mn-lt"/>
                <a:ea typeface="+mn-ea"/>
                <a:cs typeface="+mn-cs"/>
              </a:rPr>
              <a:t>Budde</a:t>
            </a:r>
            <a:r>
              <a:rPr lang="en-US" sz="1200" b="0" i="0" u="none" strike="noStrike" kern="1200" baseline="0" dirty="0">
                <a:solidFill>
                  <a:schemeClr val="tx1"/>
                </a:solidFill>
                <a:latin typeface="+mn-lt"/>
                <a:ea typeface="+mn-ea"/>
                <a:cs typeface="+mn-cs"/>
              </a:rPr>
              <a:t>; Canon of the Old Testament, </a:t>
            </a:r>
            <a:r>
              <a:rPr lang="en-US" sz="1200" b="0" i="0" u="none" strike="noStrike" kern="1200" baseline="0" dirty="0" err="1">
                <a:solidFill>
                  <a:schemeClr val="tx1"/>
                </a:solidFill>
                <a:latin typeface="+mn-lt"/>
                <a:ea typeface="+mn-ea"/>
                <a:cs typeface="+mn-cs"/>
              </a:rPr>
              <a:t>Encyclopaedia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Biblica</a:t>
            </a:r>
            <a:r>
              <a:rPr lang="en-US" sz="1200" b="0" i="0" u="none" strike="noStrike" kern="1200" baseline="0" dirty="0">
                <a:solidFill>
                  <a:schemeClr val="tx1"/>
                </a:solidFill>
                <a:latin typeface="+mn-lt"/>
                <a:ea typeface="+mn-ea"/>
                <a:cs typeface="+mn-cs"/>
              </a:rPr>
              <a:t> </a:t>
            </a:r>
          </a:p>
          <a:p>
            <a:r>
              <a:rPr lang="de-DE" sz="1200" b="0" i="0" u="none" strike="noStrike" kern="1200" baseline="0" dirty="0">
                <a:solidFill>
                  <a:schemeClr val="tx1"/>
                </a:solidFill>
                <a:latin typeface="+mn-lt"/>
                <a:ea typeface="+mn-ea"/>
                <a:cs typeface="+mn-cs"/>
              </a:rPr>
              <a:t>Harnack, A.; Chronologie der Altchristlichen Litteratur </a:t>
            </a:r>
          </a:p>
          <a:p>
            <a:r>
              <a:rPr lang="en-US" sz="1200" b="0" i="0" u="none" strike="noStrike" kern="1200" baseline="0" dirty="0">
                <a:solidFill>
                  <a:schemeClr val="tx1"/>
                </a:solidFill>
                <a:latin typeface="+mn-lt"/>
                <a:ea typeface="+mn-ea"/>
                <a:cs typeface="+mn-cs"/>
              </a:rPr>
              <a:t>Weiss, B.; Manual of Introduction </a:t>
            </a:r>
          </a:p>
          <a:p>
            <a:r>
              <a:rPr lang="en-US" sz="1200" b="0" i="0" u="none" strike="noStrike" kern="1200" baseline="0" dirty="0">
                <a:solidFill>
                  <a:schemeClr val="tx1"/>
                </a:solidFill>
                <a:latin typeface="+mn-lt"/>
                <a:ea typeface="+mn-ea"/>
                <a:cs typeface="+mn-cs"/>
              </a:rPr>
              <a:t>Dictionary of the Bible, ed. J. Hastings DD, vols. I &amp; III, arts. New Testament Canon, Old Testament Canon, T. &amp; T. Clark, Edinburgh </a:t>
            </a:r>
          </a:p>
          <a:p>
            <a:r>
              <a:rPr lang="en-US" sz="1200" b="0" i="0" u="none" strike="noStrike" kern="1200" baseline="0" dirty="0">
                <a:solidFill>
                  <a:schemeClr val="tx1"/>
                </a:solidFill>
                <a:latin typeface="+mn-lt"/>
                <a:ea typeface="+mn-ea"/>
                <a:cs typeface="+mn-cs"/>
              </a:rPr>
              <a:t>Eusebius </a:t>
            </a:r>
            <a:r>
              <a:rPr lang="en-US" sz="1200" b="0" i="0" u="none" strike="noStrike" kern="1200" baseline="0" dirty="0" err="1">
                <a:solidFill>
                  <a:schemeClr val="tx1"/>
                </a:solidFill>
                <a:latin typeface="+mn-lt"/>
                <a:ea typeface="+mn-ea"/>
                <a:cs typeface="+mn-cs"/>
              </a:rPr>
              <a:t>Pamphilius</a:t>
            </a:r>
            <a:r>
              <a:rPr lang="en-US" sz="1200" b="0" i="0" u="none" strike="noStrike" kern="1200" baseline="0" dirty="0">
                <a:solidFill>
                  <a:schemeClr val="tx1"/>
                </a:solidFill>
                <a:latin typeface="+mn-lt"/>
                <a:ea typeface="+mn-ea"/>
                <a:cs typeface="+mn-cs"/>
              </a:rPr>
              <a:t>; Ecclesiastical History, [English translation: C. F. Cruse], Baker Book House, Grand Rapids, </a:t>
            </a:r>
            <a:r>
              <a:rPr lang="en-US" sz="1200" b="0" i="0" u="none" strike="noStrike" kern="1200" baseline="0" dirty="0" err="1">
                <a:solidFill>
                  <a:schemeClr val="tx1"/>
                </a:solidFill>
                <a:latin typeface="+mn-lt"/>
                <a:ea typeface="+mn-ea"/>
                <a:cs typeface="+mn-cs"/>
              </a:rPr>
              <a:t>Mich</a:t>
            </a:r>
            <a:r>
              <a:rPr lang="en-US" sz="1200" b="0" i="0" u="none" strike="noStrike" kern="1200" baseline="0" dirty="0">
                <a:solidFill>
                  <a:schemeClr val="tx1"/>
                </a:solidFill>
                <a:latin typeface="+mn-lt"/>
                <a:ea typeface="+mn-ea"/>
                <a:cs typeface="+mn-cs"/>
              </a:rPr>
              <a:t> USA </a:t>
            </a:r>
          </a:p>
          <a:p>
            <a:r>
              <a:rPr lang="en-US" sz="1200" b="0" i="0" u="none" strike="noStrike" kern="1200" baseline="0" dirty="0">
                <a:solidFill>
                  <a:schemeClr val="tx1"/>
                </a:solidFill>
                <a:latin typeface="+mn-lt"/>
                <a:ea typeface="+mn-ea"/>
                <a:cs typeface="+mn-cs"/>
              </a:rPr>
              <a:t>Walker, W.; A History of the Christian Church, Charles Scribner’s Sons, New York </a:t>
            </a:r>
          </a:p>
          <a:p>
            <a:r>
              <a:rPr lang="en-US" sz="1200" b="0" i="0" u="none" strike="noStrike" kern="1200" baseline="0" dirty="0">
                <a:solidFill>
                  <a:schemeClr val="tx1"/>
                </a:solidFill>
                <a:latin typeface="+mn-lt"/>
                <a:ea typeface="+mn-ea"/>
                <a:cs typeface="+mn-cs"/>
              </a:rPr>
              <a:t>Cowan, </a:t>
            </a:r>
            <a:r>
              <a:rPr lang="en-US" sz="1200" b="0" i="0" u="none" strike="noStrike" kern="1200" baseline="0" dirty="0" err="1">
                <a:solidFill>
                  <a:schemeClr val="tx1"/>
                </a:solidFill>
                <a:latin typeface="+mn-lt"/>
                <a:ea typeface="+mn-ea"/>
                <a:cs typeface="+mn-cs"/>
              </a:rPr>
              <a:t>LandMarks</a:t>
            </a:r>
            <a:r>
              <a:rPr lang="en-US" sz="1200" b="0" i="0" u="none" strike="noStrike" kern="1200" baseline="0" dirty="0">
                <a:solidFill>
                  <a:schemeClr val="tx1"/>
                </a:solidFill>
                <a:latin typeface="+mn-lt"/>
                <a:ea typeface="+mn-ea"/>
                <a:cs typeface="+mn-cs"/>
              </a:rPr>
              <a:t> of Church History, Fleming H. </a:t>
            </a:r>
            <a:r>
              <a:rPr lang="en-US" sz="1200" b="0" i="0" u="none" strike="noStrike" kern="1200" baseline="0" dirty="0" err="1">
                <a:solidFill>
                  <a:schemeClr val="tx1"/>
                </a:solidFill>
                <a:latin typeface="+mn-lt"/>
                <a:ea typeface="+mn-ea"/>
                <a:cs typeface="+mn-cs"/>
              </a:rPr>
              <a:t>Apocell</a:t>
            </a:r>
            <a:r>
              <a:rPr lang="en-US" sz="1200" b="0" i="0" u="none" strike="noStrike" kern="1200" baseline="0" dirty="0">
                <a:solidFill>
                  <a:schemeClr val="tx1"/>
                </a:solidFill>
                <a:latin typeface="+mn-lt"/>
                <a:ea typeface="+mn-ea"/>
                <a:cs typeface="+mn-cs"/>
              </a:rPr>
              <a:t> Co., New York </a:t>
            </a:r>
          </a:p>
          <a:p>
            <a:r>
              <a:rPr lang="en-US" sz="1200" b="0" i="0" u="none" strike="noStrike" kern="1200" baseline="0" dirty="0" err="1">
                <a:solidFill>
                  <a:schemeClr val="tx1"/>
                </a:solidFill>
                <a:latin typeface="+mn-lt"/>
                <a:ea typeface="+mn-ea"/>
                <a:cs typeface="+mn-cs"/>
              </a:rPr>
              <a:t>Whiston</a:t>
            </a:r>
            <a:r>
              <a:rPr lang="en-US" sz="1200" b="0" i="0" u="none" strike="noStrike" kern="1200" baseline="0" dirty="0">
                <a:solidFill>
                  <a:schemeClr val="tx1"/>
                </a:solidFill>
                <a:latin typeface="+mn-lt"/>
                <a:ea typeface="+mn-ea"/>
                <a:cs typeface="+mn-cs"/>
              </a:rPr>
              <a:t>, William; Josephus- Complete Works, </a:t>
            </a:r>
            <a:r>
              <a:rPr lang="en-US" sz="1200" b="0" i="0" u="none" strike="noStrike" kern="1200" baseline="0" dirty="0" err="1">
                <a:solidFill>
                  <a:schemeClr val="tx1"/>
                </a:solidFill>
                <a:latin typeface="+mn-lt"/>
                <a:ea typeface="+mn-ea"/>
                <a:cs typeface="+mn-cs"/>
              </a:rPr>
              <a:t>Kregel</a:t>
            </a:r>
            <a:r>
              <a:rPr lang="en-US" sz="1200" b="0" i="0" u="none" strike="noStrike" kern="1200" baseline="0" dirty="0">
                <a:solidFill>
                  <a:schemeClr val="tx1"/>
                </a:solidFill>
                <a:latin typeface="+mn-lt"/>
                <a:ea typeface="+mn-ea"/>
                <a:cs typeface="+mn-cs"/>
              </a:rPr>
              <a:t> Publications Grand Rapids, </a:t>
            </a:r>
            <a:r>
              <a:rPr lang="en-US" sz="1200" b="0" i="0" u="none" strike="noStrike" kern="1200" baseline="0" dirty="0" err="1">
                <a:solidFill>
                  <a:schemeClr val="tx1"/>
                </a:solidFill>
                <a:latin typeface="+mn-lt"/>
                <a:ea typeface="+mn-ea"/>
                <a:cs typeface="+mn-cs"/>
              </a:rPr>
              <a:t>Mich</a:t>
            </a:r>
            <a:r>
              <a:rPr lang="en-US" sz="1200" b="0" i="0" u="none" strike="noStrike" kern="1200" baseline="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98</a:t>
            </a:fld>
            <a:endParaRPr lang="en-US"/>
          </a:p>
        </p:txBody>
      </p:sp>
    </p:spTree>
    <p:extLst>
      <p:ext uri="{BB962C8B-B14F-4D97-AF65-F5344CB8AC3E}">
        <p14:creationId xmlns:p14="http://schemas.microsoft.com/office/powerpoint/2010/main" val="30498207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kern="1200" baseline="0" dirty="0">
                <a:solidFill>
                  <a:schemeClr val="tx1"/>
                </a:solidFill>
                <a:latin typeface="+mn-lt"/>
                <a:ea typeface="+mn-ea"/>
                <a:cs typeface="+mn-cs"/>
              </a:rPr>
              <a:t>In the following list are the names of other inspired books that are mentioned in the Bible, but are not found in the New Testament today. </a:t>
            </a:r>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99</a:t>
            </a:fld>
            <a:endParaRPr lang="en-US"/>
          </a:p>
        </p:txBody>
      </p:sp>
    </p:spTree>
    <p:extLst>
      <p:ext uri="{BB962C8B-B14F-4D97-AF65-F5344CB8AC3E}">
        <p14:creationId xmlns:p14="http://schemas.microsoft.com/office/powerpoint/2010/main" val="33996107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100</a:t>
            </a:fld>
            <a:endParaRPr lang="en-US"/>
          </a:p>
        </p:txBody>
      </p:sp>
    </p:spTree>
    <p:extLst>
      <p:ext uri="{BB962C8B-B14F-4D97-AF65-F5344CB8AC3E}">
        <p14:creationId xmlns:p14="http://schemas.microsoft.com/office/powerpoint/2010/main" val="311094276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101</a:t>
            </a:fld>
            <a:endParaRPr lang="en-US"/>
          </a:p>
        </p:txBody>
      </p:sp>
    </p:spTree>
    <p:extLst>
      <p:ext uri="{BB962C8B-B14F-4D97-AF65-F5344CB8AC3E}">
        <p14:creationId xmlns:p14="http://schemas.microsoft.com/office/powerpoint/2010/main" val="2064589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Jesus taught that we cannot see or enter into the Kingdom without being</a:t>
            </a:r>
            <a:r>
              <a:rPr lang="en-US" baseline="0" dirty="0"/>
              <a:t> born again of the water and the Spirit</a:t>
            </a:r>
          </a:p>
          <a:p>
            <a:pPr marL="171450" indent="-171450">
              <a:buFont typeface="Arial" panose="020B0604020202020204" pitchFamily="34" charset="0"/>
              <a:buChar char="•"/>
            </a:pPr>
            <a:r>
              <a:rPr lang="en-US" baseline="0" dirty="0"/>
              <a:t>Jesus was sent to preach the Kingdom of God [Luke 4:43, Luke 8:1]</a:t>
            </a:r>
          </a:p>
          <a:p>
            <a:pPr marL="171450" indent="-171450">
              <a:buFont typeface="Arial" panose="020B0604020202020204" pitchFamily="34" charset="0"/>
              <a:buChar char="•"/>
            </a:pPr>
            <a:r>
              <a:rPr lang="en-US" baseline="0" dirty="0"/>
              <a:t>Jesus called others to preach the Kingdom of God also [Luke 9:1-2, 6; 10:1, 8-9]</a:t>
            </a:r>
          </a:p>
          <a:p>
            <a:pPr marL="171450" indent="-171450">
              <a:buFont typeface="Arial" panose="020B0604020202020204" pitchFamily="34" charset="0"/>
              <a:buChar char="•"/>
            </a:pPr>
            <a:r>
              <a:rPr lang="en-US" baseline="0" dirty="0"/>
              <a:t>Jesus taught them to </a:t>
            </a:r>
            <a:r>
              <a:rPr lang="en-US" b="1" i="1" u="sng" baseline="0" dirty="0"/>
              <a:t>pray</a:t>
            </a:r>
            <a:r>
              <a:rPr lang="en-US" baseline="0" dirty="0"/>
              <a:t> for the Kingdom [Luke 11:1-2]</a:t>
            </a:r>
          </a:p>
          <a:p>
            <a:pPr marL="171450" indent="-171450">
              <a:buFont typeface="Arial" panose="020B0604020202020204" pitchFamily="34" charset="0"/>
              <a:buChar char="•"/>
            </a:pPr>
            <a:r>
              <a:rPr lang="en-US" baseline="0" dirty="0"/>
              <a:t>Jesus taught them to </a:t>
            </a:r>
            <a:r>
              <a:rPr lang="en-US" b="1" i="1" u="sng" baseline="0" dirty="0"/>
              <a:t>seek</a:t>
            </a:r>
            <a:r>
              <a:rPr lang="en-US" baseline="0" dirty="0"/>
              <a:t> for the Kingdom [Luke 12:34-35]</a:t>
            </a:r>
          </a:p>
          <a:p>
            <a:pPr marL="171450" indent="-171450">
              <a:buFont typeface="Arial" panose="020B0604020202020204" pitchFamily="34" charset="0"/>
              <a:buChar char="•"/>
            </a:pPr>
            <a:r>
              <a:rPr lang="en-US" baseline="0" dirty="0"/>
              <a:t>Jesus taught the Kingdom for 40 days and nights after His resurrection [Acts 1:1-3]</a:t>
            </a:r>
          </a:p>
          <a:p>
            <a:pPr marL="171450" indent="-171450">
              <a:buFont typeface="Arial" panose="020B0604020202020204" pitchFamily="34" charset="0"/>
              <a:buChar char="•"/>
            </a:pPr>
            <a:r>
              <a:rPr lang="en-US" baseline="0" dirty="0"/>
              <a:t>The priesthood continued to preach on the Kingdom [Acts 8:14; 14:21-23; 28:30-31]</a:t>
            </a:r>
          </a:p>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14</a:t>
            </a:fld>
            <a:endParaRPr lang="en-US"/>
          </a:p>
        </p:txBody>
      </p:sp>
    </p:spTree>
    <p:extLst>
      <p:ext uri="{BB962C8B-B14F-4D97-AF65-F5344CB8AC3E}">
        <p14:creationId xmlns:p14="http://schemas.microsoft.com/office/powerpoint/2010/main" val="182228488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a:t>
            </a:r>
            <a:r>
              <a:rPr lang="en-US" sz="1200" b="0" i="0" u="none" strike="noStrike" kern="1200" dirty="0" err="1">
                <a:solidFill>
                  <a:schemeClr val="tx1"/>
                </a:solidFill>
                <a:effectLst/>
                <a:latin typeface="+mn-lt"/>
                <a:ea typeface="+mn-ea"/>
                <a:cs typeface="+mn-cs"/>
                <a:hlinkClick r:id="rId3"/>
              </a:rPr>
              <a:t>Protevangelion</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a:t>
            </a:r>
            <a:r>
              <a:rPr lang="en-US" sz="1200" b="0" i="0" u="none" strike="noStrike" kern="1200" dirty="0">
                <a:solidFill>
                  <a:schemeClr val="tx1"/>
                </a:solidFill>
                <a:effectLst/>
                <a:latin typeface="+mn-lt"/>
                <a:ea typeface="+mn-ea"/>
                <a:cs typeface="+mn-cs"/>
                <a:hlinkClick r:id="rId4"/>
              </a:rPr>
              <a:t>Gospel of the Infancy of Jesus Christ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a:t>
            </a:r>
            <a:r>
              <a:rPr lang="en-US" sz="1200" b="0" i="0" u="none" strike="noStrike" kern="1200" dirty="0">
                <a:solidFill>
                  <a:schemeClr val="tx1"/>
                </a:solidFill>
                <a:effectLst/>
                <a:latin typeface="+mn-lt"/>
                <a:ea typeface="+mn-ea"/>
                <a:cs typeface="+mn-cs"/>
                <a:hlinkClick r:id="rId5"/>
              </a:rPr>
              <a:t>Infancy Gospel of Thomas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Epistles of Jesus Christ and </a:t>
            </a:r>
            <a:r>
              <a:rPr lang="en-US" sz="1200" b="0" i="0" u="none" strike="noStrike" kern="1200" dirty="0" err="1">
                <a:solidFill>
                  <a:schemeClr val="tx1"/>
                </a:solidFill>
                <a:effectLst/>
                <a:latin typeface="+mn-lt"/>
                <a:ea typeface="+mn-ea"/>
                <a:cs typeface="+mn-cs"/>
                <a:hlinkClick r:id="rId6"/>
              </a:rPr>
              <a:t>Abgarus</a:t>
            </a:r>
            <a:r>
              <a:rPr lang="en-US" sz="1200" b="0" i="0" kern="1200" dirty="0">
                <a:solidFill>
                  <a:schemeClr val="tx1"/>
                </a:solidFill>
                <a:effectLst/>
                <a:latin typeface="+mn-lt"/>
                <a:ea typeface="+mn-ea"/>
                <a:cs typeface="+mn-cs"/>
              </a:rPr>
              <a:t> King of Edessa</a:t>
            </a:r>
          </a:p>
          <a:p>
            <a:r>
              <a:rPr lang="en-US" sz="1200" b="0" i="0" kern="1200" dirty="0">
                <a:solidFill>
                  <a:schemeClr val="tx1"/>
                </a:solidFill>
                <a:effectLst/>
                <a:latin typeface="+mn-lt"/>
                <a:ea typeface="+mn-ea"/>
                <a:cs typeface="+mn-cs"/>
              </a:rPr>
              <a:t>The Gospel of Nicodemus (</a:t>
            </a:r>
            <a:r>
              <a:rPr lang="en-US" sz="1200" b="0" i="0" u="none" strike="noStrike" kern="1200" dirty="0">
                <a:solidFill>
                  <a:schemeClr val="tx1"/>
                </a:solidFill>
                <a:effectLst/>
                <a:latin typeface="+mn-lt"/>
                <a:ea typeface="+mn-ea"/>
                <a:cs typeface="+mn-cs"/>
                <a:hlinkClick r:id="rId7"/>
              </a:rPr>
              <a:t>Acts of Pilate</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The </a:t>
            </a:r>
            <a:r>
              <a:rPr lang="en-US" sz="1200" b="0" i="0" u="none" strike="noStrike" kern="1200" dirty="0">
                <a:solidFill>
                  <a:schemeClr val="tx1"/>
                </a:solidFill>
                <a:effectLst/>
                <a:latin typeface="+mn-lt"/>
                <a:ea typeface="+mn-ea"/>
                <a:cs typeface="+mn-cs"/>
                <a:hlinkClick r:id="rId8"/>
              </a:rPr>
              <a:t>Apostles' Creed</a:t>
            </a:r>
            <a:r>
              <a:rPr lang="en-US" sz="1200" b="0" i="0" kern="1200" dirty="0">
                <a:solidFill>
                  <a:schemeClr val="tx1"/>
                </a:solidFill>
                <a:effectLst/>
                <a:latin typeface="+mn-lt"/>
                <a:ea typeface="+mn-ea"/>
                <a:cs typeface="+mn-cs"/>
              </a:rPr>
              <a:t> (throughout history)</a:t>
            </a:r>
          </a:p>
          <a:p>
            <a:r>
              <a:rPr lang="en-US" sz="1200" b="0" i="0" kern="1200" dirty="0">
                <a:solidFill>
                  <a:schemeClr val="tx1"/>
                </a:solidFill>
                <a:effectLst/>
                <a:latin typeface="+mn-lt"/>
                <a:ea typeface="+mn-ea"/>
                <a:cs typeface="+mn-cs"/>
              </a:rPr>
              <a:t>The </a:t>
            </a:r>
            <a:r>
              <a:rPr lang="en-US" sz="1200" b="0" i="0" u="none" strike="noStrike" kern="1200" dirty="0">
                <a:solidFill>
                  <a:schemeClr val="tx1"/>
                </a:solidFill>
                <a:effectLst/>
                <a:latin typeface="+mn-lt"/>
                <a:ea typeface="+mn-ea"/>
                <a:cs typeface="+mn-cs"/>
                <a:hlinkClick r:id="rId9"/>
              </a:rPr>
              <a:t>Epistle of Paul the Apostle to the </a:t>
            </a:r>
            <a:r>
              <a:rPr lang="en-US" sz="1200" b="0" i="0" u="none" strike="noStrike" kern="1200" dirty="0" err="1">
                <a:solidFill>
                  <a:schemeClr val="tx1"/>
                </a:solidFill>
                <a:effectLst/>
                <a:latin typeface="+mn-lt"/>
                <a:ea typeface="+mn-ea"/>
                <a:cs typeface="+mn-cs"/>
                <a:hlinkClick r:id="rId9"/>
              </a:rPr>
              <a:t>Laodiceans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a:t>
            </a:r>
            <a:r>
              <a:rPr lang="en-US" sz="1200" b="0" i="0" u="none" strike="noStrike" kern="1200" dirty="0">
                <a:solidFill>
                  <a:schemeClr val="tx1"/>
                </a:solidFill>
                <a:effectLst/>
                <a:latin typeface="+mn-lt"/>
                <a:ea typeface="+mn-ea"/>
                <a:cs typeface="+mn-cs"/>
                <a:hlinkClick r:id="rId10"/>
              </a:rPr>
              <a:t>Epistles of Paul the Apostle to Seneca, with Seneca's to Paul</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a:t>
            </a:r>
            <a:r>
              <a:rPr lang="en-US" sz="1200" b="0" i="0" u="none" strike="noStrike" kern="1200" dirty="0">
                <a:solidFill>
                  <a:schemeClr val="tx1"/>
                </a:solidFill>
                <a:effectLst/>
                <a:latin typeface="+mn-lt"/>
                <a:ea typeface="+mn-ea"/>
                <a:cs typeface="+mn-cs"/>
                <a:hlinkClick r:id="rId11"/>
              </a:rPr>
              <a:t>Acts of Paul and Thecla</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The </a:t>
            </a:r>
            <a:r>
              <a:rPr lang="en-US" sz="1200" b="0" i="0" u="none" strike="noStrike" kern="1200" dirty="0">
                <a:solidFill>
                  <a:schemeClr val="tx1"/>
                </a:solidFill>
                <a:effectLst/>
                <a:latin typeface="+mn-lt"/>
                <a:ea typeface="+mn-ea"/>
                <a:cs typeface="+mn-cs"/>
                <a:hlinkClick r:id="rId12"/>
              </a:rPr>
              <a:t>Epistles of Clement</a:t>
            </a:r>
            <a:r>
              <a:rPr lang="en-US" sz="1200" b="0" i="0" kern="1200" dirty="0">
                <a:solidFill>
                  <a:schemeClr val="tx1"/>
                </a:solidFill>
                <a:effectLst/>
                <a:latin typeface="+mn-lt"/>
                <a:ea typeface="+mn-ea"/>
                <a:cs typeface="+mn-cs"/>
              </a:rPr>
              <a:t> (The First and Second Epistles of Clement to the Corinthians)</a:t>
            </a:r>
          </a:p>
          <a:p>
            <a:r>
              <a:rPr lang="en-US" sz="1200" b="0" i="0" kern="1200" dirty="0">
                <a:solidFill>
                  <a:schemeClr val="tx1"/>
                </a:solidFill>
                <a:effectLst/>
                <a:latin typeface="+mn-lt"/>
                <a:ea typeface="+mn-ea"/>
                <a:cs typeface="+mn-cs"/>
              </a:rPr>
              <a:t>♦ The </a:t>
            </a:r>
            <a:r>
              <a:rPr lang="en-US" sz="1200" b="0" i="0" u="none" strike="noStrike" kern="1200" dirty="0">
                <a:solidFill>
                  <a:schemeClr val="tx1"/>
                </a:solidFill>
                <a:effectLst/>
                <a:latin typeface="+mn-lt"/>
                <a:ea typeface="+mn-ea"/>
                <a:cs typeface="+mn-cs"/>
                <a:hlinkClick r:id="rId13"/>
              </a:rPr>
              <a:t>Epistle of Barnabas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The Epistle of Ignatius to the Ephesians</a:t>
            </a:r>
          </a:p>
          <a:p>
            <a:r>
              <a:rPr lang="en-US" sz="1200" b="0" i="0" kern="1200" dirty="0">
                <a:solidFill>
                  <a:schemeClr val="tx1"/>
                </a:solidFill>
                <a:effectLst/>
                <a:latin typeface="+mn-lt"/>
                <a:ea typeface="+mn-ea"/>
                <a:cs typeface="+mn-cs"/>
              </a:rPr>
              <a:t>♦ The Epistle of Ignatius to the Magnesians</a:t>
            </a:r>
          </a:p>
          <a:p>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4"/>
              </a:rPr>
              <a:t>The Epistle of Ignatius to the </a:t>
            </a:r>
            <a:r>
              <a:rPr lang="en-US" sz="1200" b="0" i="0" u="none" strike="noStrike" kern="1200" dirty="0" err="1">
                <a:solidFill>
                  <a:schemeClr val="tx1"/>
                </a:solidFill>
                <a:effectLst/>
                <a:latin typeface="+mn-lt"/>
                <a:ea typeface="+mn-ea"/>
                <a:cs typeface="+mn-cs"/>
                <a:hlinkClick r:id="rId14"/>
              </a:rPr>
              <a:t>Trallians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The Epistle of Ignatius to the Romans</a:t>
            </a:r>
          </a:p>
          <a:p>
            <a:r>
              <a:rPr lang="en-US" sz="1200" b="0" i="0" kern="1200" dirty="0">
                <a:solidFill>
                  <a:schemeClr val="tx1"/>
                </a:solidFill>
                <a:effectLst/>
                <a:latin typeface="+mn-lt"/>
                <a:ea typeface="+mn-ea"/>
                <a:cs typeface="+mn-cs"/>
              </a:rPr>
              <a:t>♦ The Epistle of Ignatius to the Philadelphians</a:t>
            </a:r>
          </a:p>
          <a:p>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5"/>
              </a:rPr>
              <a:t>The Epistle of Ignatius to the </a:t>
            </a:r>
            <a:r>
              <a:rPr lang="en-US" sz="1200" b="0" i="0" u="none" strike="noStrike" kern="1200" dirty="0" err="1">
                <a:solidFill>
                  <a:schemeClr val="tx1"/>
                </a:solidFill>
                <a:effectLst/>
                <a:latin typeface="+mn-lt"/>
                <a:ea typeface="+mn-ea"/>
                <a:cs typeface="+mn-cs"/>
                <a:hlinkClick r:id="rId15"/>
              </a:rPr>
              <a:t>Smyrneans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6"/>
              </a:rPr>
              <a:t>The Epistle of Ignatius to Polycarp</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7"/>
              </a:rPr>
              <a:t>The Shepherd of Hermas</a:t>
            </a:r>
            <a:r>
              <a:rPr lang="en-US" sz="1200" b="0" i="0" kern="1200" dirty="0">
                <a:solidFill>
                  <a:schemeClr val="tx1"/>
                </a:solidFill>
                <a:effectLst/>
                <a:latin typeface="+mn-lt"/>
                <a:ea typeface="+mn-ea"/>
                <a:cs typeface="+mn-cs"/>
              </a:rPr>
              <a:t> (Visions, Commands, and Similitudes)</a:t>
            </a:r>
          </a:p>
          <a:p>
            <a:r>
              <a:rPr lang="en-US" sz="1200" b="0" i="0" kern="1200" dirty="0">
                <a:solidFill>
                  <a:schemeClr val="tx1"/>
                </a:solidFill>
                <a:effectLst/>
                <a:latin typeface="+mn-lt"/>
                <a:ea typeface="+mn-ea"/>
                <a:cs typeface="+mn-cs"/>
              </a:rPr>
              <a:t>Letter of Herod To Pilate the Governor</a:t>
            </a:r>
          </a:p>
          <a:p>
            <a:r>
              <a:rPr lang="en-US" sz="1200" b="0" i="0" kern="1200" dirty="0">
                <a:solidFill>
                  <a:schemeClr val="tx1"/>
                </a:solidFill>
                <a:effectLst/>
                <a:latin typeface="+mn-lt"/>
                <a:ea typeface="+mn-ea"/>
                <a:cs typeface="+mn-cs"/>
              </a:rPr>
              <a:t>Letter of Pilate to Herod</a:t>
            </a:r>
          </a:p>
          <a:p>
            <a:r>
              <a:rPr lang="en-US" sz="1200" b="0" i="0" kern="1200" dirty="0">
                <a:solidFill>
                  <a:schemeClr val="tx1"/>
                </a:solidFill>
                <a:effectLst/>
                <a:latin typeface="+mn-lt"/>
                <a:ea typeface="+mn-ea"/>
                <a:cs typeface="+mn-cs"/>
              </a:rPr>
              <a:t>The Lost </a:t>
            </a:r>
            <a:r>
              <a:rPr lang="en-US" sz="1200" b="0" i="0" u="none" strike="noStrike" kern="1200" dirty="0">
                <a:solidFill>
                  <a:schemeClr val="tx1"/>
                </a:solidFill>
                <a:effectLst/>
                <a:latin typeface="+mn-lt"/>
                <a:ea typeface="+mn-ea"/>
                <a:cs typeface="+mn-cs"/>
                <a:hlinkClick r:id="rId18"/>
              </a:rPr>
              <a:t>Gospel of Peter</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19"/>
              </a:rPr>
              <a:t>The Epistle of Polycarp to the Philippians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Apocalypse of Peter.</a:t>
            </a:r>
          </a:p>
          <a:p>
            <a:r>
              <a:rPr lang="en-US" sz="1200" b="0" i="0" kern="1200" dirty="0">
                <a:solidFill>
                  <a:schemeClr val="tx1"/>
                </a:solidFill>
                <a:effectLst/>
                <a:latin typeface="+mn-lt"/>
                <a:ea typeface="+mn-ea"/>
                <a:cs typeface="+mn-cs"/>
              </a:rPr>
              <a:t>The Epistle of Barnabas.</a:t>
            </a:r>
          </a:p>
          <a:p>
            <a:r>
              <a:rPr lang="en-US" sz="1200" b="0" i="0" kern="1200" dirty="0">
                <a:solidFill>
                  <a:schemeClr val="tx1"/>
                </a:solidFill>
                <a:effectLst/>
                <a:latin typeface="+mn-lt"/>
                <a:ea typeface="+mn-ea"/>
                <a:cs typeface="+mn-cs"/>
              </a:rPr>
              <a:t>Infancy Gospel of James.</a:t>
            </a:r>
          </a:p>
          <a:p>
            <a:r>
              <a:rPr lang="en-US" sz="1200" b="0" i="0" kern="1200" dirty="0">
                <a:solidFill>
                  <a:schemeClr val="tx1"/>
                </a:solidFill>
                <a:effectLst/>
                <a:latin typeface="+mn-lt"/>
                <a:ea typeface="+mn-ea"/>
                <a:cs typeface="+mn-cs"/>
              </a:rPr>
              <a:t>Shepherd of Hermas.</a:t>
            </a:r>
          </a:p>
          <a:p>
            <a:r>
              <a:rPr lang="en-US" sz="1200" b="0" i="0" kern="1200" dirty="0">
                <a:solidFill>
                  <a:schemeClr val="tx1"/>
                </a:solidFill>
                <a:effectLst/>
                <a:latin typeface="+mn-lt"/>
                <a:ea typeface="+mn-ea"/>
                <a:cs typeface="+mn-cs"/>
              </a:rPr>
              <a:t>1 Clement.</a:t>
            </a:r>
          </a:p>
          <a:p>
            <a:r>
              <a:rPr lang="en-US" sz="1200" b="0" i="0" kern="1200" dirty="0">
                <a:solidFill>
                  <a:schemeClr val="tx1"/>
                </a:solidFill>
                <a:effectLst/>
                <a:latin typeface="+mn-lt"/>
                <a:ea typeface="+mn-ea"/>
                <a:cs typeface="+mn-cs"/>
              </a:rPr>
              <a:t>Gospel of Thomas.</a:t>
            </a:r>
          </a:p>
          <a:p>
            <a:r>
              <a:rPr lang="en-US" sz="1200" b="0" i="0" kern="1200" dirty="0">
                <a:solidFill>
                  <a:schemeClr val="tx1"/>
                </a:solidFill>
                <a:effectLst/>
                <a:latin typeface="+mn-lt"/>
                <a:ea typeface="+mn-ea"/>
                <a:cs typeface="+mn-cs"/>
              </a:rPr>
              <a:t>The </a:t>
            </a:r>
            <a:r>
              <a:rPr lang="en-US" sz="1200" b="0" i="0" kern="1200" dirty="0" err="1">
                <a:solidFill>
                  <a:schemeClr val="tx1"/>
                </a:solidFill>
                <a:effectLst/>
                <a:latin typeface="+mn-lt"/>
                <a:ea typeface="+mn-ea"/>
                <a:cs typeface="+mn-cs"/>
              </a:rPr>
              <a:t>Didache</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Lost Epistle to the Corinthians.</a:t>
            </a:r>
          </a:p>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102</a:t>
            </a:fld>
            <a:endParaRPr lang="en-US"/>
          </a:p>
        </p:txBody>
      </p:sp>
    </p:spTree>
    <p:extLst>
      <p:ext uri="{BB962C8B-B14F-4D97-AF65-F5344CB8AC3E}">
        <p14:creationId xmlns:p14="http://schemas.microsoft.com/office/powerpoint/2010/main" val="27771717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For almost 400 years after the resurrection of Jesus Christ, the church had an open canon of Scriptures.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When God gave the church new revelations, the brethren added them to the existing Scriptures.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They were following the example of the Israelites during the time of the writing of the Law and the Prophets. </a:t>
            </a:r>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103</a:t>
            </a:fld>
            <a:endParaRPr lang="en-US"/>
          </a:p>
        </p:txBody>
      </p:sp>
    </p:spTree>
    <p:extLst>
      <p:ext uri="{BB962C8B-B14F-4D97-AF65-F5344CB8AC3E}">
        <p14:creationId xmlns:p14="http://schemas.microsoft.com/office/powerpoint/2010/main" val="68134345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For almost 400 years after the resurrection of Jesus Christ, the church had an open canon of Scriptures.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When God gave the church new revelations, the brethren added them to the existing Scriptures.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They were following the example of the Israelites during the time of the writing of the Law and the Prophets. </a:t>
            </a:r>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104</a:t>
            </a:fld>
            <a:endParaRPr lang="en-US"/>
          </a:p>
        </p:txBody>
      </p:sp>
    </p:spTree>
    <p:extLst>
      <p:ext uri="{BB962C8B-B14F-4D97-AF65-F5344CB8AC3E}">
        <p14:creationId xmlns:p14="http://schemas.microsoft.com/office/powerpoint/2010/main" val="175229415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When the church began to fall into apostasy, she followed the example of the apostate Jews who had rejected the Messiah. </a:t>
            </a:r>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105</a:t>
            </a:fld>
            <a:endParaRPr lang="en-US"/>
          </a:p>
        </p:txBody>
      </p:sp>
    </p:spTree>
    <p:extLst>
      <p:ext uri="{BB962C8B-B14F-4D97-AF65-F5344CB8AC3E}">
        <p14:creationId xmlns:p14="http://schemas.microsoft.com/office/powerpoint/2010/main" val="329061854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The Catholic church did the same thing in the Council of Carthage- 400 AD.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She followed this apostate ideology and stated that there were no more books of Scripture after the book of Revelation. </a:t>
            </a:r>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106</a:t>
            </a:fld>
            <a:endParaRPr lang="en-US"/>
          </a:p>
        </p:txBody>
      </p:sp>
    </p:spTree>
    <p:extLst>
      <p:ext uri="{BB962C8B-B14F-4D97-AF65-F5344CB8AC3E}">
        <p14:creationId xmlns:p14="http://schemas.microsoft.com/office/powerpoint/2010/main" val="31565879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According to many people, the canon of Scriptures is still closed today. They are continuing to follow this false ideology that appeared among apostate Jews in the Council of Jamnia </a:t>
            </a:r>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107</a:t>
            </a:fld>
            <a:endParaRPr lang="en-US"/>
          </a:p>
        </p:txBody>
      </p:sp>
    </p:spTree>
    <p:extLst>
      <p:ext uri="{BB962C8B-B14F-4D97-AF65-F5344CB8AC3E}">
        <p14:creationId xmlns:p14="http://schemas.microsoft.com/office/powerpoint/2010/main" val="28066671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In 1827, God revealed other Scriptures to the world that had been </a:t>
            </a:r>
            <a:r>
              <a:rPr lang="en-US" sz="1200" b="1" i="1" u="sng" dirty="0"/>
              <a:t>hidden in the earth for almost 1400 years</a:t>
            </a:r>
            <a:r>
              <a:rPr lang="en-US" sz="1200" dirty="0"/>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In 1827, the </a:t>
            </a:r>
            <a:r>
              <a:rPr lang="en-US" b="1" i="1" u="sng" dirty="0"/>
              <a:t>canon of Scripture was opened once more</a:t>
            </a:r>
            <a:r>
              <a:rPr lang="en-US" dirty="0"/>
              <a:t> when God revealed these Scriptures from the ancient inhabitants of the Americas to a young man who translated them into English by the power of the Holy Ghost. </a:t>
            </a: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108</a:t>
            </a:fld>
            <a:endParaRPr lang="en-US"/>
          </a:p>
        </p:txBody>
      </p:sp>
    </p:spTree>
    <p:extLst>
      <p:ext uri="{BB962C8B-B14F-4D97-AF65-F5344CB8AC3E}">
        <p14:creationId xmlns:p14="http://schemas.microsoft.com/office/powerpoint/2010/main" val="392883394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918E65-52C2-4C49-8D48-22DD36FFD9FF}" type="slidenum">
              <a:rPr lang="en-US" smtClean="0"/>
              <a:t>109</a:t>
            </a:fld>
            <a:endParaRPr lang="en-US"/>
          </a:p>
        </p:txBody>
      </p:sp>
    </p:spTree>
    <p:extLst>
      <p:ext uri="{BB962C8B-B14F-4D97-AF65-F5344CB8AC3E}">
        <p14:creationId xmlns:p14="http://schemas.microsoft.com/office/powerpoint/2010/main" val="16845924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John 21:25 </a:t>
            </a:r>
            <a:r>
              <a:rPr lang="en-US" dirty="0"/>
              <a:t>And there are also many other things which Jesus did, the which, if they should be written every one, I suppose that even the world itself could not contain the books that should be written. Amen</a:t>
            </a:r>
          </a:p>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110</a:t>
            </a:fld>
            <a:endParaRPr lang="en-US"/>
          </a:p>
        </p:txBody>
      </p:sp>
    </p:spTree>
    <p:extLst>
      <p:ext uri="{BB962C8B-B14F-4D97-AF65-F5344CB8AC3E}">
        <p14:creationId xmlns:p14="http://schemas.microsoft.com/office/powerpoint/2010/main" val="279512733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Garamond" panose="02020404030301010803" pitchFamily="18" charset="0"/>
              </a:rPr>
              <a:t>An old encyclopedia [</a:t>
            </a:r>
            <a:r>
              <a:rPr lang="en-US" sz="1200" i="1" dirty="0">
                <a:latin typeface="Garamond" panose="02020404030301010803" pitchFamily="18" charset="0"/>
              </a:rPr>
              <a:t>McClintock and Strong’s Encyclopedia,</a:t>
            </a:r>
            <a:r>
              <a:rPr lang="en-US" sz="1200" dirty="0">
                <a:latin typeface="Garamond" panose="02020404030301010803" pitchFamily="18" charset="0"/>
              </a:rPr>
              <a:t> Article on Palestine]</a:t>
            </a:r>
            <a:r>
              <a:rPr lang="en-US" sz="1200" baseline="0" dirty="0">
                <a:latin typeface="Garamond" panose="02020404030301010803" pitchFamily="18" charset="0"/>
              </a:rPr>
              <a:t> </a:t>
            </a:r>
            <a:r>
              <a:rPr lang="en-US" sz="1200" dirty="0">
                <a:latin typeface="Garamond" panose="02020404030301010803" pitchFamily="18" charset="0"/>
              </a:rPr>
              <a:t>gives us the situation in Palestine in the early part of the eighteenth century: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Garamond" panose="02020404030301010803" pitchFamily="18" charset="0"/>
              </a:rPr>
              <a:t>Eighteen centuries of war, ruin,</a:t>
            </a:r>
            <a:r>
              <a:rPr lang="en-US" sz="1200" baseline="0" dirty="0">
                <a:latin typeface="Garamond" panose="02020404030301010803" pitchFamily="18" charset="0"/>
              </a:rPr>
              <a:t> and neglect passed over Palestine.</a:t>
            </a:r>
            <a:endParaRPr lang="en-US" sz="1200" dirty="0">
              <a:latin typeface="Garamond" panose="02020404030301010803"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Garamond" panose="02020404030301010803" pitchFamily="18" charset="0"/>
              </a:rPr>
              <a:t>In 1830, there were very few Jews in Palestine, and the country itself was desolate.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Garamond" panose="02020404030301010803" pitchFamily="18" charset="0"/>
              </a:rPr>
              <a:t>However, by 1889, there were 50,000 Jews, and another 61,541 returned in 1935.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Garamond" panose="02020404030301010803" pitchFamily="18" charset="0"/>
              </a:rPr>
              <a:t>The restoration of the Jews involved more than just people, but it involved the land as well.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Garamond" panose="02020404030301010803"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Garamond" panose="02020404030301010803" pitchFamily="18" charset="0"/>
              </a:rPr>
              <a:t>“The change that has taken place in Palestine… is almost unbelievable, and well night beggars description.  Swamp lands have been reclaimed, and have given place to waving fields of grain.  Sandy wastes have been turned into beautiful orange groves.  Desert places have been turned into a veritable garden of Eden.  Indeed it is quite probable that such a sudden change from a waste wilderness to a land blossoming as the rose has never before been witnessed in the history of the world.” [Mr. George T. B. Davis, 1935]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Garamond" panose="02020404030301010803" pitchFamily="18"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70918E65-52C2-4C49-8D48-22DD36FFD9FF}" type="slidenum">
              <a:rPr lang="en-US" smtClean="0"/>
              <a:t>112</a:t>
            </a:fld>
            <a:endParaRPr lang="en-US"/>
          </a:p>
        </p:txBody>
      </p:sp>
    </p:spTree>
    <p:extLst>
      <p:ext uri="{BB962C8B-B14F-4D97-AF65-F5344CB8AC3E}">
        <p14:creationId xmlns:p14="http://schemas.microsoft.com/office/powerpoint/2010/main" val="909173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66D2D44-FF86-4740-B8E3-56AD4B5C6618}" type="datetimeFigureOut">
              <a:rPr lang="en-US" smtClean="0"/>
              <a:t>12/30/2020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46DD09-1E9D-435A-B561-1BAAB41390A4}" type="slidenum">
              <a:rPr lang="en-US" smtClean="0"/>
              <a:t>‹#›</a:t>
            </a:fld>
            <a:endParaRPr lang="en-US"/>
          </a:p>
        </p:txBody>
      </p:sp>
    </p:spTree>
    <p:extLst>
      <p:ext uri="{BB962C8B-B14F-4D97-AF65-F5344CB8AC3E}">
        <p14:creationId xmlns:p14="http://schemas.microsoft.com/office/powerpoint/2010/main" val="2248257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6D2D44-FF86-4740-B8E3-56AD4B5C6618}" type="datetimeFigureOut">
              <a:rPr lang="en-US" smtClean="0"/>
              <a:t>12/30/2020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46DD09-1E9D-435A-B561-1BAAB41390A4}" type="slidenum">
              <a:rPr lang="en-US" smtClean="0"/>
              <a:t>‹#›</a:t>
            </a:fld>
            <a:endParaRPr lang="en-US"/>
          </a:p>
        </p:txBody>
      </p:sp>
    </p:spTree>
    <p:extLst>
      <p:ext uri="{BB962C8B-B14F-4D97-AF65-F5344CB8AC3E}">
        <p14:creationId xmlns:p14="http://schemas.microsoft.com/office/powerpoint/2010/main" val="3682398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6D2D44-FF86-4740-B8E3-56AD4B5C6618}" type="datetimeFigureOut">
              <a:rPr lang="en-US" smtClean="0"/>
              <a:t>12/30/2020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46DD09-1E9D-435A-B561-1BAAB41390A4}" type="slidenum">
              <a:rPr lang="en-US" smtClean="0"/>
              <a:t>‹#›</a:t>
            </a:fld>
            <a:endParaRPr lang="en-US"/>
          </a:p>
        </p:txBody>
      </p:sp>
    </p:spTree>
    <p:extLst>
      <p:ext uri="{BB962C8B-B14F-4D97-AF65-F5344CB8AC3E}">
        <p14:creationId xmlns:p14="http://schemas.microsoft.com/office/powerpoint/2010/main" val="643299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6D2D44-FF86-4740-B8E3-56AD4B5C6618}" type="datetimeFigureOut">
              <a:rPr lang="en-US" smtClean="0"/>
              <a:t>12/30/2020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46DD09-1E9D-435A-B561-1BAAB41390A4}" type="slidenum">
              <a:rPr lang="en-US" smtClean="0"/>
              <a:t>‹#›</a:t>
            </a:fld>
            <a:endParaRPr lang="en-US"/>
          </a:p>
        </p:txBody>
      </p:sp>
    </p:spTree>
    <p:extLst>
      <p:ext uri="{BB962C8B-B14F-4D97-AF65-F5344CB8AC3E}">
        <p14:creationId xmlns:p14="http://schemas.microsoft.com/office/powerpoint/2010/main" val="3522358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66D2D44-FF86-4740-B8E3-56AD4B5C6618}" type="datetimeFigureOut">
              <a:rPr lang="en-US" smtClean="0"/>
              <a:t>12/30/2020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46DD09-1E9D-435A-B561-1BAAB41390A4}" type="slidenum">
              <a:rPr lang="en-US" smtClean="0"/>
              <a:t>‹#›</a:t>
            </a:fld>
            <a:endParaRPr lang="en-US"/>
          </a:p>
        </p:txBody>
      </p:sp>
    </p:spTree>
    <p:extLst>
      <p:ext uri="{BB962C8B-B14F-4D97-AF65-F5344CB8AC3E}">
        <p14:creationId xmlns:p14="http://schemas.microsoft.com/office/powerpoint/2010/main" val="1915822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6D2D44-FF86-4740-B8E3-56AD4B5C6618}" type="datetimeFigureOut">
              <a:rPr lang="en-US" smtClean="0"/>
              <a:t>12/30/2020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46DD09-1E9D-435A-B561-1BAAB41390A4}" type="slidenum">
              <a:rPr lang="en-US" smtClean="0"/>
              <a:t>‹#›</a:t>
            </a:fld>
            <a:endParaRPr lang="en-US"/>
          </a:p>
        </p:txBody>
      </p:sp>
    </p:spTree>
    <p:extLst>
      <p:ext uri="{BB962C8B-B14F-4D97-AF65-F5344CB8AC3E}">
        <p14:creationId xmlns:p14="http://schemas.microsoft.com/office/powerpoint/2010/main" val="1975112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6D2D44-FF86-4740-B8E3-56AD4B5C6618}" type="datetimeFigureOut">
              <a:rPr lang="en-US" smtClean="0"/>
              <a:t>12/30/2020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46DD09-1E9D-435A-B561-1BAAB41390A4}" type="slidenum">
              <a:rPr lang="en-US" smtClean="0"/>
              <a:t>‹#›</a:t>
            </a:fld>
            <a:endParaRPr lang="en-US"/>
          </a:p>
        </p:txBody>
      </p:sp>
    </p:spTree>
    <p:extLst>
      <p:ext uri="{BB962C8B-B14F-4D97-AF65-F5344CB8AC3E}">
        <p14:creationId xmlns:p14="http://schemas.microsoft.com/office/powerpoint/2010/main" val="249748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6D2D44-FF86-4740-B8E3-56AD4B5C6618}" type="datetimeFigureOut">
              <a:rPr lang="en-US" smtClean="0"/>
              <a:t>12/30/2020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46DD09-1E9D-435A-B561-1BAAB41390A4}" type="slidenum">
              <a:rPr lang="en-US" smtClean="0"/>
              <a:t>‹#›</a:t>
            </a:fld>
            <a:endParaRPr lang="en-US"/>
          </a:p>
        </p:txBody>
      </p:sp>
    </p:spTree>
    <p:extLst>
      <p:ext uri="{BB962C8B-B14F-4D97-AF65-F5344CB8AC3E}">
        <p14:creationId xmlns:p14="http://schemas.microsoft.com/office/powerpoint/2010/main" val="2589139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6D2D44-FF86-4740-B8E3-56AD4B5C6618}" type="datetimeFigureOut">
              <a:rPr lang="en-US" smtClean="0"/>
              <a:t>12/30/2020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46DD09-1E9D-435A-B561-1BAAB41390A4}" type="slidenum">
              <a:rPr lang="en-US" smtClean="0"/>
              <a:t>‹#›</a:t>
            </a:fld>
            <a:endParaRPr lang="en-US"/>
          </a:p>
        </p:txBody>
      </p:sp>
    </p:spTree>
    <p:extLst>
      <p:ext uri="{BB962C8B-B14F-4D97-AF65-F5344CB8AC3E}">
        <p14:creationId xmlns:p14="http://schemas.microsoft.com/office/powerpoint/2010/main" val="852720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6D2D44-FF86-4740-B8E3-56AD4B5C6618}" type="datetimeFigureOut">
              <a:rPr lang="en-US" smtClean="0"/>
              <a:t>12/30/2020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46DD09-1E9D-435A-B561-1BAAB41390A4}" type="slidenum">
              <a:rPr lang="en-US" smtClean="0"/>
              <a:t>‹#›</a:t>
            </a:fld>
            <a:endParaRPr lang="en-US"/>
          </a:p>
        </p:txBody>
      </p:sp>
    </p:spTree>
    <p:extLst>
      <p:ext uri="{BB962C8B-B14F-4D97-AF65-F5344CB8AC3E}">
        <p14:creationId xmlns:p14="http://schemas.microsoft.com/office/powerpoint/2010/main" val="3230326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6D2D44-FF86-4740-B8E3-56AD4B5C6618}" type="datetimeFigureOut">
              <a:rPr lang="en-US" smtClean="0"/>
              <a:t>12/30/2020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46DD09-1E9D-435A-B561-1BAAB41390A4}" type="slidenum">
              <a:rPr lang="en-US" smtClean="0"/>
              <a:t>‹#›</a:t>
            </a:fld>
            <a:endParaRPr lang="en-US"/>
          </a:p>
        </p:txBody>
      </p:sp>
    </p:spTree>
    <p:extLst>
      <p:ext uri="{BB962C8B-B14F-4D97-AF65-F5344CB8AC3E}">
        <p14:creationId xmlns:p14="http://schemas.microsoft.com/office/powerpoint/2010/main" val="807778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0000"/>
            <a:lum/>
          </a:blip>
          <a:srcRect/>
          <a:stretch>
            <a:fillRect t="-67000" b="-4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6D2D44-FF86-4740-B8E3-56AD4B5C6618}" type="datetimeFigureOut">
              <a:rPr lang="en-US" smtClean="0"/>
              <a:t>12/30/2020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46DD09-1E9D-435A-B561-1BAAB41390A4}" type="slidenum">
              <a:rPr lang="en-US" smtClean="0"/>
              <a:t>‹#›</a:t>
            </a:fld>
            <a:endParaRPr lang="en-US"/>
          </a:p>
        </p:txBody>
      </p:sp>
    </p:spTree>
    <p:extLst>
      <p:ext uri="{BB962C8B-B14F-4D97-AF65-F5344CB8AC3E}">
        <p14:creationId xmlns:p14="http://schemas.microsoft.com/office/powerpoint/2010/main" val="14022131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8" Type="http://schemas.microsoft.com/office/2007/relationships/diagramDrawing" Target="../diagrams/drawing31.xml"/><Relationship Id="rId3" Type="http://schemas.openxmlformats.org/officeDocument/2006/relationships/image" Target="../media/image45.jpg"/><Relationship Id="rId7" Type="http://schemas.openxmlformats.org/officeDocument/2006/relationships/diagramColors" Target="../diagrams/colors31.xml"/><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diagramQuickStyle" Target="../diagrams/quickStyle31.xml"/><Relationship Id="rId5" Type="http://schemas.openxmlformats.org/officeDocument/2006/relationships/diagramLayout" Target="../diagrams/layout31.xml"/><Relationship Id="rId4" Type="http://schemas.openxmlformats.org/officeDocument/2006/relationships/diagramData" Target="../diagrams/data31.xml"/></Relationships>
</file>

<file path=ppt/slides/_rels/slide101.xml.rels><?xml version="1.0" encoding="UTF-8" standalone="yes"?>
<Relationships xmlns="http://schemas.openxmlformats.org/package/2006/relationships"><Relationship Id="rId8" Type="http://schemas.microsoft.com/office/2007/relationships/diagramDrawing" Target="../diagrams/drawing32.xml"/><Relationship Id="rId3" Type="http://schemas.openxmlformats.org/officeDocument/2006/relationships/image" Target="../media/image45.jpg"/><Relationship Id="rId7" Type="http://schemas.openxmlformats.org/officeDocument/2006/relationships/diagramColors" Target="../diagrams/colors32.xml"/><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diagramQuickStyle" Target="../diagrams/quickStyle32.xml"/><Relationship Id="rId5" Type="http://schemas.openxmlformats.org/officeDocument/2006/relationships/diagramLayout" Target="../diagrams/layout32.xml"/><Relationship Id="rId4" Type="http://schemas.openxmlformats.org/officeDocument/2006/relationships/diagramData" Target="../diagrams/data32.xml"/></Relationships>
</file>

<file path=ppt/slides/_rels/slide102.xml.rels><?xml version="1.0" encoding="UTF-8" standalone="yes"?>
<Relationships xmlns="http://schemas.openxmlformats.org/package/2006/relationships"><Relationship Id="rId8" Type="http://schemas.microsoft.com/office/2007/relationships/diagramDrawing" Target="../diagrams/drawing33.xml"/><Relationship Id="rId3" Type="http://schemas.openxmlformats.org/officeDocument/2006/relationships/image" Target="../media/image45.jpg"/><Relationship Id="rId7" Type="http://schemas.openxmlformats.org/officeDocument/2006/relationships/diagramColors" Target="../diagrams/colors33.xml"/><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diagramQuickStyle" Target="../diagrams/quickStyle33.xml"/><Relationship Id="rId5" Type="http://schemas.openxmlformats.org/officeDocument/2006/relationships/diagramLayout" Target="../diagrams/layout33.xml"/><Relationship Id="rId4" Type="http://schemas.openxmlformats.org/officeDocument/2006/relationships/diagramData" Target="../diagrams/data33.xml"/></Relationships>
</file>

<file path=ppt/slides/_rels/slide10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0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8" Type="http://schemas.microsoft.com/office/2007/relationships/diagramDrawing" Target="../diagrams/drawing34.xml"/><Relationship Id="rId13" Type="http://schemas.microsoft.com/office/2007/relationships/diagramDrawing" Target="../diagrams/drawing35.xml"/><Relationship Id="rId3" Type="http://schemas.openxmlformats.org/officeDocument/2006/relationships/image" Target="../media/image45.jpg"/><Relationship Id="rId7" Type="http://schemas.openxmlformats.org/officeDocument/2006/relationships/diagramColors" Target="../diagrams/colors34.xml"/><Relationship Id="rId12" Type="http://schemas.openxmlformats.org/officeDocument/2006/relationships/diagramColors" Target="../diagrams/colors35.xml"/><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diagramQuickStyle" Target="../diagrams/quickStyle34.xml"/><Relationship Id="rId11" Type="http://schemas.openxmlformats.org/officeDocument/2006/relationships/diagramQuickStyle" Target="../diagrams/quickStyle35.xml"/><Relationship Id="rId5" Type="http://schemas.openxmlformats.org/officeDocument/2006/relationships/diagramLayout" Target="../diagrams/layout34.xml"/><Relationship Id="rId10" Type="http://schemas.openxmlformats.org/officeDocument/2006/relationships/diagramLayout" Target="../diagrams/layout35.xml"/><Relationship Id="rId4" Type="http://schemas.openxmlformats.org/officeDocument/2006/relationships/diagramData" Target="../diagrams/data34.xml"/><Relationship Id="rId9" Type="http://schemas.openxmlformats.org/officeDocument/2006/relationships/diagramData" Target="../diagrams/data35.xml"/></Relationships>
</file>

<file path=ppt/slides/_rels/slide106.xml.rels><?xml version="1.0" encoding="UTF-8" standalone="yes"?>
<Relationships xmlns="http://schemas.openxmlformats.org/package/2006/relationships"><Relationship Id="rId8" Type="http://schemas.microsoft.com/office/2007/relationships/diagramDrawing" Target="../diagrams/drawing36.xml"/><Relationship Id="rId13" Type="http://schemas.microsoft.com/office/2007/relationships/diagramDrawing" Target="../diagrams/drawing37.xml"/><Relationship Id="rId3" Type="http://schemas.openxmlformats.org/officeDocument/2006/relationships/image" Target="../media/image45.jpg"/><Relationship Id="rId7" Type="http://schemas.openxmlformats.org/officeDocument/2006/relationships/diagramColors" Target="../diagrams/colors36.xml"/><Relationship Id="rId12" Type="http://schemas.openxmlformats.org/officeDocument/2006/relationships/diagramColors" Target="../diagrams/colors37.xml"/><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diagramQuickStyle" Target="../diagrams/quickStyle36.xml"/><Relationship Id="rId11" Type="http://schemas.openxmlformats.org/officeDocument/2006/relationships/diagramQuickStyle" Target="../diagrams/quickStyle37.xml"/><Relationship Id="rId5" Type="http://schemas.openxmlformats.org/officeDocument/2006/relationships/diagramLayout" Target="../diagrams/layout36.xml"/><Relationship Id="rId10" Type="http://schemas.openxmlformats.org/officeDocument/2006/relationships/diagramLayout" Target="../diagrams/layout37.xml"/><Relationship Id="rId4" Type="http://schemas.openxmlformats.org/officeDocument/2006/relationships/diagramData" Target="../diagrams/data36.xml"/><Relationship Id="rId9" Type="http://schemas.openxmlformats.org/officeDocument/2006/relationships/diagramData" Target="../diagrams/data37.xml"/></Relationships>
</file>

<file path=ppt/slides/_rels/slide107.xml.rels><?xml version="1.0" encoding="UTF-8" standalone="yes"?>
<Relationships xmlns="http://schemas.openxmlformats.org/package/2006/relationships"><Relationship Id="rId8" Type="http://schemas.microsoft.com/office/2007/relationships/diagramDrawing" Target="../diagrams/drawing38.xml"/><Relationship Id="rId13" Type="http://schemas.microsoft.com/office/2007/relationships/diagramDrawing" Target="../diagrams/drawing39.xml"/><Relationship Id="rId3" Type="http://schemas.openxmlformats.org/officeDocument/2006/relationships/image" Target="../media/image45.jpg"/><Relationship Id="rId7" Type="http://schemas.openxmlformats.org/officeDocument/2006/relationships/diagramColors" Target="../diagrams/colors38.xml"/><Relationship Id="rId12" Type="http://schemas.openxmlformats.org/officeDocument/2006/relationships/diagramColors" Target="../diagrams/colors39.xml"/><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diagramQuickStyle" Target="../diagrams/quickStyle38.xml"/><Relationship Id="rId11" Type="http://schemas.openxmlformats.org/officeDocument/2006/relationships/diagramQuickStyle" Target="../diagrams/quickStyle39.xml"/><Relationship Id="rId5" Type="http://schemas.openxmlformats.org/officeDocument/2006/relationships/diagramLayout" Target="../diagrams/layout38.xml"/><Relationship Id="rId10" Type="http://schemas.openxmlformats.org/officeDocument/2006/relationships/diagramLayout" Target="../diagrams/layout39.xml"/><Relationship Id="rId4" Type="http://schemas.openxmlformats.org/officeDocument/2006/relationships/diagramData" Target="../diagrams/data38.xml"/><Relationship Id="rId9" Type="http://schemas.openxmlformats.org/officeDocument/2006/relationships/diagramData" Target="../diagrams/data39.xml"/></Relationships>
</file>

<file path=ppt/slides/_rels/slide10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96.xml"/><Relationship Id="rId1" Type="http://schemas.openxmlformats.org/officeDocument/2006/relationships/slideLayout" Target="../slideLayouts/slideLayout4.xml"/><Relationship Id="rId5" Type="http://schemas.openxmlformats.org/officeDocument/2006/relationships/image" Target="../media/image54.jpg"/><Relationship Id="rId4" Type="http://schemas.openxmlformats.org/officeDocument/2006/relationships/image" Target="../media/image53.jpeg"/></Relationships>
</file>

<file path=ppt/slides/_rels/slide109.xml.rels><?xml version="1.0" encoding="UTF-8" standalone="yes"?>
<Relationships xmlns="http://schemas.openxmlformats.org/package/2006/relationships"><Relationship Id="rId8" Type="http://schemas.microsoft.com/office/2007/relationships/diagramDrawing" Target="../diagrams/drawing40.xml"/><Relationship Id="rId13" Type="http://schemas.microsoft.com/office/2007/relationships/diagramDrawing" Target="../diagrams/drawing41.xml"/><Relationship Id="rId18" Type="http://schemas.microsoft.com/office/2007/relationships/diagramDrawing" Target="../diagrams/drawing42.xml"/><Relationship Id="rId3" Type="http://schemas.openxmlformats.org/officeDocument/2006/relationships/image" Target="../media/image30.jpg"/><Relationship Id="rId7" Type="http://schemas.openxmlformats.org/officeDocument/2006/relationships/diagramColors" Target="../diagrams/colors40.xml"/><Relationship Id="rId12" Type="http://schemas.openxmlformats.org/officeDocument/2006/relationships/diagramColors" Target="../diagrams/colors41.xml"/><Relationship Id="rId17" Type="http://schemas.openxmlformats.org/officeDocument/2006/relationships/diagramColors" Target="../diagrams/colors42.xml"/><Relationship Id="rId2" Type="http://schemas.openxmlformats.org/officeDocument/2006/relationships/notesSlide" Target="../notesSlides/notesSlide97.xml"/><Relationship Id="rId16" Type="http://schemas.openxmlformats.org/officeDocument/2006/relationships/diagramQuickStyle" Target="../diagrams/quickStyle42.xml"/><Relationship Id="rId1" Type="http://schemas.openxmlformats.org/officeDocument/2006/relationships/slideLayout" Target="../slideLayouts/slideLayout7.xml"/><Relationship Id="rId6" Type="http://schemas.openxmlformats.org/officeDocument/2006/relationships/diagramQuickStyle" Target="../diagrams/quickStyle40.xml"/><Relationship Id="rId11" Type="http://schemas.openxmlformats.org/officeDocument/2006/relationships/diagramQuickStyle" Target="../diagrams/quickStyle41.xml"/><Relationship Id="rId5" Type="http://schemas.openxmlformats.org/officeDocument/2006/relationships/diagramLayout" Target="../diagrams/layout40.xml"/><Relationship Id="rId15" Type="http://schemas.openxmlformats.org/officeDocument/2006/relationships/diagramLayout" Target="../diagrams/layout42.xml"/><Relationship Id="rId10" Type="http://schemas.openxmlformats.org/officeDocument/2006/relationships/diagramLayout" Target="../diagrams/layout41.xml"/><Relationship Id="rId4" Type="http://schemas.openxmlformats.org/officeDocument/2006/relationships/diagramData" Target="../diagrams/data40.xml"/><Relationship Id="rId9" Type="http://schemas.openxmlformats.org/officeDocument/2006/relationships/diagramData" Target="../diagrams/data41.xml"/><Relationship Id="rId14" Type="http://schemas.openxmlformats.org/officeDocument/2006/relationships/diagramData" Target="../diagrams/data4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8" Type="http://schemas.microsoft.com/office/2007/relationships/diagramDrawing" Target="../diagrams/drawing43.xml"/><Relationship Id="rId3" Type="http://schemas.openxmlformats.org/officeDocument/2006/relationships/image" Target="../media/image56.jpg"/><Relationship Id="rId7" Type="http://schemas.openxmlformats.org/officeDocument/2006/relationships/diagramColors" Target="../diagrams/colors43.xml"/><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diagramQuickStyle" Target="../diagrams/quickStyle43.xml"/><Relationship Id="rId5" Type="http://schemas.openxmlformats.org/officeDocument/2006/relationships/diagramLayout" Target="../diagrams/layout43.xml"/><Relationship Id="rId4" Type="http://schemas.openxmlformats.org/officeDocument/2006/relationships/diagramData" Target="../diagrams/data43.xml"/></Relationships>
</file>

<file path=ppt/slides/_rels/slide11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63.png"/><Relationship Id="rId4" Type="http://schemas.openxmlformats.org/officeDocument/2006/relationships/slide" Target="slide113.xml"/></Relationships>
</file>

<file path=ppt/slides/_rels/slide11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03.xml"/><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63.png"/><Relationship Id="rId4" Type="http://schemas.openxmlformats.org/officeDocument/2006/relationships/slide" Target="slide113.xml"/></Relationships>
</file>

<file path=ppt/slides/_rels/slide1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5.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63.png"/><Relationship Id="rId4" Type="http://schemas.openxmlformats.org/officeDocument/2006/relationships/slide" Target="slide113.xml"/></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3" Type="http://schemas.openxmlformats.org/officeDocument/2006/relationships/image" Target="../media/image5.jpg"/><Relationship Id="rId7" Type="http://schemas.openxmlformats.org/officeDocument/2006/relationships/diagramColors" Target="../diagrams/colors4.xml"/><Relationship Id="rId12" Type="http://schemas.openxmlformats.org/officeDocument/2006/relationships/diagramColors" Target="../diagrams/colors5.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s>
</file>

<file path=ppt/slides/_rels/slide12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07.xml"/><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63.png"/><Relationship Id="rId4" Type="http://schemas.openxmlformats.org/officeDocument/2006/relationships/slide" Target="slide113.xml"/></Relationships>
</file>

<file path=ppt/slides/_rels/slide12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09.xml"/><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63.png"/><Relationship Id="rId4" Type="http://schemas.openxmlformats.org/officeDocument/2006/relationships/slide" Target="slide113.xml"/></Relationships>
</file>

<file path=ppt/slides/_rels/slide1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1.xml"/><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63.png"/><Relationship Id="rId4" Type="http://schemas.openxmlformats.org/officeDocument/2006/relationships/slide" Target="slide113.xml"/></Relationships>
</file>

<file path=ppt/slides/_rels/slide126.xml.rels><?xml version="1.0" encoding="UTF-8" standalone="yes"?>
<Relationships xmlns="http://schemas.openxmlformats.org/package/2006/relationships"><Relationship Id="rId8" Type="http://schemas.microsoft.com/office/2007/relationships/diagramDrawing" Target="../diagrams/drawing44.xml"/><Relationship Id="rId13" Type="http://schemas.microsoft.com/office/2007/relationships/diagramDrawing" Target="../diagrams/drawing45.xml"/><Relationship Id="rId18" Type="http://schemas.microsoft.com/office/2007/relationships/diagramDrawing" Target="../diagrams/drawing46.xml"/><Relationship Id="rId3" Type="http://schemas.openxmlformats.org/officeDocument/2006/relationships/image" Target="../media/image30.jpg"/><Relationship Id="rId7" Type="http://schemas.openxmlformats.org/officeDocument/2006/relationships/diagramColors" Target="../diagrams/colors44.xml"/><Relationship Id="rId12" Type="http://schemas.openxmlformats.org/officeDocument/2006/relationships/diagramColors" Target="../diagrams/colors45.xml"/><Relationship Id="rId17" Type="http://schemas.openxmlformats.org/officeDocument/2006/relationships/diagramColors" Target="../diagrams/colors46.xml"/><Relationship Id="rId2" Type="http://schemas.openxmlformats.org/officeDocument/2006/relationships/notesSlide" Target="../notesSlides/notesSlide113.xml"/><Relationship Id="rId16" Type="http://schemas.openxmlformats.org/officeDocument/2006/relationships/diagramQuickStyle" Target="../diagrams/quickStyle46.xml"/><Relationship Id="rId1" Type="http://schemas.openxmlformats.org/officeDocument/2006/relationships/slideLayout" Target="../slideLayouts/slideLayout7.xml"/><Relationship Id="rId6" Type="http://schemas.openxmlformats.org/officeDocument/2006/relationships/diagramQuickStyle" Target="../diagrams/quickStyle44.xml"/><Relationship Id="rId11" Type="http://schemas.openxmlformats.org/officeDocument/2006/relationships/diagramQuickStyle" Target="../diagrams/quickStyle45.xml"/><Relationship Id="rId5" Type="http://schemas.openxmlformats.org/officeDocument/2006/relationships/diagramLayout" Target="../diagrams/layout44.xml"/><Relationship Id="rId15" Type="http://schemas.openxmlformats.org/officeDocument/2006/relationships/diagramLayout" Target="../diagrams/layout46.xml"/><Relationship Id="rId10" Type="http://schemas.openxmlformats.org/officeDocument/2006/relationships/diagramLayout" Target="../diagrams/layout45.xml"/><Relationship Id="rId4" Type="http://schemas.openxmlformats.org/officeDocument/2006/relationships/diagramData" Target="../diagrams/data44.xml"/><Relationship Id="rId9" Type="http://schemas.openxmlformats.org/officeDocument/2006/relationships/diagramData" Target="../diagrams/data45.xml"/><Relationship Id="rId14" Type="http://schemas.openxmlformats.org/officeDocument/2006/relationships/diagramData" Target="../diagrams/data46.xml"/></Relationships>
</file>

<file path=ppt/slides/_rels/slide1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8" Type="http://schemas.microsoft.com/office/2007/relationships/diagramDrawing" Target="../diagrams/drawing47.xml"/><Relationship Id="rId13" Type="http://schemas.microsoft.com/office/2007/relationships/diagramDrawing" Target="../diagrams/drawing48.xml"/><Relationship Id="rId18" Type="http://schemas.microsoft.com/office/2007/relationships/diagramDrawing" Target="../diagrams/drawing49.xml"/><Relationship Id="rId3" Type="http://schemas.openxmlformats.org/officeDocument/2006/relationships/image" Target="../media/image30.jpg"/><Relationship Id="rId7" Type="http://schemas.openxmlformats.org/officeDocument/2006/relationships/diagramColors" Target="../diagrams/colors47.xml"/><Relationship Id="rId12" Type="http://schemas.openxmlformats.org/officeDocument/2006/relationships/diagramColors" Target="../diagrams/colors48.xml"/><Relationship Id="rId17" Type="http://schemas.openxmlformats.org/officeDocument/2006/relationships/diagramColors" Target="../diagrams/colors49.xml"/><Relationship Id="rId2" Type="http://schemas.openxmlformats.org/officeDocument/2006/relationships/notesSlide" Target="../notesSlides/notesSlide118.xml"/><Relationship Id="rId16" Type="http://schemas.openxmlformats.org/officeDocument/2006/relationships/diagramQuickStyle" Target="../diagrams/quickStyle49.xml"/><Relationship Id="rId1" Type="http://schemas.openxmlformats.org/officeDocument/2006/relationships/slideLayout" Target="../slideLayouts/slideLayout7.xml"/><Relationship Id="rId6" Type="http://schemas.openxmlformats.org/officeDocument/2006/relationships/diagramQuickStyle" Target="../diagrams/quickStyle47.xml"/><Relationship Id="rId11" Type="http://schemas.openxmlformats.org/officeDocument/2006/relationships/diagramQuickStyle" Target="../diagrams/quickStyle48.xml"/><Relationship Id="rId5" Type="http://schemas.openxmlformats.org/officeDocument/2006/relationships/diagramLayout" Target="../diagrams/layout47.xml"/><Relationship Id="rId15" Type="http://schemas.openxmlformats.org/officeDocument/2006/relationships/diagramLayout" Target="../diagrams/layout49.xml"/><Relationship Id="rId10" Type="http://schemas.openxmlformats.org/officeDocument/2006/relationships/diagramLayout" Target="../diagrams/layout48.xml"/><Relationship Id="rId4" Type="http://schemas.openxmlformats.org/officeDocument/2006/relationships/diagramData" Target="../diagrams/data47.xml"/><Relationship Id="rId9" Type="http://schemas.openxmlformats.org/officeDocument/2006/relationships/diagramData" Target="../diagrams/data48.xml"/><Relationship Id="rId14" Type="http://schemas.openxmlformats.org/officeDocument/2006/relationships/diagramData" Target="../diagrams/data49.xml"/></Relationships>
</file>

<file path=ppt/slides/_rels/slide13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diagramData" Target="../diagrams/data50.xml"/><Relationship Id="rId7" Type="http://schemas.microsoft.com/office/2007/relationships/diagramDrawing" Target="../diagrams/drawing50.xml"/><Relationship Id="rId2" Type="http://schemas.openxmlformats.org/officeDocument/2006/relationships/image" Target="../media/image67.jpg"/><Relationship Id="rId1" Type="http://schemas.openxmlformats.org/officeDocument/2006/relationships/slideLayout" Target="../slideLayouts/slideLayout7.xml"/><Relationship Id="rId6" Type="http://schemas.openxmlformats.org/officeDocument/2006/relationships/diagramColors" Target="../diagrams/colors50.xml"/><Relationship Id="rId5" Type="http://schemas.openxmlformats.org/officeDocument/2006/relationships/diagramQuickStyle" Target="../diagrams/quickStyle50.xml"/><Relationship Id="rId4" Type="http://schemas.openxmlformats.org/officeDocument/2006/relationships/diagramLayout" Target="../diagrams/layout50.xml"/></Relationships>
</file>

<file path=ppt/slides/_rels/slide13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8" Type="http://schemas.microsoft.com/office/2007/relationships/diagramDrawing" Target="../diagrams/drawing51.xml"/><Relationship Id="rId3" Type="http://schemas.openxmlformats.org/officeDocument/2006/relationships/image" Target="../media/image71.jpg"/><Relationship Id="rId7" Type="http://schemas.openxmlformats.org/officeDocument/2006/relationships/diagramColors" Target="../diagrams/colors51.xml"/><Relationship Id="rId2" Type="http://schemas.openxmlformats.org/officeDocument/2006/relationships/notesSlide" Target="../notesSlides/notesSlide121.xml"/><Relationship Id="rId1" Type="http://schemas.openxmlformats.org/officeDocument/2006/relationships/slideLayout" Target="../slideLayouts/slideLayout7.xml"/><Relationship Id="rId6" Type="http://schemas.openxmlformats.org/officeDocument/2006/relationships/diagramQuickStyle" Target="../diagrams/quickStyle51.xml"/><Relationship Id="rId11" Type="http://schemas.microsoft.com/office/2007/relationships/hdphoto" Target="../media/hdphoto6.wdp"/><Relationship Id="rId5" Type="http://schemas.openxmlformats.org/officeDocument/2006/relationships/diagramLayout" Target="../diagrams/layout51.xml"/><Relationship Id="rId10" Type="http://schemas.openxmlformats.org/officeDocument/2006/relationships/image" Target="../media/image63.png"/><Relationship Id="rId4" Type="http://schemas.openxmlformats.org/officeDocument/2006/relationships/diagramData" Target="../diagrams/data51.xml"/><Relationship Id="rId9" Type="http://schemas.openxmlformats.org/officeDocument/2006/relationships/slide" Target="slide145.xml"/></Relationships>
</file>

<file path=ppt/slides/_rels/slide13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22.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63.png"/><Relationship Id="rId4" Type="http://schemas.openxmlformats.org/officeDocument/2006/relationships/slide" Target="slide138.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23.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63.png"/><Relationship Id="rId4" Type="http://schemas.openxmlformats.org/officeDocument/2006/relationships/slide" Target="slide138.xml"/></Relationships>
</file>

<file path=ppt/slides/_rels/slide14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24.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63.png"/><Relationship Id="rId4" Type="http://schemas.openxmlformats.org/officeDocument/2006/relationships/slide" Target="slide138.xml"/></Relationships>
</file>

<file path=ppt/slides/_rels/slide14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71.jpg"/><Relationship Id="rId7" Type="http://schemas.openxmlformats.org/officeDocument/2006/relationships/image" Target="../media/image63.png"/><Relationship Id="rId2" Type="http://schemas.openxmlformats.org/officeDocument/2006/relationships/notesSlide" Target="../notesSlides/notesSlide125.xml"/><Relationship Id="rId1" Type="http://schemas.openxmlformats.org/officeDocument/2006/relationships/slideLayout" Target="../slideLayouts/slideLayout4.xml"/><Relationship Id="rId6" Type="http://schemas.openxmlformats.org/officeDocument/2006/relationships/slide" Target="slide138.xml"/><Relationship Id="rId5" Type="http://schemas.openxmlformats.org/officeDocument/2006/relationships/image" Target="../media/image79.jpg"/><Relationship Id="rId4" Type="http://schemas.openxmlformats.org/officeDocument/2006/relationships/image" Target="../media/image78.jpg"/></Relationships>
</file>

<file path=ppt/slides/_rels/slide14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26.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63.png"/><Relationship Id="rId4" Type="http://schemas.openxmlformats.org/officeDocument/2006/relationships/slide" Target="slide138.xml"/></Relationships>
</file>

<file path=ppt/slides/_rels/slide14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27.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63.png"/><Relationship Id="rId4" Type="http://schemas.openxmlformats.org/officeDocument/2006/relationships/slide" Target="slide138.xml"/></Relationships>
</file>

<file path=ppt/slides/_rels/slide14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diagramData" Target="../diagrams/data52.xml"/><Relationship Id="rId7" Type="http://schemas.microsoft.com/office/2007/relationships/diagramDrawing" Target="../diagrams/drawing52.xml"/><Relationship Id="rId2" Type="http://schemas.openxmlformats.org/officeDocument/2006/relationships/image" Target="../media/image67.jpg"/><Relationship Id="rId1" Type="http://schemas.openxmlformats.org/officeDocument/2006/relationships/slideLayout" Target="../slideLayouts/slideLayout7.xml"/><Relationship Id="rId6" Type="http://schemas.openxmlformats.org/officeDocument/2006/relationships/diagramColors" Target="../diagrams/colors52.xml"/><Relationship Id="rId5" Type="http://schemas.openxmlformats.org/officeDocument/2006/relationships/diagramQuickStyle" Target="../diagrams/quickStyle52.xml"/><Relationship Id="rId4" Type="http://schemas.openxmlformats.org/officeDocument/2006/relationships/diagramLayout" Target="../diagrams/layout52.xml"/></Relationships>
</file>

<file path=ppt/slides/_rels/slide14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diagramData" Target="../diagrams/data53.xml"/><Relationship Id="rId7" Type="http://schemas.microsoft.com/office/2007/relationships/diagramDrawing" Target="../diagrams/drawing53.xml"/><Relationship Id="rId2" Type="http://schemas.openxmlformats.org/officeDocument/2006/relationships/image" Target="../media/image67.jpg"/><Relationship Id="rId1" Type="http://schemas.openxmlformats.org/officeDocument/2006/relationships/slideLayout" Target="../slideLayouts/slideLayout7.xml"/><Relationship Id="rId6" Type="http://schemas.openxmlformats.org/officeDocument/2006/relationships/diagramColors" Target="../diagrams/colors53.xml"/><Relationship Id="rId5" Type="http://schemas.openxmlformats.org/officeDocument/2006/relationships/diagramQuickStyle" Target="../diagrams/quickStyle53.xml"/><Relationship Id="rId4" Type="http://schemas.openxmlformats.org/officeDocument/2006/relationships/diagramLayout" Target="../diagrams/layout53.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image" Target="../media/image5.jpg"/><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2.xml.rels><?xml version="1.0" encoding="UTF-8" standalone="yes"?>
<Relationships xmlns="http://schemas.openxmlformats.org/package/2006/relationships"><Relationship Id="rId8" Type="http://schemas.openxmlformats.org/officeDocument/2006/relationships/slide" Target="slide65.xml"/><Relationship Id="rId13" Type="http://schemas.openxmlformats.org/officeDocument/2006/relationships/slide" Target="slide132.xml"/><Relationship Id="rId3" Type="http://schemas.openxmlformats.org/officeDocument/2006/relationships/slide" Target="slide5.xml"/><Relationship Id="rId7" Type="http://schemas.openxmlformats.org/officeDocument/2006/relationships/slide" Target="slide54.xml"/><Relationship Id="rId12" Type="http://schemas.openxmlformats.org/officeDocument/2006/relationships/slide" Target="slide127.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slide" Target="slide26.xml"/><Relationship Id="rId11" Type="http://schemas.openxmlformats.org/officeDocument/2006/relationships/slide" Target="slide110.xml"/><Relationship Id="rId5" Type="http://schemas.openxmlformats.org/officeDocument/2006/relationships/slide" Target="slide20.xml"/><Relationship Id="rId15" Type="http://schemas.openxmlformats.org/officeDocument/2006/relationships/slide" Target="slide147.xml"/><Relationship Id="rId10" Type="http://schemas.openxmlformats.org/officeDocument/2006/relationships/slide" Target="slide78.xml"/><Relationship Id="rId4" Type="http://schemas.openxmlformats.org/officeDocument/2006/relationships/slide" Target="slide13.xml"/><Relationship Id="rId9" Type="http://schemas.openxmlformats.org/officeDocument/2006/relationships/slide" Target="slide72.xml"/><Relationship Id="rId14" Type="http://schemas.openxmlformats.org/officeDocument/2006/relationships/slide" Target="slide137.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diagramDrawing" Target="../diagrams/drawing8.xml"/><Relationship Id="rId13" Type="http://schemas.microsoft.com/office/2007/relationships/diagramDrawing" Target="../diagrams/drawing9.xml"/><Relationship Id="rId3" Type="http://schemas.openxmlformats.org/officeDocument/2006/relationships/image" Target="../media/image14.jpg"/><Relationship Id="rId7" Type="http://schemas.openxmlformats.org/officeDocument/2006/relationships/diagramColors" Target="../diagrams/colors8.xml"/><Relationship Id="rId12" Type="http://schemas.openxmlformats.org/officeDocument/2006/relationships/diagramColors" Target="../diagrams/colors9.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QuickStyle" Target="../diagrams/quickStyle8.xml"/><Relationship Id="rId11" Type="http://schemas.openxmlformats.org/officeDocument/2006/relationships/diagramQuickStyle" Target="../diagrams/quickStyle9.xml"/><Relationship Id="rId5" Type="http://schemas.openxmlformats.org/officeDocument/2006/relationships/diagramLayout" Target="../diagrams/layout8.xml"/><Relationship Id="rId10" Type="http://schemas.openxmlformats.org/officeDocument/2006/relationships/diagramLayout" Target="../diagrams/layout9.xml"/><Relationship Id="rId4" Type="http://schemas.openxmlformats.org/officeDocument/2006/relationships/diagramData" Target="../diagrams/data8.xml"/><Relationship Id="rId9" Type="http://schemas.openxmlformats.org/officeDocument/2006/relationships/diagramData" Target="../diagrams/data9.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7.jpeg"/><Relationship Id="rId5" Type="http://schemas.microsoft.com/office/2007/relationships/hdphoto" Target="../media/hdphoto1.wdp"/><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9.jpeg"/></Relationships>
</file>

<file path=ppt/slides/_rels/slide3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9.jpeg"/><Relationship Id="rId9" Type="http://schemas.openxmlformats.org/officeDocument/2006/relationships/image" Target="../media/image20.jpeg"/></Relationships>
</file>

<file path=ppt/slides/_rels/slide3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9.jpeg"/><Relationship Id="rId9" Type="http://schemas.openxmlformats.org/officeDocument/2006/relationships/image" Target="../media/image20.jpeg"/></Relationships>
</file>

<file path=ppt/slides/_rels/slide4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9.jpeg"/><Relationship Id="rId9" Type="http://schemas.openxmlformats.org/officeDocument/2006/relationships/image" Target="../media/image20.jpeg"/></Relationships>
</file>

<file path=ppt/slides/_rels/slide4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3.png"/><Relationship Id="rId3" Type="http://schemas.openxmlformats.org/officeDocument/2006/relationships/image" Target="../media/image15.jpg"/><Relationship Id="rId7" Type="http://schemas.openxmlformats.org/officeDocument/2006/relationships/image" Target="../media/image18.png"/><Relationship Id="rId12" Type="http://schemas.openxmlformats.org/officeDocument/2006/relationships/image" Target="../media/image21.jpeg"/><Relationship Id="rId2" Type="http://schemas.openxmlformats.org/officeDocument/2006/relationships/notesSlide" Target="../notesSlides/notesSlide46.xml"/><Relationship Id="rId16" Type="http://schemas.openxmlformats.org/officeDocument/2006/relationships/image" Target="../media/image25.jpe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0.jpeg"/><Relationship Id="rId5" Type="http://schemas.openxmlformats.org/officeDocument/2006/relationships/image" Target="../media/image16.png"/><Relationship Id="rId15" Type="http://schemas.openxmlformats.org/officeDocument/2006/relationships/image" Target="../media/image24.jpeg"/><Relationship Id="rId10" Type="http://schemas.microsoft.com/office/2007/relationships/hdphoto" Target="../media/hdphoto3.wdp"/><Relationship Id="rId4" Type="http://schemas.openxmlformats.org/officeDocument/2006/relationships/image" Target="../media/image19.jpeg"/><Relationship Id="rId9" Type="http://schemas.openxmlformats.org/officeDocument/2006/relationships/image" Target="../media/image22.png"/><Relationship Id="rId14" Type="http://schemas.microsoft.com/office/2007/relationships/hdphoto" Target="../media/hdphoto4.wdp"/></Relationships>
</file>

<file path=ppt/slides/_rels/slide5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3.png"/><Relationship Id="rId3" Type="http://schemas.openxmlformats.org/officeDocument/2006/relationships/image" Target="../media/image15.jpg"/><Relationship Id="rId7" Type="http://schemas.openxmlformats.org/officeDocument/2006/relationships/image" Target="../media/image18.png"/><Relationship Id="rId12" Type="http://schemas.openxmlformats.org/officeDocument/2006/relationships/image" Target="../media/image21.jpeg"/><Relationship Id="rId2" Type="http://schemas.openxmlformats.org/officeDocument/2006/relationships/notesSlide" Target="../notesSlides/notesSlide47.xml"/><Relationship Id="rId16" Type="http://schemas.openxmlformats.org/officeDocument/2006/relationships/image" Target="../media/image25.jpe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0.jpeg"/><Relationship Id="rId5" Type="http://schemas.openxmlformats.org/officeDocument/2006/relationships/image" Target="../media/image16.png"/><Relationship Id="rId15" Type="http://schemas.openxmlformats.org/officeDocument/2006/relationships/image" Target="../media/image24.jpeg"/><Relationship Id="rId10" Type="http://schemas.microsoft.com/office/2007/relationships/hdphoto" Target="../media/hdphoto3.wdp"/><Relationship Id="rId4" Type="http://schemas.openxmlformats.org/officeDocument/2006/relationships/image" Target="../media/image19.jpeg"/><Relationship Id="rId9" Type="http://schemas.openxmlformats.org/officeDocument/2006/relationships/image" Target="../media/image22.png"/><Relationship Id="rId14" Type="http://schemas.microsoft.com/office/2007/relationships/hdphoto" Target="../media/hdphoto4.wdp"/></Relationships>
</file>

<file path=ppt/slides/_rels/slide53.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8.png"/></Relationships>
</file>

<file path=ppt/slides/_rels/slide6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diagramData" Target="../diagrams/data13.xml"/><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diagramData" Target="../diagrams/data15.xml"/><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8" Type="http://schemas.microsoft.com/office/2007/relationships/diagramDrawing" Target="../diagrams/drawing16.xml"/><Relationship Id="rId13" Type="http://schemas.microsoft.com/office/2007/relationships/diagramDrawing" Target="../diagrams/drawing17.xml"/><Relationship Id="rId18" Type="http://schemas.microsoft.com/office/2007/relationships/diagramDrawing" Target="../diagrams/drawing18.xml"/><Relationship Id="rId3" Type="http://schemas.openxmlformats.org/officeDocument/2006/relationships/image" Target="../media/image30.jpg"/><Relationship Id="rId7" Type="http://schemas.openxmlformats.org/officeDocument/2006/relationships/diagramColors" Target="../diagrams/colors16.xml"/><Relationship Id="rId12" Type="http://schemas.openxmlformats.org/officeDocument/2006/relationships/diagramColors" Target="../diagrams/colors17.xml"/><Relationship Id="rId17" Type="http://schemas.openxmlformats.org/officeDocument/2006/relationships/diagramColors" Target="../diagrams/colors18.xml"/><Relationship Id="rId2" Type="http://schemas.openxmlformats.org/officeDocument/2006/relationships/notesSlide" Target="../notesSlides/notesSlide65.xml"/><Relationship Id="rId16" Type="http://schemas.openxmlformats.org/officeDocument/2006/relationships/diagramQuickStyle" Target="../diagrams/quickStyle18.xml"/><Relationship Id="rId1" Type="http://schemas.openxmlformats.org/officeDocument/2006/relationships/slideLayout" Target="../slideLayouts/slideLayout7.xml"/><Relationship Id="rId6" Type="http://schemas.openxmlformats.org/officeDocument/2006/relationships/diagramQuickStyle" Target="../diagrams/quickStyle16.xml"/><Relationship Id="rId11" Type="http://schemas.openxmlformats.org/officeDocument/2006/relationships/diagramQuickStyle" Target="../diagrams/quickStyle17.xml"/><Relationship Id="rId5" Type="http://schemas.openxmlformats.org/officeDocument/2006/relationships/diagramLayout" Target="../diagrams/layout16.xml"/><Relationship Id="rId15" Type="http://schemas.openxmlformats.org/officeDocument/2006/relationships/diagramLayout" Target="../diagrams/layout18.xml"/><Relationship Id="rId10" Type="http://schemas.openxmlformats.org/officeDocument/2006/relationships/diagramLayout" Target="../diagrams/layout17.xml"/><Relationship Id="rId4" Type="http://schemas.openxmlformats.org/officeDocument/2006/relationships/diagramData" Target="../diagrams/data16.xml"/><Relationship Id="rId9" Type="http://schemas.openxmlformats.org/officeDocument/2006/relationships/diagramData" Target="../diagrams/data17.xml"/><Relationship Id="rId14" Type="http://schemas.openxmlformats.org/officeDocument/2006/relationships/diagramData" Target="../diagrams/data18.xml"/></Relationships>
</file>

<file path=ppt/slides/_rels/slide7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microsoft.com/office/2007/relationships/diagramDrawing" Target="../diagrams/drawing19.xml"/><Relationship Id="rId13" Type="http://schemas.microsoft.com/office/2007/relationships/diagramDrawing" Target="../diagrams/drawing20.xml"/><Relationship Id="rId18" Type="http://schemas.microsoft.com/office/2007/relationships/diagramDrawing" Target="../diagrams/drawing21.xml"/><Relationship Id="rId3" Type="http://schemas.openxmlformats.org/officeDocument/2006/relationships/image" Target="../media/image30.jpg"/><Relationship Id="rId7" Type="http://schemas.openxmlformats.org/officeDocument/2006/relationships/diagramColors" Target="../diagrams/colors19.xml"/><Relationship Id="rId12" Type="http://schemas.openxmlformats.org/officeDocument/2006/relationships/diagramColors" Target="../diagrams/colors20.xml"/><Relationship Id="rId17" Type="http://schemas.openxmlformats.org/officeDocument/2006/relationships/diagramColors" Target="../diagrams/colors21.xml"/><Relationship Id="rId2" Type="http://schemas.openxmlformats.org/officeDocument/2006/relationships/notesSlide" Target="../notesSlides/notesSlide66.xml"/><Relationship Id="rId16" Type="http://schemas.openxmlformats.org/officeDocument/2006/relationships/diagramQuickStyle" Target="../diagrams/quickStyle21.xml"/><Relationship Id="rId1" Type="http://schemas.openxmlformats.org/officeDocument/2006/relationships/slideLayout" Target="../slideLayouts/slideLayout7.xml"/><Relationship Id="rId6" Type="http://schemas.openxmlformats.org/officeDocument/2006/relationships/diagramQuickStyle" Target="../diagrams/quickStyle19.xml"/><Relationship Id="rId11" Type="http://schemas.openxmlformats.org/officeDocument/2006/relationships/diagramQuickStyle" Target="../diagrams/quickStyle20.xml"/><Relationship Id="rId5" Type="http://schemas.openxmlformats.org/officeDocument/2006/relationships/diagramLayout" Target="../diagrams/layout19.xml"/><Relationship Id="rId15" Type="http://schemas.openxmlformats.org/officeDocument/2006/relationships/diagramLayout" Target="../diagrams/layout21.xml"/><Relationship Id="rId10" Type="http://schemas.openxmlformats.org/officeDocument/2006/relationships/diagramLayout" Target="../diagrams/layout20.xml"/><Relationship Id="rId4" Type="http://schemas.openxmlformats.org/officeDocument/2006/relationships/diagramData" Target="../diagrams/data19.xml"/><Relationship Id="rId9" Type="http://schemas.openxmlformats.org/officeDocument/2006/relationships/diagramData" Target="../diagrams/data20.xml"/><Relationship Id="rId14" Type="http://schemas.openxmlformats.org/officeDocument/2006/relationships/diagramData" Target="../diagrams/data21.xml"/></Relationships>
</file>

<file path=ppt/slides/_rels/slide7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37.jpg"/><Relationship Id="rId7" Type="http://schemas.openxmlformats.org/officeDocument/2006/relationships/diagramColors" Target="../diagrams/colors22.xm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s>
</file>

<file path=ppt/slides/_rels/slide8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8" Type="http://schemas.microsoft.com/office/2007/relationships/diagramDrawing" Target="../diagrams/drawing23.xml"/><Relationship Id="rId13" Type="http://schemas.microsoft.com/office/2007/relationships/diagramDrawing" Target="../diagrams/drawing24.xml"/><Relationship Id="rId18" Type="http://schemas.microsoft.com/office/2007/relationships/diagramDrawing" Target="../diagrams/drawing25.xml"/><Relationship Id="rId3" Type="http://schemas.openxmlformats.org/officeDocument/2006/relationships/image" Target="../media/image30.jpg"/><Relationship Id="rId7" Type="http://schemas.openxmlformats.org/officeDocument/2006/relationships/diagramColors" Target="../diagrams/colors23.xml"/><Relationship Id="rId12" Type="http://schemas.openxmlformats.org/officeDocument/2006/relationships/diagramColors" Target="../diagrams/colors24.xml"/><Relationship Id="rId17" Type="http://schemas.openxmlformats.org/officeDocument/2006/relationships/diagramColors" Target="../diagrams/colors25.xml"/><Relationship Id="rId2" Type="http://schemas.openxmlformats.org/officeDocument/2006/relationships/notesSlide" Target="../notesSlides/notesSlide75.xml"/><Relationship Id="rId16" Type="http://schemas.openxmlformats.org/officeDocument/2006/relationships/diagramQuickStyle" Target="../diagrams/quickStyle25.xml"/><Relationship Id="rId1" Type="http://schemas.openxmlformats.org/officeDocument/2006/relationships/slideLayout" Target="../slideLayouts/slideLayout7.xml"/><Relationship Id="rId6" Type="http://schemas.openxmlformats.org/officeDocument/2006/relationships/diagramQuickStyle" Target="../diagrams/quickStyle23.xml"/><Relationship Id="rId11" Type="http://schemas.openxmlformats.org/officeDocument/2006/relationships/diagramQuickStyle" Target="../diagrams/quickStyle24.xml"/><Relationship Id="rId5" Type="http://schemas.openxmlformats.org/officeDocument/2006/relationships/diagramLayout" Target="../diagrams/layout23.xml"/><Relationship Id="rId15" Type="http://schemas.openxmlformats.org/officeDocument/2006/relationships/diagramLayout" Target="../diagrams/layout25.xml"/><Relationship Id="rId10" Type="http://schemas.openxmlformats.org/officeDocument/2006/relationships/diagramLayout" Target="../diagrams/layout24.xml"/><Relationship Id="rId4" Type="http://schemas.openxmlformats.org/officeDocument/2006/relationships/diagramData" Target="../diagrams/data23.xml"/><Relationship Id="rId9" Type="http://schemas.openxmlformats.org/officeDocument/2006/relationships/diagramData" Target="../diagrams/data24.xml"/><Relationship Id="rId14" Type="http://schemas.openxmlformats.org/officeDocument/2006/relationships/diagramData" Target="../diagrams/data25.xml"/></Relationships>
</file>

<file path=ppt/slides/_rels/slide8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45.jpg"/><Relationship Id="rId7" Type="http://schemas.openxmlformats.org/officeDocument/2006/relationships/diagramColors" Target="../diagrams/colors26.xml"/><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s>
</file>

<file path=ppt/slides/_rels/slide9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94.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45.jpg"/><Relationship Id="rId7" Type="http://schemas.openxmlformats.org/officeDocument/2006/relationships/diagramColors" Target="../diagrams/colors27.xml"/><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s>
</file>

<file path=ppt/slides/_rels/slide95.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image" Target="../media/image45.jpg"/><Relationship Id="rId7" Type="http://schemas.openxmlformats.org/officeDocument/2006/relationships/diagramColors" Target="../diagrams/colors28.xml"/><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s>
</file>

<file path=ppt/slides/_rels/slide96.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image" Target="../media/image45.jpg"/><Relationship Id="rId7" Type="http://schemas.openxmlformats.org/officeDocument/2006/relationships/diagramColors" Target="../diagrams/colors29.xml"/><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diagramQuickStyle" Target="../diagrams/quickStyle29.xml"/><Relationship Id="rId5" Type="http://schemas.openxmlformats.org/officeDocument/2006/relationships/diagramLayout" Target="../diagrams/layout29.xml"/><Relationship Id="rId4" Type="http://schemas.openxmlformats.org/officeDocument/2006/relationships/diagramData" Target="../diagrams/data29.xml"/></Relationships>
</file>

<file path=ppt/slides/_rels/slide97.xml.rels><?xml version="1.0" encoding="UTF-8" standalone="yes"?>
<Relationships xmlns="http://schemas.openxmlformats.org/package/2006/relationships"><Relationship Id="rId8" Type="http://schemas.microsoft.com/office/2007/relationships/diagramDrawing" Target="../diagrams/drawing30.xml"/><Relationship Id="rId3" Type="http://schemas.openxmlformats.org/officeDocument/2006/relationships/image" Target="../media/image45.jpg"/><Relationship Id="rId7" Type="http://schemas.openxmlformats.org/officeDocument/2006/relationships/diagramColors" Target="../diagrams/colors30.xml"/><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diagramQuickStyle" Target="../diagrams/quickStyle30.xml"/><Relationship Id="rId5" Type="http://schemas.openxmlformats.org/officeDocument/2006/relationships/diagramLayout" Target="../diagrams/layout30.xml"/><Relationship Id="rId4" Type="http://schemas.openxmlformats.org/officeDocument/2006/relationships/diagramData" Target="../diagrams/data30.xml"/></Relationships>
</file>

<file path=ppt/slides/_rels/slide9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9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0" b="-3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52563" y="1122363"/>
            <a:ext cx="9286875" cy="2387600"/>
          </a:xfrm>
        </p:spPr>
        <p:txBody>
          <a:bodyPr/>
          <a:lstStyle/>
          <a:p>
            <a:r>
              <a:rPr lang="en-US" b="1" dirty="0">
                <a:ln>
                  <a:solidFill>
                    <a:sysClr val="windowText" lastClr="000000"/>
                  </a:solidFill>
                </a:ln>
                <a:solidFill>
                  <a:srgbClr val="FFC000"/>
                </a:solidFill>
                <a:effectLst>
                  <a:outerShdw blurRad="50800" dist="38100" dir="10800000" algn="r" rotWithShape="0">
                    <a:prstClr val="black">
                      <a:alpha val="40000"/>
                    </a:prstClr>
                  </a:outerShdw>
                </a:effectLst>
              </a:rPr>
              <a:t>Why the Restored Gospel?</a:t>
            </a:r>
          </a:p>
        </p:txBody>
      </p:sp>
      <p:sp>
        <p:nvSpPr>
          <p:cNvPr id="3" name="Subtitle 2"/>
          <p:cNvSpPr>
            <a:spLocks noGrp="1"/>
          </p:cNvSpPr>
          <p:nvPr>
            <p:ph type="subTitle" idx="1"/>
          </p:nvPr>
        </p:nvSpPr>
        <p:spPr>
          <a:xfrm>
            <a:off x="2509838" y="3602038"/>
            <a:ext cx="7172325" cy="1655762"/>
          </a:xfrm>
        </p:spPr>
        <p:txBody>
          <a:bodyPr>
            <a:normAutofit/>
          </a:bodyPr>
          <a:lstStyle/>
          <a:p>
            <a:r>
              <a:rPr lang="en-US" sz="2800" dirty="0">
                <a:ln>
                  <a:solidFill>
                    <a:sysClr val="windowText" lastClr="000000"/>
                  </a:solidFill>
                </a:ln>
                <a:effectLst>
                  <a:outerShdw blurRad="50800" dist="38100" dir="10800000" algn="r" rotWithShape="0">
                    <a:prstClr val="black">
                      <a:alpha val="40000"/>
                    </a:prstClr>
                  </a:outerShdw>
                </a:effectLst>
              </a:rPr>
              <a:t>“For Behold, this life is the time for men to prepare to meet God…”</a:t>
            </a:r>
          </a:p>
        </p:txBody>
      </p:sp>
    </p:spTree>
    <p:extLst>
      <p:ext uri="{BB962C8B-B14F-4D97-AF65-F5344CB8AC3E}">
        <p14:creationId xmlns:p14="http://schemas.microsoft.com/office/powerpoint/2010/main" val="1706321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6000" b="-6000"/>
          </a:stretch>
        </a:blipFill>
        <a:effectLst/>
      </p:bgPr>
    </p:bg>
    <p:spTree>
      <p:nvGrpSpPr>
        <p:cNvPr id="1" name=""/>
        <p:cNvGrpSpPr/>
        <p:nvPr/>
      </p:nvGrpSpPr>
      <p:grpSpPr>
        <a:xfrm>
          <a:off x="0" y="0"/>
          <a:ext cx="0" cy="0"/>
          <a:chOff x="0" y="0"/>
          <a:chExt cx="0" cy="0"/>
        </a:xfrm>
      </p:grpSpPr>
      <p:sp>
        <p:nvSpPr>
          <p:cNvPr id="8" name="Content Placeholder 7"/>
          <p:cNvSpPr>
            <a:spLocks noGrp="1"/>
          </p:cNvSpPr>
          <p:nvPr>
            <p:ph type="body" idx="1"/>
          </p:nvPr>
        </p:nvSpPr>
        <p:spPr>
          <a:xfrm>
            <a:off x="839788" y="1243013"/>
            <a:ext cx="5157787" cy="823912"/>
          </a:xfrm>
        </p:spPr>
        <p:txBody>
          <a:bodyPr>
            <a:normAutofit/>
          </a:bodyPr>
          <a:lstStyle/>
          <a:p>
            <a:pPr marL="0" indent="0" algn="just">
              <a:buNone/>
            </a:pPr>
            <a:r>
              <a:rPr lang="en-US" sz="3300" dirty="0">
                <a:latin typeface="+mj-lt"/>
              </a:rPr>
              <a:t>Confess and Believe</a:t>
            </a:r>
          </a:p>
        </p:txBody>
      </p:sp>
      <p:sp>
        <p:nvSpPr>
          <p:cNvPr id="9" name="Content Placeholder 8"/>
          <p:cNvSpPr>
            <a:spLocks noGrp="1"/>
          </p:cNvSpPr>
          <p:nvPr>
            <p:ph sz="half" idx="2"/>
          </p:nvPr>
        </p:nvSpPr>
        <p:spPr>
          <a:xfrm>
            <a:off x="839788" y="2066925"/>
            <a:ext cx="5157787" cy="3684588"/>
          </a:xfrm>
        </p:spPr>
        <p:txBody>
          <a:bodyPr/>
          <a:lstStyle/>
          <a:p>
            <a:pPr marL="0" indent="0" algn="just">
              <a:lnSpc>
                <a:spcPct val="100000"/>
              </a:lnSpc>
              <a:buNone/>
            </a:pPr>
            <a:r>
              <a:rPr lang="en-US" b="1" dirty="0"/>
              <a:t>10:9 </a:t>
            </a:r>
            <a:r>
              <a:rPr lang="en-US" dirty="0"/>
              <a:t>That if thou shalt </a:t>
            </a:r>
            <a:r>
              <a:rPr lang="en-US" b="1" i="1" u="sng" dirty="0">
                <a:ln>
                  <a:solidFill>
                    <a:sysClr val="windowText" lastClr="000000"/>
                  </a:solidFill>
                </a:ln>
              </a:rPr>
              <a:t>confess</a:t>
            </a:r>
            <a:r>
              <a:rPr lang="en-US" dirty="0"/>
              <a:t> with thy mouth the Lord Jesus, and shalt </a:t>
            </a:r>
            <a:r>
              <a:rPr lang="en-US" b="1" i="1" u="sng" dirty="0">
                <a:ln>
                  <a:solidFill>
                    <a:sysClr val="windowText" lastClr="000000"/>
                  </a:solidFill>
                </a:ln>
              </a:rPr>
              <a:t>believe</a:t>
            </a:r>
            <a:r>
              <a:rPr lang="en-US" dirty="0"/>
              <a:t> in thine heart that God hath raised him from the dead, thou shalt be saved. [Romans 10:9]</a:t>
            </a:r>
          </a:p>
        </p:txBody>
      </p:sp>
      <p:sp>
        <p:nvSpPr>
          <p:cNvPr id="11" name="Text Placeholder 10"/>
          <p:cNvSpPr>
            <a:spLocks noGrp="1"/>
          </p:cNvSpPr>
          <p:nvPr>
            <p:ph type="body" sz="quarter" idx="3"/>
          </p:nvPr>
        </p:nvSpPr>
        <p:spPr>
          <a:xfrm>
            <a:off x="6172200" y="1243013"/>
            <a:ext cx="5183188" cy="823912"/>
          </a:xfrm>
        </p:spPr>
        <p:txBody>
          <a:bodyPr>
            <a:normAutofit fontScale="92500"/>
          </a:bodyPr>
          <a:lstStyle/>
          <a:p>
            <a:r>
              <a:rPr lang="en-US" sz="3600" dirty="0">
                <a:latin typeface="+mj-lt"/>
              </a:rPr>
              <a:t>A Personal Relationship</a:t>
            </a:r>
          </a:p>
        </p:txBody>
      </p:sp>
      <p:sp>
        <p:nvSpPr>
          <p:cNvPr id="12" name="Content Placeholder 11"/>
          <p:cNvSpPr>
            <a:spLocks noGrp="1"/>
          </p:cNvSpPr>
          <p:nvPr>
            <p:ph sz="quarter" idx="4"/>
          </p:nvPr>
        </p:nvSpPr>
        <p:spPr>
          <a:xfrm>
            <a:off x="6172200" y="2066925"/>
            <a:ext cx="5183188" cy="3684588"/>
          </a:xfrm>
        </p:spPr>
        <p:txBody>
          <a:bodyPr/>
          <a:lstStyle/>
          <a:p>
            <a:pPr marL="0" indent="0" algn="just">
              <a:lnSpc>
                <a:spcPct val="100000"/>
              </a:lnSpc>
              <a:buNone/>
            </a:pPr>
            <a:r>
              <a:rPr lang="en-US" b="1" dirty="0"/>
              <a:t>17:3 </a:t>
            </a:r>
            <a:r>
              <a:rPr lang="en-US" dirty="0"/>
              <a:t>And </a:t>
            </a:r>
            <a:r>
              <a:rPr lang="en-US" b="1" i="1" u="sng" dirty="0">
                <a:ln>
                  <a:solidFill>
                    <a:sysClr val="windowText" lastClr="000000"/>
                  </a:solidFill>
                </a:ln>
              </a:rPr>
              <a:t>this is</a:t>
            </a:r>
            <a:r>
              <a:rPr lang="en-US" dirty="0">
                <a:ln>
                  <a:solidFill>
                    <a:sysClr val="windowText" lastClr="000000"/>
                  </a:solidFill>
                </a:ln>
              </a:rPr>
              <a:t> </a:t>
            </a:r>
            <a:r>
              <a:rPr lang="en-US" dirty="0"/>
              <a:t>life eternal, that they might </a:t>
            </a:r>
            <a:r>
              <a:rPr lang="en-US" b="1" i="1" u="sng" dirty="0">
                <a:ln>
                  <a:solidFill>
                    <a:sysClr val="windowText" lastClr="000000"/>
                  </a:solidFill>
                </a:ln>
              </a:rPr>
              <a:t>know</a:t>
            </a:r>
            <a:r>
              <a:rPr lang="en-US" dirty="0"/>
              <a:t> thee the only true God, and Jesus Christ, whom thou hast sent. [John 17:3]</a:t>
            </a:r>
          </a:p>
          <a:p>
            <a:pPr marL="0" indent="0">
              <a:buNone/>
            </a:pPr>
            <a:endParaRPr lang="en-US" dirty="0"/>
          </a:p>
        </p:txBody>
      </p:sp>
    </p:spTree>
    <p:extLst>
      <p:ext uri="{BB962C8B-B14F-4D97-AF65-F5344CB8AC3E}">
        <p14:creationId xmlns:p14="http://schemas.microsoft.com/office/powerpoint/2010/main" val="2272232518"/>
      </p:ext>
    </p:extLst>
  </p:cSld>
  <p:clrMapOvr>
    <a:masterClrMapping/>
  </p:clrMapOvr>
  <mc:AlternateContent xmlns:mc="http://schemas.openxmlformats.org/markup-compatibility/2006" xmlns:p14="http://schemas.microsoft.com/office/powerpoint/2010/main">
    <mc:Choice Requires="p14">
      <p:transition spd="slow" p14:dur="1300">
        <p14:pan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build="p"/>
      <p:bldP spid="12"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541259902"/>
              </p:ext>
            </p:extLst>
          </p:nvPr>
        </p:nvGraphicFramePr>
        <p:xfrm>
          <a:off x="0" y="0"/>
          <a:ext cx="12191999"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p:cNvSpPr txBox="1"/>
          <p:nvPr/>
        </p:nvSpPr>
        <p:spPr>
          <a:xfrm>
            <a:off x="6241623" y="2169758"/>
            <a:ext cx="5804751" cy="4308872"/>
          </a:xfrm>
          <a:prstGeom prst="rect">
            <a:avLst/>
          </a:prstGeom>
          <a:noFill/>
        </p:spPr>
        <p:txBody>
          <a:bodyPr wrap="square" rtlCol="0">
            <a:spAutoFit/>
          </a:bodyPr>
          <a:lstStyle/>
          <a:p>
            <a:pPr algn="just">
              <a:spcAft>
                <a:spcPts val="1200"/>
              </a:spcAft>
            </a:pPr>
            <a:r>
              <a:rPr lang="en-US" sz="2200" dirty="0"/>
              <a:t>(200 AD)  </a:t>
            </a:r>
            <a:r>
              <a:rPr lang="en-US" sz="2200" b="1" u="sng" dirty="0">
                <a:ln>
                  <a:solidFill>
                    <a:sysClr val="windowText" lastClr="000000"/>
                  </a:solidFill>
                </a:ln>
              </a:rPr>
              <a:t>The N.T. used by the church in Rome:</a:t>
            </a:r>
            <a:r>
              <a:rPr lang="en-US" sz="2200" b="1" dirty="0">
                <a:ln>
                  <a:solidFill>
                    <a:sysClr val="windowText" lastClr="000000"/>
                  </a:solidFill>
                </a:ln>
              </a:rPr>
              <a:t> </a:t>
            </a:r>
            <a:r>
              <a:rPr lang="en-US" sz="2200" dirty="0"/>
              <a:t>Matthew, Mark, Luke, John, Acts of the Apostles, Romans, 1 &amp; 2 Corinthians, Galatians, Ephesians, Philippians, Colossians, 1 &amp; 2 Thessalonians, 1 &amp; 2 Timothy, Titus, Philemon, James, 1 &amp; 2 John, Jude, the Revelation of John, Revelation of Peter, Wisdom of Solomon Clement of Alexandria used the above-mentioned books along with the Wisdom of Jesus ben Sirach, Hebrews, Barnabas, and the Epistle of Clement of Rome </a:t>
            </a:r>
          </a:p>
          <a:p>
            <a:pPr algn="just"/>
            <a:r>
              <a:rPr lang="en-US" sz="2200" b="1" dirty="0"/>
              <a:t>Only used in private: </a:t>
            </a:r>
            <a:r>
              <a:rPr lang="en-US" sz="2200" dirty="0"/>
              <a:t>the Shepherd of Hermes </a:t>
            </a:r>
          </a:p>
        </p:txBody>
      </p:sp>
      <p:sp>
        <p:nvSpPr>
          <p:cNvPr id="5" name="TextBox 4"/>
          <p:cNvSpPr txBox="1"/>
          <p:nvPr/>
        </p:nvSpPr>
        <p:spPr>
          <a:xfrm>
            <a:off x="102955" y="2169758"/>
            <a:ext cx="5993044" cy="4370427"/>
          </a:xfrm>
          <a:prstGeom prst="rect">
            <a:avLst/>
          </a:prstGeom>
          <a:noFill/>
        </p:spPr>
        <p:txBody>
          <a:bodyPr wrap="square" rtlCol="0">
            <a:spAutoFit/>
          </a:bodyPr>
          <a:lstStyle/>
          <a:p>
            <a:pPr algn="just"/>
            <a:r>
              <a:rPr lang="en-US" sz="2000" dirty="0"/>
              <a:t>(100 AD) </a:t>
            </a:r>
            <a:r>
              <a:rPr lang="en-US" dirty="0"/>
              <a:t>Some of the books in the New Testament had already been written, but they hadn’t been collected into a single book, nor were they called sacred. They were considered as words of wisdom and words from God. At this time, Christian writers such as Polycarp and Ignatius used Matthew, Mark, Luke, the epistles of Paul, and other Christian writings of the first century. The Pauline epistles were combined around the end of the first century and Matthew, Mark, and Luke were added about 150AD. The majority of the church used at this time: </a:t>
            </a:r>
          </a:p>
          <a:p>
            <a:pPr algn="just"/>
            <a:r>
              <a:rPr lang="en-US" sz="1600" dirty="0"/>
              <a:t>Matthew, Mark, Luke, Acts of the Apostles, Romans, 1 &amp; 2 Corinthians, Galatians, Ephesians, Philippians, Colossians, 1 &amp; 2 Thessalonians, 1 &amp; 2 Timothy, Titus, Philemon, Shepherd of Hermes, Barnabas, the Teaching of the 12 Apostles, the Gospel of the Hebrews, the Revelation of Peter, Wisdom of Solomon, the Acts of Peter, and the </a:t>
            </a:r>
            <a:r>
              <a:rPr lang="en-US" sz="1600" dirty="0" err="1"/>
              <a:t>Didache</a:t>
            </a:r>
            <a:r>
              <a:rPr lang="en-US" sz="1600" dirty="0"/>
              <a:t>. </a:t>
            </a:r>
            <a:endParaRPr lang="en-US" dirty="0"/>
          </a:p>
        </p:txBody>
      </p:sp>
    </p:spTree>
    <p:extLst>
      <p:ext uri="{BB962C8B-B14F-4D97-AF65-F5344CB8AC3E}">
        <p14:creationId xmlns:p14="http://schemas.microsoft.com/office/powerpoint/2010/main" val="6714836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541259902"/>
              </p:ext>
            </p:extLst>
          </p:nvPr>
        </p:nvGraphicFramePr>
        <p:xfrm>
          <a:off x="0" y="0"/>
          <a:ext cx="12191999"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p:cNvSpPr txBox="1"/>
          <p:nvPr/>
        </p:nvSpPr>
        <p:spPr>
          <a:xfrm>
            <a:off x="6147477" y="2169758"/>
            <a:ext cx="5943600" cy="4462760"/>
          </a:xfrm>
          <a:prstGeom prst="rect">
            <a:avLst/>
          </a:prstGeom>
          <a:noFill/>
        </p:spPr>
        <p:txBody>
          <a:bodyPr wrap="square" rtlCol="0">
            <a:spAutoFit/>
          </a:bodyPr>
          <a:lstStyle/>
          <a:p>
            <a:r>
              <a:rPr lang="en-US" sz="2200" dirty="0"/>
              <a:t>(300 AD) </a:t>
            </a:r>
            <a:r>
              <a:rPr lang="en-US" sz="2200" b="1" u="sng" dirty="0">
                <a:ln>
                  <a:solidFill>
                    <a:sysClr val="windowText" lastClr="000000"/>
                  </a:solidFill>
                </a:ln>
              </a:rPr>
              <a:t>the N.T. used by Eusebius </a:t>
            </a:r>
            <a:endParaRPr lang="en-US" sz="2200" u="sng" dirty="0">
              <a:ln>
                <a:solidFill>
                  <a:sysClr val="windowText" lastClr="000000"/>
                </a:solidFill>
              </a:ln>
            </a:endParaRPr>
          </a:p>
          <a:p>
            <a:pPr>
              <a:spcAft>
                <a:spcPts val="1200"/>
              </a:spcAft>
            </a:pPr>
            <a:r>
              <a:rPr lang="en-US" sz="2200" dirty="0"/>
              <a:t>Matthew, Mark, Luke, John, Acts of the Apostles, Romans, 1 &amp; 2 Corinthians, Galatians, Ephesians, Philippians, Colossians, 1 &amp; 2 Thessalonians, 1 &amp; 2 Timothy, Titus, Philemon, James, 1 &amp; 2 John, Jude, the Revelation of John (authority in doubt) </a:t>
            </a:r>
          </a:p>
          <a:p>
            <a:pPr>
              <a:spcAft>
                <a:spcPts val="1200"/>
              </a:spcAft>
            </a:pPr>
            <a:r>
              <a:rPr lang="en-US" sz="2200" b="1" dirty="0"/>
              <a:t>Disputed but well known: </a:t>
            </a:r>
            <a:r>
              <a:rPr lang="en-US" sz="2200" dirty="0"/>
              <a:t>Epistle to the Hebrews, James, 2 Peter, 2 &amp; 3 John, Jude </a:t>
            </a:r>
          </a:p>
          <a:p>
            <a:pPr>
              <a:spcAft>
                <a:spcPts val="1200"/>
              </a:spcAft>
            </a:pPr>
            <a:r>
              <a:rPr lang="en-US" sz="2200" b="1" dirty="0"/>
              <a:t>Not accepted: </a:t>
            </a:r>
            <a:r>
              <a:rPr lang="en-US" sz="2200" dirty="0"/>
              <a:t>Shepherd of Hermes, Barnabas, the Teachings of the 12 Apostles, Gospel to the Hebrews, Revelation of Peter, the </a:t>
            </a:r>
            <a:r>
              <a:rPr lang="en-US" sz="2200" dirty="0" err="1"/>
              <a:t>Didache</a:t>
            </a:r>
            <a:r>
              <a:rPr lang="en-US" sz="2200" dirty="0"/>
              <a:t> </a:t>
            </a:r>
          </a:p>
        </p:txBody>
      </p:sp>
      <p:sp>
        <p:nvSpPr>
          <p:cNvPr id="5" name="TextBox 4"/>
          <p:cNvSpPr txBox="1"/>
          <p:nvPr/>
        </p:nvSpPr>
        <p:spPr>
          <a:xfrm>
            <a:off x="102955" y="2169758"/>
            <a:ext cx="5943600" cy="3293209"/>
          </a:xfrm>
          <a:prstGeom prst="rect">
            <a:avLst/>
          </a:prstGeom>
          <a:noFill/>
        </p:spPr>
        <p:txBody>
          <a:bodyPr wrap="square" rtlCol="0">
            <a:spAutoFit/>
          </a:bodyPr>
          <a:lstStyle/>
          <a:p>
            <a:r>
              <a:rPr lang="en-US" sz="2200" dirty="0"/>
              <a:t>(250 AD) </a:t>
            </a:r>
            <a:r>
              <a:rPr lang="en-US" sz="2200" b="1" u="sng" dirty="0">
                <a:ln>
                  <a:solidFill>
                    <a:sysClr val="windowText" lastClr="000000"/>
                  </a:solidFill>
                </a:ln>
              </a:rPr>
              <a:t>the N.T. used by Origen </a:t>
            </a:r>
            <a:endParaRPr lang="en-US" sz="2200" u="sng" dirty="0">
              <a:ln>
                <a:solidFill>
                  <a:sysClr val="windowText" lastClr="000000"/>
                </a:solidFill>
              </a:ln>
            </a:endParaRPr>
          </a:p>
          <a:p>
            <a:pPr>
              <a:spcAft>
                <a:spcPts val="1200"/>
              </a:spcAft>
            </a:pPr>
            <a:r>
              <a:rPr lang="en-US" sz="2200" dirty="0"/>
              <a:t>Matthew, Mark, Luke, John, Acts of the Apostles, Romans, 1 &amp; 2 Corinthians, Galatians, Ephesians, Philippians, Colossians, 1 &amp; 2 Thessalonians, 1 &amp; 2 Timothy, Titus, Philemon, 1 Peter, 1 John </a:t>
            </a:r>
            <a:endParaRPr lang="en-US" sz="2200" b="1" dirty="0"/>
          </a:p>
          <a:p>
            <a:r>
              <a:rPr lang="en-US" sz="2200" b="1" dirty="0"/>
              <a:t>Disputed: </a:t>
            </a:r>
            <a:r>
              <a:rPr lang="en-US" sz="2200" dirty="0"/>
              <a:t>Epistle to the Hebrews, James, 2 Peter, 2 &amp; 3 John, Jude, Shepherd of Hermes, Barnabas, the Teachings of the 12 Apostles </a:t>
            </a:r>
          </a:p>
        </p:txBody>
      </p:sp>
    </p:spTree>
    <p:extLst>
      <p:ext uri="{BB962C8B-B14F-4D97-AF65-F5344CB8AC3E}">
        <p14:creationId xmlns:p14="http://schemas.microsoft.com/office/powerpoint/2010/main" val="40982209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831562845"/>
              </p:ext>
            </p:extLst>
          </p:nvPr>
        </p:nvGraphicFramePr>
        <p:xfrm>
          <a:off x="0" y="0"/>
          <a:ext cx="12191999"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p:cNvSpPr txBox="1"/>
          <p:nvPr/>
        </p:nvSpPr>
        <p:spPr>
          <a:xfrm>
            <a:off x="2080229" y="2169758"/>
            <a:ext cx="8031543" cy="4124206"/>
          </a:xfrm>
          <a:prstGeom prst="rect">
            <a:avLst/>
          </a:prstGeom>
          <a:noFill/>
        </p:spPr>
        <p:txBody>
          <a:bodyPr wrap="square" rtlCol="0">
            <a:spAutoFit/>
          </a:bodyPr>
          <a:lstStyle/>
          <a:p>
            <a:r>
              <a:rPr lang="en-US" sz="2800" dirty="0"/>
              <a:t>(400 AD) </a:t>
            </a:r>
            <a:r>
              <a:rPr lang="en-US" sz="2800" b="1" u="sng" dirty="0">
                <a:ln>
                  <a:solidFill>
                    <a:sysClr val="windowText" lastClr="000000"/>
                  </a:solidFill>
                </a:ln>
              </a:rPr>
              <a:t>the N.T. of the Council of Carthage </a:t>
            </a:r>
            <a:endParaRPr lang="en-US" sz="2800" u="sng" dirty="0">
              <a:ln>
                <a:solidFill>
                  <a:sysClr val="windowText" lastClr="000000"/>
                </a:solidFill>
              </a:ln>
            </a:endParaRPr>
          </a:p>
          <a:p>
            <a:pPr>
              <a:spcAft>
                <a:spcPts val="1200"/>
              </a:spcAft>
            </a:pPr>
            <a:r>
              <a:rPr lang="en-US" sz="2800" dirty="0"/>
              <a:t>Matthew, Mark, Luke, John, Acts of the Apostles, Romans, 1 &amp; 2 Corinthians, Galatians, Ephesians, Philippians, Colossians, 1 &amp; 2 Thessalonians, 1 &amp; 2 Timothy, Titus, Philemon, Hebrews, James, 1 &amp; 2 Peter, 1, 2, &amp; 3 John, Jude, the Revelation of John </a:t>
            </a:r>
          </a:p>
          <a:p>
            <a:r>
              <a:rPr lang="en-US" sz="2800" b="1" dirty="0"/>
              <a:t>Excluded: </a:t>
            </a:r>
            <a:r>
              <a:rPr lang="en-US" sz="2800" dirty="0"/>
              <a:t>the Shepherd of Hermes, Barnabas, the Teachings of the 12 Apostles, Gospel to the Hebrews, Revelation of Peter, the </a:t>
            </a:r>
            <a:r>
              <a:rPr lang="en-US" sz="2800" dirty="0" err="1"/>
              <a:t>Didache</a:t>
            </a:r>
            <a:r>
              <a:rPr lang="en-US" sz="2800" dirty="0"/>
              <a:t> </a:t>
            </a:r>
            <a:endParaRPr lang="en-US" sz="3200" dirty="0"/>
          </a:p>
        </p:txBody>
      </p:sp>
    </p:spTree>
    <p:extLst>
      <p:ext uri="{BB962C8B-B14F-4D97-AF65-F5344CB8AC3E}">
        <p14:creationId xmlns:p14="http://schemas.microsoft.com/office/powerpoint/2010/main" val="29710076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123652963"/>
              </p:ext>
            </p:extLst>
          </p:nvPr>
        </p:nvGraphicFramePr>
        <p:xfrm>
          <a:off x="423706" y="203480"/>
          <a:ext cx="11344589" cy="645104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0841224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lstStyle/>
          <a:p>
            <a:r>
              <a:rPr lang="en-US" dirty="0"/>
              <a:t>2 Timothy 3:14-17 (KJV)</a:t>
            </a:r>
          </a:p>
        </p:txBody>
      </p:sp>
      <p:sp>
        <p:nvSpPr>
          <p:cNvPr id="3" name="Content Placeholder 2"/>
          <p:cNvSpPr>
            <a:spLocks noGrp="1"/>
          </p:cNvSpPr>
          <p:nvPr>
            <p:ph idx="1"/>
          </p:nvPr>
        </p:nvSpPr>
        <p:spPr>
          <a:xfrm>
            <a:off x="838200" y="1370965"/>
            <a:ext cx="10515600" cy="4351338"/>
          </a:xfrm>
        </p:spPr>
        <p:txBody>
          <a:bodyPr/>
          <a:lstStyle/>
          <a:p>
            <a:pPr marL="0" indent="0" algn="just">
              <a:lnSpc>
                <a:spcPct val="100000"/>
              </a:lnSpc>
              <a:buNone/>
            </a:pPr>
            <a:r>
              <a:rPr lang="en-US" b="1" dirty="0"/>
              <a:t>3:14 </a:t>
            </a:r>
            <a:r>
              <a:rPr lang="en-US" dirty="0"/>
              <a:t>But continue thou in the things which thou hast learned and hast been assured of, knowing of whom thou hast learned them; </a:t>
            </a:r>
            <a:r>
              <a:rPr lang="en-US" b="1" dirty="0"/>
              <a:t>3:15 </a:t>
            </a:r>
            <a:r>
              <a:rPr lang="en-US" dirty="0"/>
              <a:t>And that from a child thou hast known the </a:t>
            </a:r>
            <a:r>
              <a:rPr lang="en-US" b="1" i="1" u="sng" dirty="0">
                <a:ln>
                  <a:solidFill>
                    <a:sysClr val="windowText" lastClr="000000"/>
                  </a:solidFill>
                </a:ln>
              </a:rPr>
              <a:t>holy scriptures</a:t>
            </a:r>
            <a:r>
              <a:rPr lang="en-US" dirty="0"/>
              <a:t>, which are able to make thee </a:t>
            </a:r>
            <a:r>
              <a:rPr lang="en-US" b="1" i="1" u="sng" dirty="0">
                <a:ln>
                  <a:solidFill>
                    <a:sysClr val="windowText" lastClr="000000"/>
                  </a:solidFill>
                </a:ln>
              </a:rPr>
              <a:t>wise</a:t>
            </a:r>
            <a:r>
              <a:rPr lang="en-US" dirty="0"/>
              <a:t> unto salvation </a:t>
            </a:r>
            <a:r>
              <a:rPr lang="en-US" b="1" i="1" u="sng" dirty="0">
                <a:ln>
                  <a:solidFill>
                    <a:sysClr val="windowText" lastClr="000000"/>
                  </a:solidFill>
                </a:ln>
              </a:rPr>
              <a:t>through</a:t>
            </a:r>
            <a:r>
              <a:rPr lang="en-US" dirty="0"/>
              <a:t> faith which is in Christ Jesus. </a:t>
            </a:r>
            <a:r>
              <a:rPr lang="en-US" b="1" dirty="0"/>
              <a:t>3:16 </a:t>
            </a:r>
            <a:r>
              <a:rPr lang="en-US" dirty="0"/>
              <a:t>All scripture is given by inspiration of God, and is profitable for doctrine, for reproof, for correction, for instruction in righteousness: </a:t>
            </a:r>
            <a:r>
              <a:rPr lang="en-US" b="1" dirty="0"/>
              <a:t>3:17 </a:t>
            </a:r>
            <a:r>
              <a:rPr lang="en-US" dirty="0"/>
              <a:t>That the man of God may be </a:t>
            </a:r>
            <a:r>
              <a:rPr lang="en-US" b="1" i="1" u="sng" dirty="0">
                <a:ln>
                  <a:solidFill>
                    <a:sysClr val="windowText" lastClr="000000"/>
                  </a:solidFill>
                </a:ln>
              </a:rPr>
              <a:t>perfect</a:t>
            </a:r>
            <a:r>
              <a:rPr lang="en-US" dirty="0"/>
              <a:t>, thoroughly furnished unto all good works.</a:t>
            </a:r>
          </a:p>
          <a:p>
            <a:pPr marL="0" indent="0">
              <a:buNone/>
            </a:pPr>
            <a:endParaRPr lang="en-US" dirty="0"/>
          </a:p>
        </p:txBody>
      </p:sp>
    </p:spTree>
    <p:extLst>
      <p:ext uri="{BB962C8B-B14F-4D97-AF65-F5344CB8AC3E}">
        <p14:creationId xmlns:p14="http://schemas.microsoft.com/office/powerpoint/2010/main" val="17525438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lstStyle/>
          <a:p>
            <a:r>
              <a:rPr lang="en-US" dirty="0"/>
              <a:t>Council of Jamnia (90 AD)</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02682594"/>
              </p:ext>
            </p:extLst>
          </p:nvPr>
        </p:nvGraphicFramePr>
        <p:xfrm>
          <a:off x="416169" y="2920896"/>
          <a:ext cx="3763945" cy="22640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Content Placeholder 3"/>
          <p:cNvGraphicFramePr>
            <a:graphicFrameLocks/>
          </p:cNvGraphicFramePr>
          <p:nvPr>
            <p:extLst>
              <p:ext uri="{D42A27DB-BD31-4B8C-83A1-F6EECF244321}">
                <p14:modId xmlns:p14="http://schemas.microsoft.com/office/powerpoint/2010/main" val="2238497762"/>
              </p:ext>
            </p:extLst>
          </p:nvPr>
        </p:nvGraphicFramePr>
        <p:xfrm>
          <a:off x="4762919" y="1909187"/>
          <a:ext cx="7295103" cy="38585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Lightning Bolt 6"/>
          <p:cNvSpPr/>
          <p:nvPr/>
        </p:nvSpPr>
        <p:spPr>
          <a:xfrm>
            <a:off x="4180114" y="1215851"/>
            <a:ext cx="1391697" cy="5436158"/>
          </a:xfrm>
          <a:prstGeom prst="lightningBol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78092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lstStyle/>
          <a:p>
            <a:r>
              <a:rPr lang="en-US" dirty="0"/>
              <a:t>Council of Carthage (400 AD)</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92975170"/>
              </p:ext>
            </p:extLst>
          </p:nvPr>
        </p:nvGraphicFramePr>
        <p:xfrm>
          <a:off x="241161" y="2622620"/>
          <a:ext cx="3938954" cy="27632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Content Placeholder 3"/>
          <p:cNvGraphicFramePr>
            <a:graphicFrameLocks/>
          </p:cNvGraphicFramePr>
          <p:nvPr>
            <p:extLst>
              <p:ext uri="{D42A27DB-BD31-4B8C-83A1-F6EECF244321}">
                <p14:modId xmlns:p14="http://schemas.microsoft.com/office/powerpoint/2010/main" val="1072842826"/>
              </p:ext>
            </p:extLst>
          </p:nvPr>
        </p:nvGraphicFramePr>
        <p:xfrm>
          <a:off x="5720862" y="2265903"/>
          <a:ext cx="6471138" cy="34767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Lightning Bolt 6"/>
          <p:cNvSpPr/>
          <p:nvPr/>
        </p:nvSpPr>
        <p:spPr>
          <a:xfrm>
            <a:off x="4180114" y="1215851"/>
            <a:ext cx="1391697" cy="5436158"/>
          </a:xfrm>
          <a:prstGeom prst="lightningBol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51785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lstStyle/>
          <a:p>
            <a:r>
              <a:rPr lang="en-US" dirty="0"/>
              <a:t>Today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92975170"/>
              </p:ext>
            </p:extLst>
          </p:nvPr>
        </p:nvGraphicFramePr>
        <p:xfrm>
          <a:off x="241161" y="2622620"/>
          <a:ext cx="3938954" cy="27632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Content Placeholder 3"/>
          <p:cNvGraphicFramePr>
            <a:graphicFrameLocks/>
          </p:cNvGraphicFramePr>
          <p:nvPr>
            <p:extLst>
              <p:ext uri="{D42A27DB-BD31-4B8C-83A1-F6EECF244321}">
                <p14:modId xmlns:p14="http://schemas.microsoft.com/office/powerpoint/2010/main" val="1780304368"/>
              </p:ext>
            </p:extLst>
          </p:nvPr>
        </p:nvGraphicFramePr>
        <p:xfrm>
          <a:off x="5720862" y="2265903"/>
          <a:ext cx="6471138" cy="34767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Lightning Bolt 6"/>
          <p:cNvSpPr/>
          <p:nvPr/>
        </p:nvSpPr>
        <p:spPr>
          <a:xfrm>
            <a:off x="4180114" y="1215851"/>
            <a:ext cx="1391697" cy="5436158"/>
          </a:xfrm>
          <a:prstGeom prst="lightningBol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68954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a:stretch/>
        </p:blipFill>
        <p:spPr>
          <a:xfrm>
            <a:off x="1187798" y="589193"/>
            <a:ext cx="4754880" cy="5617029"/>
          </a:xfrm>
          <a:prstGeom prst="rect">
            <a:avLst/>
          </a:prstGeom>
          <a:ln>
            <a:noFill/>
          </a:ln>
          <a:effectLst>
            <a:outerShdw blurRad="292100" dist="139700" dir="2700000" algn="tl" rotWithShape="0">
              <a:srgbClr val="333333">
                <a:alpha val="65000"/>
              </a:srgbClr>
            </a:outerShdw>
          </a:effectLst>
        </p:spPr>
      </p:pic>
      <p:pic>
        <p:nvPicPr>
          <p:cNvPr id="8" name="Content Placeholder 2"/>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658905" y="589193"/>
            <a:ext cx="4754880" cy="56071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34957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6000" r="-6000"/>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722181863"/>
              </p:ext>
            </p:extLst>
          </p:nvPr>
        </p:nvGraphicFramePr>
        <p:xfrm>
          <a:off x="348343" y="22382"/>
          <a:ext cx="5544458" cy="51005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 4"/>
          <p:cNvGraphicFramePr/>
          <p:nvPr>
            <p:extLst>
              <p:ext uri="{D42A27DB-BD31-4B8C-83A1-F6EECF244321}">
                <p14:modId xmlns:p14="http://schemas.microsoft.com/office/powerpoint/2010/main" val="3762772681"/>
              </p:ext>
            </p:extLst>
          </p:nvPr>
        </p:nvGraphicFramePr>
        <p:xfrm>
          <a:off x="6342743" y="22382"/>
          <a:ext cx="5544458" cy="510056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6" name="Diagram 5"/>
          <p:cNvGraphicFramePr/>
          <p:nvPr>
            <p:extLst>
              <p:ext uri="{D42A27DB-BD31-4B8C-83A1-F6EECF244321}">
                <p14:modId xmlns:p14="http://schemas.microsoft.com/office/powerpoint/2010/main" val="822464188"/>
              </p:ext>
            </p:extLst>
          </p:nvPr>
        </p:nvGraphicFramePr>
        <p:xfrm>
          <a:off x="3323771" y="4325258"/>
          <a:ext cx="5544458" cy="301897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23449375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lstStyle/>
          <a:p>
            <a:r>
              <a:rPr lang="en-US" dirty="0"/>
              <a:t>Matthew 7:21-23 (KJV)</a:t>
            </a:r>
          </a:p>
        </p:txBody>
      </p:sp>
      <p:sp>
        <p:nvSpPr>
          <p:cNvPr id="3" name="Content Placeholder 2"/>
          <p:cNvSpPr>
            <a:spLocks noGrp="1"/>
          </p:cNvSpPr>
          <p:nvPr>
            <p:ph idx="1"/>
          </p:nvPr>
        </p:nvSpPr>
        <p:spPr>
          <a:xfrm>
            <a:off x="838200" y="1370965"/>
            <a:ext cx="10515600" cy="3201555"/>
          </a:xfrm>
        </p:spPr>
        <p:txBody>
          <a:bodyPr>
            <a:normAutofit/>
          </a:bodyPr>
          <a:lstStyle/>
          <a:p>
            <a:pPr marL="0" indent="0" algn="just">
              <a:lnSpc>
                <a:spcPct val="100000"/>
              </a:lnSpc>
              <a:buNone/>
            </a:pPr>
            <a:r>
              <a:rPr lang="en-US" b="1" dirty="0"/>
              <a:t>21</a:t>
            </a:r>
            <a:r>
              <a:rPr lang="en-US" dirty="0"/>
              <a:t> </a:t>
            </a:r>
            <a:r>
              <a:rPr lang="en-US" b="1" i="1" u="sng" dirty="0">
                <a:ln>
                  <a:solidFill>
                    <a:sysClr val="windowText" lastClr="000000"/>
                  </a:solidFill>
                </a:ln>
              </a:rPr>
              <a:t>Not every one</a:t>
            </a:r>
            <a:r>
              <a:rPr lang="en-US" b="1" i="1" dirty="0">
                <a:ln>
                  <a:solidFill>
                    <a:sysClr val="windowText" lastClr="000000"/>
                  </a:solidFill>
                </a:ln>
              </a:rPr>
              <a:t> </a:t>
            </a:r>
            <a:r>
              <a:rPr lang="en-US" dirty="0"/>
              <a:t>that saith unto me, Lord, Lord, shall enter into the kingdom of heaven; </a:t>
            </a:r>
            <a:r>
              <a:rPr lang="en-US" b="1" i="1" u="sng" dirty="0">
                <a:ln>
                  <a:solidFill>
                    <a:sysClr val="windowText" lastClr="000000"/>
                  </a:solidFill>
                </a:ln>
              </a:rPr>
              <a:t>but</a:t>
            </a:r>
            <a:r>
              <a:rPr lang="en-US" dirty="0"/>
              <a:t> he that doeth the will of my Father which is </a:t>
            </a:r>
            <a:r>
              <a:rPr lang="en-US" b="1" i="1" u="sng" dirty="0">
                <a:ln>
                  <a:solidFill>
                    <a:sysClr val="windowText" lastClr="000000"/>
                  </a:solidFill>
                </a:ln>
              </a:rPr>
              <a:t>in</a:t>
            </a:r>
            <a:r>
              <a:rPr lang="en-US" dirty="0"/>
              <a:t> heaven. </a:t>
            </a:r>
            <a:r>
              <a:rPr lang="en-US" b="1" dirty="0"/>
              <a:t>22 </a:t>
            </a:r>
            <a:r>
              <a:rPr lang="en-US" dirty="0"/>
              <a:t>Many will say to me in that day, Lord, Lord, have we not prophesied in thy name? and in thy name have cast out devils? and in thy name done many wonderful works? </a:t>
            </a:r>
            <a:r>
              <a:rPr lang="en-US" b="1" dirty="0"/>
              <a:t>23 </a:t>
            </a:r>
            <a:r>
              <a:rPr lang="en-US" dirty="0"/>
              <a:t>And then will I profess unto them, </a:t>
            </a:r>
            <a:r>
              <a:rPr lang="en-US" b="1" i="1" dirty="0">
                <a:ln>
                  <a:solidFill>
                    <a:sysClr val="windowText" lastClr="000000"/>
                  </a:solidFill>
                </a:ln>
              </a:rPr>
              <a:t>I never knew you</a:t>
            </a:r>
            <a:r>
              <a:rPr lang="en-US" dirty="0"/>
              <a:t>: depart from me, ye that work iniquity.</a:t>
            </a:r>
          </a:p>
        </p:txBody>
      </p:sp>
      <p:sp>
        <p:nvSpPr>
          <p:cNvPr id="8" name="Title 1"/>
          <p:cNvSpPr txBox="1">
            <a:spLocks/>
          </p:cNvSpPr>
          <p:nvPr/>
        </p:nvSpPr>
        <p:spPr>
          <a:xfrm>
            <a:off x="838200" y="4572521"/>
            <a:ext cx="105156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1 John 2:1-5 (KJV)</a:t>
            </a:r>
          </a:p>
        </p:txBody>
      </p:sp>
      <p:sp>
        <p:nvSpPr>
          <p:cNvPr id="9" name="Content Placeholder 2"/>
          <p:cNvSpPr txBox="1">
            <a:spLocks/>
          </p:cNvSpPr>
          <p:nvPr/>
        </p:nvSpPr>
        <p:spPr>
          <a:xfrm>
            <a:off x="838200" y="5578362"/>
            <a:ext cx="10515600" cy="12796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US" b="1" dirty="0"/>
              <a:t>3</a:t>
            </a:r>
            <a:r>
              <a:rPr lang="en-US" dirty="0"/>
              <a:t> And hereby we do </a:t>
            </a:r>
            <a:r>
              <a:rPr lang="en-US" b="1" i="1" u="sng" dirty="0">
                <a:ln>
                  <a:solidFill>
                    <a:sysClr val="windowText" lastClr="000000"/>
                  </a:solidFill>
                </a:ln>
              </a:rPr>
              <a:t>know</a:t>
            </a:r>
            <a:r>
              <a:rPr lang="en-US" dirty="0"/>
              <a:t> that we know him, </a:t>
            </a:r>
            <a:r>
              <a:rPr lang="en-US" b="1" i="1" u="sng" dirty="0">
                <a:ln>
                  <a:solidFill>
                    <a:sysClr val="windowText" lastClr="000000"/>
                  </a:solidFill>
                </a:ln>
              </a:rPr>
              <a:t>if</a:t>
            </a:r>
            <a:r>
              <a:rPr lang="en-US" dirty="0"/>
              <a:t> we keep his commandments.</a:t>
            </a:r>
          </a:p>
        </p:txBody>
      </p:sp>
    </p:spTree>
    <p:extLst>
      <p:ext uri="{BB962C8B-B14F-4D97-AF65-F5344CB8AC3E}">
        <p14:creationId xmlns:p14="http://schemas.microsoft.com/office/powerpoint/2010/main" val="256438241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0" b="-50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effectLst>
            <a:outerShdw blurRad="50800" dist="38100" dir="8100000" algn="tr" rotWithShape="0">
              <a:prstClr val="black">
                <a:alpha val="40000"/>
              </a:prstClr>
            </a:outerShdw>
          </a:effectLst>
        </p:spPr>
        <p:txBody>
          <a:bodyPr/>
          <a:lstStyle/>
          <a:p>
            <a:r>
              <a:rPr lang="en-US" b="1" dirty="0">
                <a:ln>
                  <a:solidFill>
                    <a:schemeClr val="bg1"/>
                  </a:solidFill>
                </a:ln>
                <a:solidFill>
                  <a:schemeClr val="bg1"/>
                </a:solidFill>
              </a:rPr>
              <a:t>The Restored Gospel</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806962"/>
      </p:ext>
    </p:extLst>
  </p:cSld>
  <p:clrMapOvr>
    <a:masterClrMapping/>
  </p:clrMapOvr>
  <mc:AlternateContent xmlns:mc="http://schemas.openxmlformats.org/markup-compatibility/2006" xmlns:p14="http://schemas.microsoft.com/office/powerpoint/2010/main">
    <mc:Choice Requires="p14">
      <p:transition spd="slow" p14:dur="2750">
        <p14:reveal/>
      </p:transition>
    </mc:Choice>
    <mc:Fallback xmlns="">
      <p:transition spd="slow">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1000"/>
            <a:lum/>
          </a:blip>
          <a:srcRect/>
          <a:stretch>
            <a:fillRect t="-110000" b="-5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lstStyle/>
          <a:p>
            <a:r>
              <a:rPr lang="en-US" dirty="0"/>
              <a:t>Isaiah 29:10-14, 17-19, 24 (KJV)  </a:t>
            </a:r>
          </a:p>
        </p:txBody>
      </p:sp>
      <p:sp>
        <p:nvSpPr>
          <p:cNvPr id="3" name="Content Placeholder 2"/>
          <p:cNvSpPr>
            <a:spLocks noGrp="1"/>
          </p:cNvSpPr>
          <p:nvPr>
            <p:ph idx="1"/>
          </p:nvPr>
        </p:nvSpPr>
        <p:spPr>
          <a:xfrm>
            <a:off x="838200" y="1370965"/>
            <a:ext cx="10515600" cy="5303520"/>
          </a:xfrm>
        </p:spPr>
        <p:txBody>
          <a:bodyPr>
            <a:normAutofit fontScale="92500"/>
          </a:bodyPr>
          <a:lstStyle/>
          <a:p>
            <a:pPr marL="0" indent="0" algn="just">
              <a:lnSpc>
                <a:spcPct val="100000"/>
              </a:lnSpc>
              <a:buNone/>
            </a:pPr>
            <a:r>
              <a:rPr lang="en-US" b="1" dirty="0"/>
              <a:t>10</a:t>
            </a:r>
            <a:r>
              <a:rPr lang="en-US" dirty="0"/>
              <a:t> For the LORD hath poured out upon you the spirit of deep sleep, and hath closed your eyes: the prophets and your rulers, the seers hath he covered. </a:t>
            </a:r>
            <a:r>
              <a:rPr lang="en-US" b="1" dirty="0"/>
              <a:t>11</a:t>
            </a:r>
            <a:r>
              <a:rPr lang="en-US" dirty="0"/>
              <a:t> And the vision of all is become unto you as the words of </a:t>
            </a:r>
            <a:r>
              <a:rPr lang="en-US" b="1" i="1" u="sng" dirty="0">
                <a:ln>
                  <a:solidFill>
                    <a:schemeClr val="tx1"/>
                  </a:solidFill>
                </a:ln>
              </a:rPr>
              <a:t>a book</a:t>
            </a:r>
            <a:r>
              <a:rPr lang="en-US" dirty="0"/>
              <a:t> that is sealed, which men deliver to one that is learned, saying, Read this, I pray thee: and he saith, I cannot; for it is sealed: </a:t>
            </a:r>
            <a:r>
              <a:rPr lang="en-US" b="1" dirty="0"/>
              <a:t>12</a:t>
            </a:r>
            <a:r>
              <a:rPr lang="en-US" dirty="0"/>
              <a:t> And the book is delivered to him that is not learned, saying, Read this, I pray thee: and he saith, I am not learned. </a:t>
            </a:r>
            <a:r>
              <a:rPr lang="en-US" b="1" dirty="0"/>
              <a:t>13</a:t>
            </a:r>
            <a:r>
              <a:rPr lang="en-US" dirty="0"/>
              <a:t> Wherefore the Lord said, Forasmuch as this people draw near me with their mouth, and with their lips do honour me, but have removed their heart far from me, and their fear toward me is taught by the precept of men: </a:t>
            </a:r>
            <a:r>
              <a:rPr lang="en-US" b="1" dirty="0"/>
              <a:t>14</a:t>
            </a:r>
            <a:r>
              <a:rPr lang="en-US" dirty="0"/>
              <a:t> Therefore, behold, I will proceed to do a </a:t>
            </a:r>
            <a:r>
              <a:rPr lang="en-US" dirty="0" err="1"/>
              <a:t>marvellous</a:t>
            </a:r>
            <a:r>
              <a:rPr lang="en-US" dirty="0"/>
              <a:t> work among this people, even a </a:t>
            </a:r>
            <a:r>
              <a:rPr lang="en-US" b="1" i="1" u="sng" dirty="0" err="1">
                <a:ln>
                  <a:solidFill>
                    <a:sysClr val="windowText" lastClr="000000"/>
                  </a:solidFill>
                </a:ln>
              </a:rPr>
              <a:t>marvellous</a:t>
            </a:r>
            <a:r>
              <a:rPr lang="en-US" b="1" i="1" u="sng" dirty="0">
                <a:ln>
                  <a:solidFill>
                    <a:sysClr val="windowText" lastClr="000000"/>
                  </a:solidFill>
                </a:ln>
              </a:rPr>
              <a:t> work and a wonder</a:t>
            </a:r>
            <a:r>
              <a:rPr lang="en-US" dirty="0"/>
              <a:t>: for the wisdom of their wise men shall perish, and the understanding of their prudent men shall be hid…</a:t>
            </a:r>
          </a:p>
        </p:txBody>
      </p:sp>
    </p:spTree>
    <p:extLst>
      <p:ext uri="{BB962C8B-B14F-4D97-AF65-F5344CB8AC3E}">
        <p14:creationId xmlns:p14="http://schemas.microsoft.com/office/powerpoint/2010/main" val="17348361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110000" b="-5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9575" y="147955"/>
            <a:ext cx="10944225" cy="1005840"/>
          </a:xfrm>
        </p:spPr>
        <p:txBody>
          <a:bodyPr/>
          <a:lstStyle/>
          <a:p>
            <a:r>
              <a:rPr lang="en-US" dirty="0"/>
              <a:t>Isaiah 29:10-14, 17-19, 24 (KJV)  </a:t>
            </a:r>
          </a:p>
        </p:txBody>
      </p:sp>
      <p:sp>
        <p:nvSpPr>
          <p:cNvPr id="3" name="Content Placeholder 2"/>
          <p:cNvSpPr>
            <a:spLocks noGrp="1"/>
          </p:cNvSpPr>
          <p:nvPr>
            <p:ph idx="1"/>
          </p:nvPr>
        </p:nvSpPr>
        <p:spPr>
          <a:xfrm>
            <a:off x="409575" y="1153795"/>
            <a:ext cx="11372850" cy="3234690"/>
          </a:xfrm>
        </p:spPr>
        <p:txBody>
          <a:bodyPr>
            <a:normAutofit/>
          </a:bodyPr>
          <a:lstStyle/>
          <a:p>
            <a:pPr marL="0" indent="0" algn="just">
              <a:lnSpc>
                <a:spcPct val="100000"/>
              </a:lnSpc>
              <a:buNone/>
            </a:pPr>
            <a:r>
              <a:rPr lang="en-US" b="1" dirty="0"/>
              <a:t>17</a:t>
            </a:r>
            <a:r>
              <a:rPr lang="en-US" dirty="0"/>
              <a:t> Is it not yet a very little while, and Lebanon shall be turned into a fruitful field, and the fruitful field shall be esteemed as a forest? </a:t>
            </a:r>
            <a:r>
              <a:rPr lang="en-US" b="1" dirty="0"/>
              <a:t>18</a:t>
            </a:r>
            <a:r>
              <a:rPr lang="en-US" dirty="0"/>
              <a:t> And </a:t>
            </a:r>
            <a:r>
              <a:rPr lang="en-US" b="1" i="1" u="sng" dirty="0">
                <a:ln>
                  <a:solidFill>
                    <a:schemeClr val="tx1"/>
                  </a:solidFill>
                </a:ln>
              </a:rPr>
              <a:t>in that day</a:t>
            </a:r>
            <a:r>
              <a:rPr lang="en-US" dirty="0"/>
              <a:t> shall the deaf hear the words of </a:t>
            </a:r>
            <a:r>
              <a:rPr lang="en-US" b="1" i="1" u="sng" dirty="0">
                <a:ln>
                  <a:solidFill>
                    <a:schemeClr val="tx1"/>
                  </a:solidFill>
                </a:ln>
              </a:rPr>
              <a:t>the book</a:t>
            </a:r>
            <a:r>
              <a:rPr lang="en-US" dirty="0"/>
              <a:t>, and the eyes of the blind shall see out of obscurity, and out of darkness. </a:t>
            </a:r>
            <a:r>
              <a:rPr lang="en-US" b="1" dirty="0"/>
              <a:t>19</a:t>
            </a:r>
            <a:r>
              <a:rPr lang="en-US" dirty="0"/>
              <a:t> The meek also shall increase their joy in the LORD, and the poor among men shall rejoice in the Holy One of Israel… </a:t>
            </a:r>
            <a:r>
              <a:rPr lang="en-US" b="1" dirty="0"/>
              <a:t>24</a:t>
            </a:r>
            <a:r>
              <a:rPr lang="en-US" dirty="0"/>
              <a:t> They also that erred in spirit shall come to understanding, and they that murmured shall </a:t>
            </a:r>
            <a:r>
              <a:rPr lang="en-US" b="1" i="1" u="sng" dirty="0">
                <a:ln>
                  <a:solidFill>
                    <a:sysClr val="windowText" lastClr="000000"/>
                  </a:solidFill>
                </a:ln>
              </a:rPr>
              <a:t>learn doctrine</a:t>
            </a:r>
            <a:r>
              <a:rPr lang="en-US" dirty="0"/>
              <a:t>.</a:t>
            </a:r>
          </a:p>
        </p:txBody>
      </p:sp>
      <p:sp>
        <p:nvSpPr>
          <p:cNvPr id="4" name="Title 1"/>
          <p:cNvSpPr txBox="1">
            <a:spLocks/>
          </p:cNvSpPr>
          <p:nvPr/>
        </p:nvSpPr>
        <p:spPr>
          <a:xfrm>
            <a:off x="409575" y="4331335"/>
            <a:ext cx="10944225"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John 21:25 (KJV)</a:t>
            </a:r>
          </a:p>
        </p:txBody>
      </p:sp>
      <p:sp>
        <p:nvSpPr>
          <p:cNvPr id="5" name="Content Placeholder 2"/>
          <p:cNvSpPr txBox="1">
            <a:spLocks/>
          </p:cNvSpPr>
          <p:nvPr/>
        </p:nvSpPr>
        <p:spPr>
          <a:xfrm>
            <a:off x="409575" y="5337175"/>
            <a:ext cx="11372850" cy="15208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US" b="1" dirty="0"/>
              <a:t>25 </a:t>
            </a:r>
            <a:r>
              <a:rPr lang="en-US" dirty="0"/>
              <a:t>And there are also many other things which Jesus did, the which, if they should be written every one, I suppose that even the world itself </a:t>
            </a:r>
            <a:r>
              <a:rPr lang="en-US" b="1" i="1" u="sng" dirty="0">
                <a:ln>
                  <a:solidFill>
                    <a:schemeClr val="tx1"/>
                  </a:solidFill>
                </a:ln>
              </a:rPr>
              <a:t>could not</a:t>
            </a:r>
            <a:r>
              <a:rPr lang="en-US" dirty="0"/>
              <a:t> contain the books that should be written. Amen</a:t>
            </a:r>
          </a:p>
        </p:txBody>
      </p:sp>
    </p:spTree>
    <p:extLst>
      <p:ext uri="{BB962C8B-B14F-4D97-AF65-F5344CB8AC3E}">
        <p14:creationId xmlns:p14="http://schemas.microsoft.com/office/powerpoint/2010/main" val="13271815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110000" b="-50000"/>
          </a:stretch>
        </a:blipFill>
        <a:effectLst/>
      </p:bgPr>
    </p:bg>
    <p:spTree>
      <p:nvGrpSpPr>
        <p:cNvPr id="1" name=""/>
        <p:cNvGrpSpPr/>
        <p:nvPr/>
      </p:nvGrpSpPr>
      <p:grpSpPr>
        <a:xfrm>
          <a:off x="0" y="0"/>
          <a:ext cx="0" cy="0"/>
          <a:chOff x="0" y="0"/>
          <a:chExt cx="0" cy="0"/>
        </a:xfrm>
      </p:grpSpPr>
      <p:graphicFrame>
        <p:nvGraphicFramePr>
          <p:cNvPr id="5" name="Content Placeholder 7"/>
          <p:cNvGraphicFramePr>
            <a:graphicFrameLocks/>
          </p:cNvGraphicFramePr>
          <p:nvPr>
            <p:extLst>
              <p:ext uri="{D42A27DB-BD31-4B8C-83A1-F6EECF244321}">
                <p14:modId xmlns:p14="http://schemas.microsoft.com/office/powerpoint/2010/main" val="3270277572"/>
              </p:ext>
            </p:extLst>
          </p:nvPr>
        </p:nvGraphicFramePr>
        <p:xfrm>
          <a:off x="-121920" y="-935736"/>
          <a:ext cx="12435840" cy="87782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004836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lnSpc>
                <a:spcPct val="108000"/>
              </a:lnSpc>
            </a:pPr>
            <a:r>
              <a:rPr lang="en-US" dirty="0" smtClean="0"/>
              <a:t>Fre</a:t>
            </a:r>
            <a:r>
              <a:rPr lang="en-US" dirty="0" smtClean="0"/>
              <a:t>e Will</a:t>
            </a:r>
            <a:endParaRPr lang="en-US" dirty="0"/>
          </a:p>
        </p:txBody>
      </p:sp>
      <p:sp>
        <p:nvSpPr>
          <p:cNvPr id="3" name="Content Placeholder 2"/>
          <p:cNvSpPr>
            <a:spLocks noGrp="1"/>
          </p:cNvSpPr>
          <p:nvPr>
            <p:ph type="body" idx="1"/>
          </p:nvPr>
        </p:nvSpPr>
        <p:spPr>
          <a:xfrm>
            <a:off x="601884" y="1681163"/>
            <a:ext cx="5395691" cy="823912"/>
          </a:xfrm>
        </p:spPr>
        <p:txBody>
          <a:bodyPr>
            <a:normAutofit/>
          </a:bodyPr>
          <a:lstStyle/>
          <a:p>
            <a:pPr algn="just">
              <a:lnSpc>
                <a:spcPct val="108000"/>
              </a:lnSpc>
            </a:pPr>
            <a:r>
              <a:rPr lang="en-US" sz="3200" dirty="0"/>
              <a:t>Ephesians 1:4-5 (KJV)</a:t>
            </a:r>
            <a:endParaRPr lang="en-US" sz="3200" dirty="0"/>
          </a:p>
        </p:txBody>
      </p:sp>
      <p:sp>
        <p:nvSpPr>
          <p:cNvPr id="4" name="Content Placeholder 3"/>
          <p:cNvSpPr>
            <a:spLocks noGrp="1"/>
          </p:cNvSpPr>
          <p:nvPr>
            <p:ph sz="half" idx="2"/>
          </p:nvPr>
        </p:nvSpPr>
        <p:spPr>
          <a:xfrm>
            <a:off x="601884" y="2505075"/>
            <a:ext cx="5395691" cy="3999897"/>
          </a:xfrm>
        </p:spPr>
        <p:txBody>
          <a:bodyPr>
            <a:normAutofit/>
          </a:bodyPr>
          <a:lstStyle/>
          <a:p>
            <a:pPr marL="0" indent="0" algn="just">
              <a:lnSpc>
                <a:spcPct val="100000"/>
              </a:lnSpc>
              <a:buNone/>
            </a:pPr>
            <a:r>
              <a:rPr lang="en-US" b="1" dirty="0"/>
              <a:t>4</a:t>
            </a:r>
            <a:r>
              <a:rPr lang="en-US" dirty="0"/>
              <a:t> According as he hath chosen us in him before the foundation of the world, that we should be holy and without blame before him in </a:t>
            </a:r>
            <a:r>
              <a:rPr lang="en-US" dirty="0" smtClean="0"/>
              <a:t>love: </a:t>
            </a:r>
            <a:r>
              <a:rPr lang="en-US" b="1" dirty="0" smtClean="0"/>
              <a:t>5</a:t>
            </a:r>
            <a:r>
              <a:rPr lang="en-US" dirty="0" smtClean="0"/>
              <a:t> </a:t>
            </a:r>
            <a:r>
              <a:rPr lang="en-US" dirty="0"/>
              <a:t>Having predestinated us unto the adoption of children by Jesus Christ to himself, according to the good pleasure of his will,</a:t>
            </a:r>
          </a:p>
          <a:p>
            <a:pPr marL="0" indent="0">
              <a:buNone/>
            </a:pPr>
            <a:endParaRPr lang="en-US" dirty="0"/>
          </a:p>
        </p:txBody>
      </p:sp>
      <p:sp>
        <p:nvSpPr>
          <p:cNvPr id="5" name="Text Placeholder 4"/>
          <p:cNvSpPr>
            <a:spLocks noGrp="1"/>
          </p:cNvSpPr>
          <p:nvPr>
            <p:ph type="body" sz="quarter" idx="3"/>
          </p:nvPr>
        </p:nvSpPr>
        <p:spPr>
          <a:xfrm>
            <a:off x="6172200" y="1681163"/>
            <a:ext cx="5394960" cy="823912"/>
          </a:xfrm>
        </p:spPr>
        <p:txBody>
          <a:bodyPr>
            <a:normAutofit/>
          </a:bodyPr>
          <a:lstStyle/>
          <a:p>
            <a:r>
              <a:rPr lang="en-US" sz="3200" dirty="0" smtClean="0"/>
              <a:t>1 Peter 1:2 </a:t>
            </a:r>
            <a:r>
              <a:rPr lang="en-US" sz="3200" dirty="0"/>
              <a:t>(KJV)</a:t>
            </a:r>
          </a:p>
        </p:txBody>
      </p:sp>
      <p:sp>
        <p:nvSpPr>
          <p:cNvPr id="6" name="Content Placeholder 5"/>
          <p:cNvSpPr>
            <a:spLocks noGrp="1"/>
          </p:cNvSpPr>
          <p:nvPr>
            <p:ph sz="quarter" idx="4"/>
          </p:nvPr>
        </p:nvSpPr>
        <p:spPr>
          <a:xfrm>
            <a:off x="6172198" y="2505075"/>
            <a:ext cx="5394960" cy="3684588"/>
          </a:xfrm>
        </p:spPr>
        <p:txBody>
          <a:bodyPr/>
          <a:lstStyle/>
          <a:p>
            <a:pPr marL="0" indent="0" algn="just">
              <a:lnSpc>
                <a:spcPct val="100000"/>
              </a:lnSpc>
              <a:buNone/>
            </a:pPr>
            <a:r>
              <a:rPr lang="en-US" b="1" dirty="0"/>
              <a:t>2</a:t>
            </a:r>
            <a:r>
              <a:rPr lang="en-US" dirty="0"/>
              <a:t> Elect according to the foreknowledge of God the Father, through sanctification of the Spirit, unto obedience and sprinkling of the blood of Jesus Christ</a:t>
            </a:r>
            <a:r>
              <a:rPr lang="en-US" dirty="0" smtClean="0"/>
              <a:t>:…</a:t>
            </a:r>
            <a:endParaRPr lang="en-US" dirty="0"/>
          </a:p>
        </p:txBody>
      </p:sp>
    </p:spTree>
    <p:extLst>
      <p:ext uri="{BB962C8B-B14F-4D97-AF65-F5344CB8AC3E}">
        <p14:creationId xmlns:p14="http://schemas.microsoft.com/office/powerpoint/2010/main" val="13016244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110000" b="-5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lstStyle/>
          <a:p>
            <a:pPr algn="just">
              <a:lnSpc>
                <a:spcPct val="108000"/>
              </a:lnSpc>
            </a:pPr>
            <a:r>
              <a:rPr lang="en-US" dirty="0" smtClean="0"/>
              <a:t>2 </a:t>
            </a:r>
            <a:r>
              <a:rPr lang="en-US" dirty="0"/>
              <a:t>Nephi 1:116-120 (Book of Mormon)</a:t>
            </a:r>
            <a:endParaRPr lang="en-US" dirty="0"/>
          </a:p>
        </p:txBody>
      </p:sp>
      <p:sp>
        <p:nvSpPr>
          <p:cNvPr id="3" name="Content Placeholder 2"/>
          <p:cNvSpPr>
            <a:spLocks noGrp="1"/>
          </p:cNvSpPr>
          <p:nvPr>
            <p:ph idx="1"/>
          </p:nvPr>
        </p:nvSpPr>
        <p:spPr>
          <a:xfrm>
            <a:off x="838200" y="1370965"/>
            <a:ext cx="10515600" cy="5006686"/>
          </a:xfrm>
        </p:spPr>
        <p:txBody>
          <a:bodyPr>
            <a:normAutofit/>
          </a:bodyPr>
          <a:lstStyle/>
          <a:p>
            <a:pPr marL="0" indent="0" algn="just">
              <a:lnSpc>
                <a:spcPct val="100000"/>
              </a:lnSpc>
              <a:buNone/>
            </a:pPr>
            <a:r>
              <a:rPr lang="en-US" b="1" dirty="0"/>
              <a:t>116</a:t>
            </a:r>
            <a:r>
              <a:rPr lang="en-US" dirty="0"/>
              <a:t> And the Messiah cometh in the fullness of time, that he may redeem the children of men from the fall</a:t>
            </a:r>
            <a:r>
              <a:rPr lang="en-US" dirty="0" smtClean="0"/>
              <a:t>. </a:t>
            </a:r>
            <a:r>
              <a:rPr lang="en-US" b="1" dirty="0" smtClean="0"/>
              <a:t>117</a:t>
            </a:r>
            <a:r>
              <a:rPr lang="en-US" dirty="0" smtClean="0"/>
              <a:t> </a:t>
            </a:r>
            <a:r>
              <a:rPr lang="en-US" dirty="0"/>
              <a:t>And because that they are redeemed from the fall, they have become free for ever, knowing good from </a:t>
            </a:r>
            <a:r>
              <a:rPr lang="en-US" dirty="0" smtClean="0"/>
              <a:t>evil; </a:t>
            </a:r>
            <a:r>
              <a:rPr lang="en-US" b="1" dirty="0" smtClean="0"/>
              <a:t>118</a:t>
            </a:r>
            <a:r>
              <a:rPr lang="en-US" dirty="0" smtClean="0"/>
              <a:t> </a:t>
            </a:r>
            <a:r>
              <a:rPr lang="en-US" b="1" i="1" dirty="0">
                <a:ln>
                  <a:solidFill>
                    <a:sysClr val="windowText" lastClr="000000"/>
                  </a:solidFill>
                </a:ln>
              </a:rPr>
              <a:t>To act for themselves</a:t>
            </a:r>
            <a:r>
              <a:rPr lang="en-US" dirty="0"/>
              <a:t>, and not to be acted upon, save it be by the punishment of the Lord, at the great and last day, according to the commandments which God hath given</a:t>
            </a:r>
            <a:r>
              <a:rPr lang="en-US" dirty="0" smtClean="0"/>
              <a:t>. </a:t>
            </a:r>
            <a:r>
              <a:rPr lang="en-US" b="1" dirty="0" smtClean="0"/>
              <a:t>119</a:t>
            </a:r>
            <a:r>
              <a:rPr lang="en-US" dirty="0" smtClean="0"/>
              <a:t> </a:t>
            </a:r>
            <a:r>
              <a:rPr lang="en-US" dirty="0"/>
              <a:t>Wherefore, men are </a:t>
            </a:r>
            <a:r>
              <a:rPr lang="en-US" b="1" i="1" u="sng" dirty="0">
                <a:ln>
                  <a:solidFill>
                    <a:sysClr val="windowText" lastClr="000000"/>
                  </a:solidFill>
                </a:ln>
              </a:rPr>
              <a:t>free</a:t>
            </a:r>
            <a:r>
              <a:rPr lang="en-US" dirty="0"/>
              <a:t> according to the flesh; and all things are given them which are expedient unto </a:t>
            </a:r>
            <a:r>
              <a:rPr lang="en-US" dirty="0" smtClean="0"/>
              <a:t>man. </a:t>
            </a:r>
            <a:r>
              <a:rPr lang="en-US" b="1" dirty="0" smtClean="0"/>
              <a:t>120</a:t>
            </a:r>
            <a:r>
              <a:rPr lang="en-US" dirty="0" smtClean="0"/>
              <a:t> </a:t>
            </a:r>
            <a:r>
              <a:rPr lang="en-US" dirty="0"/>
              <a:t>And they are </a:t>
            </a:r>
            <a:r>
              <a:rPr lang="en-US" b="1" i="1" u="sng" dirty="0">
                <a:ln>
                  <a:solidFill>
                    <a:sysClr val="windowText" lastClr="000000"/>
                  </a:solidFill>
                </a:ln>
              </a:rPr>
              <a:t>free to choose</a:t>
            </a:r>
            <a:r>
              <a:rPr lang="en-US" dirty="0"/>
              <a:t> liberty and eternal life, through the great mediation of all men, or to choose captivity and death, according to the captivity and power of the devil:</a:t>
            </a:r>
          </a:p>
        </p:txBody>
      </p:sp>
      <p:pic>
        <p:nvPicPr>
          <p:cNvPr id="4" name="Picture 3">
            <a:hlinkClick r:id="rId4" action="ppaction://hlinksldjump"/>
          </p:cNvPr>
          <p:cNvPicPr>
            <a:picLocks noChangeAspect="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backgroundRemoval t="0" b="97782" l="633" r="100000">
                        <a14:foregroundMark x1="69409" y1="68207" x2="69409" y2="68207"/>
                        <a14:foregroundMark x1="55274" y1="72643" x2="55274" y2="72643"/>
                        <a14:foregroundMark x1="43460" y1="79482" x2="43460" y2="79482"/>
                        <a14:foregroundMark x1="31013" y1="80776" x2="31013" y2="80776"/>
                      </a14:backgroundRemoval>
                    </a14:imgEffect>
                  </a14:imgLayer>
                </a14:imgProps>
              </a:ext>
              <a:ext uri="{28A0092B-C50C-407E-A947-70E740481C1C}">
                <a14:useLocalDpi xmlns:a14="http://schemas.microsoft.com/office/drawing/2010/main" val="0"/>
              </a:ext>
            </a:extLst>
          </a:blip>
          <a:stretch>
            <a:fillRect/>
          </a:stretch>
        </p:blipFill>
        <p:spPr>
          <a:xfrm>
            <a:off x="11554910" y="6219282"/>
            <a:ext cx="559616" cy="638718"/>
          </a:xfrm>
          <a:prstGeom prst="rect">
            <a:avLst/>
          </a:prstGeom>
        </p:spPr>
      </p:pic>
    </p:spTree>
    <p:extLst>
      <p:ext uri="{BB962C8B-B14F-4D97-AF65-F5344CB8AC3E}">
        <p14:creationId xmlns:p14="http://schemas.microsoft.com/office/powerpoint/2010/main" val="34794294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lnSpc>
                <a:spcPct val="108000"/>
              </a:lnSpc>
            </a:pPr>
            <a:r>
              <a:rPr lang="en-US" dirty="0" smtClean="0"/>
              <a:t>Faith and Works</a:t>
            </a:r>
            <a:endParaRPr lang="en-US" dirty="0"/>
          </a:p>
        </p:txBody>
      </p:sp>
      <p:sp>
        <p:nvSpPr>
          <p:cNvPr id="3" name="Content Placeholder 2"/>
          <p:cNvSpPr>
            <a:spLocks noGrp="1"/>
          </p:cNvSpPr>
          <p:nvPr>
            <p:ph type="body" idx="1"/>
          </p:nvPr>
        </p:nvSpPr>
        <p:spPr>
          <a:xfrm>
            <a:off x="601884" y="1681163"/>
            <a:ext cx="5395691" cy="823912"/>
          </a:xfrm>
        </p:spPr>
        <p:txBody>
          <a:bodyPr>
            <a:normAutofit/>
          </a:bodyPr>
          <a:lstStyle/>
          <a:p>
            <a:pPr algn="just">
              <a:lnSpc>
                <a:spcPct val="108000"/>
              </a:lnSpc>
            </a:pPr>
            <a:r>
              <a:rPr lang="en-US" sz="3200" dirty="0"/>
              <a:t>Ephesians 2:8-9 (KJV)</a:t>
            </a:r>
            <a:endParaRPr lang="en-US" sz="3200" dirty="0"/>
          </a:p>
        </p:txBody>
      </p:sp>
      <p:sp>
        <p:nvSpPr>
          <p:cNvPr id="4" name="Content Placeholder 3"/>
          <p:cNvSpPr>
            <a:spLocks noGrp="1"/>
          </p:cNvSpPr>
          <p:nvPr>
            <p:ph sz="half" idx="2"/>
          </p:nvPr>
        </p:nvSpPr>
        <p:spPr>
          <a:xfrm>
            <a:off x="601884" y="2505075"/>
            <a:ext cx="5395691" cy="3999897"/>
          </a:xfrm>
        </p:spPr>
        <p:txBody>
          <a:bodyPr>
            <a:normAutofit/>
          </a:bodyPr>
          <a:lstStyle/>
          <a:p>
            <a:pPr marL="0" indent="0" algn="just">
              <a:lnSpc>
                <a:spcPct val="100000"/>
              </a:lnSpc>
              <a:buNone/>
            </a:pPr>
            <a:r>
              <a:rPr lang="en-US" b="1" dirty="0"/>
              <a:t>8</a:t>
            </a:r>
            <a:r>
              <a:rPr lang="en-US" dirty="0"/>
              <a:t> For by grace are ye saved through faith; and that not of yourselves: it is the gift of </a:t>
            </a:r>
            <a:r>
              <a:rPr lang="en-US" dirty="0" smtClean="0"/>
              <a:t>God: </a:t>
            </a:r>
            <a:r>
              <a:rPr lang="en-US" b="1" dirty="0" smtClean="0"/>
              <a:t>9</a:t>
            </a:r>
            <a:r>
              <a:rPr lang="en-US" dirty="0" smtClean="0"/>
              <a:t> </a:t>
            </a:r>
            <a:r>
              <a:rPr lang="en-US" dirty="0"/>
              <a:t>Not of works, lest any man should boast.</a:t>
            </a:r>
          </a:p>
        </p:txBody>
      </p:sp>
      <p:sp>
        <p:nvSpPr>
          <p:cNvPr id="5" name="Text Placeholder 4"/>
          <p:cNvSpPr>
            <a:spLocks noGrp="1"/>
          </p:cNvSpPr>
          <p:nvPr>
            <p:ph type="body" sz="quarter" idx="3"/>
          </p:nvPr>
        </p:nvSpPr>
        <p:spPr>
          <a:xfrm>
            <a:off x="6172200" y="1681163"/>
            <a:ext cx="5394960" cy="823912"/>
          </a:xfrm>
        </p:spPr>
        <p:txBody>
          <a:bodyPr>
            <a:normAutofit/>
          </a:bodyPr>
          <a:lstStyle/>
          <a:p>
            <a:r>
              <a:rPr lang="en-US" sz="3200" dirty="0" smtClean="0"/>
              <a:t>James 2:14, 18 </a:t>
            </a:r>
            <a:r>
              <a:rPr lang="en-US" sz="3200" dirty="0"/>
              <a:t>(KJV)</a:t>
            </a:r>
          </a:p>
        </p:txBody>
      </p:sp>
      <p:sp>
        <p:nvSpPr>
          <p:cNvPr id="6" name="Content Placeholder 5"/>
          <p:cNvSpPr>
            <a:spLocks noGrp="1"/>
          </p:cNvSpPr>
          <p:nvPr>
            <p:ph sz="quarter" idx="4"/>
          </p:nvPr>
        </p:nvSpPr>
        <p:spPr>
          <a:xfrm>
            <a:off x="6172198" y="2505074"/>
            <a:ext cx="5394960" cy="3999897"/>
          </a:xfrm>
        </p:spPr>
        <p:txBody>
          <a:bodyPr>
            <a:normAutofit/>
          </a:bodyPr>
          <a:lstStyle/>
          <a:p>
            <a:pPr marL="0" indent="0" algn="just">
              <a:lnSpc>
                <a:spcPct val="100000"/>
              </a:lnSpc>
              <a:buNone/>
            </a:pPr>
            <a:r>
              <a:rPr lang="en-US" b="1" dirty="0"/>
              <a:t>14</a:t>
            </a:r>
            <a:r>
              <a:rPr lang="en-US" dirty="0"/>
              <a:t> What doth it profit, my brethren, though a man say he hath faith, and have not works? can faith save him</a:t>
            </a:r>
            <a:r>
              <a:rPr lang="en-US" dirty="0" smtClean="0"/>
              <a:t>?... </a:t>
            </a:r>
            <a:r>
              <a:rPr lang="en-US" b="1" dirty="0" smtClean="0"/>
              <a:t>18</a:t>
            </a:r>
            <a:r>
              <a:rPr lang="en-US" dirty="0" smtClean="0"/>
              <a:t> </a:t>
            </a:r>
            <a:r>
              <a:rPr lang="en-US" dirty="0"/>
              <a:t>Yea, a man may say, Thou hast faith, and I have works: shew me thy faith without thy works, and I will shew thee my faith by my works.</a:t>
            </a:r>
          </a:p>
        </p:txBody>
      </p:sp>
    </p:spTree>
    <p:extLst>
      <p:ext uri="{BB962C8B-B14F-4D97-AF65-F5344CB8AC3E}">
        <p14:creationId xmlns:p14="http://schemas.microsoft.com/office/powerpoint/2010/main" val="27914212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110000" b="-5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lstStyle/>
          <a:p>
            <a:pPr algn="just">
              <a:lnSpc>
                <a:spcPct val="108000"/>
              </a:lnSpc>
            </a:pPr>
            <a:r>
              <a:rPr lang="en-US" dirty="0"/>
              <a:t>1</a:t>
            </a:r>
            <a:r>
              <a:rPr lang="en-US" dirty="0" smtClean="0"/>
              <a:t> </a:t>
            </a:r>
            <a:r>
              <a:rPr lang="en-US" dirty="0"/>
              <a:t>Nephi 4:52-57 (Book of Mormon)</a:t>
            </a:r>
            <a:endParaRPr lang="en-US" dirty="0"/>
          </a:p>
        </p:txBody>
      </p:sp>
      <p:sp>
        <p:nvSpPr>
          <p:cNvPr id="3" name="Content Placeholder 2"/>
          <p:cNvSpPr>
            <a:spLocks noGrp="1"/>
          </p:cNvSpPr>
          <p:nvPr>
            <p:ph idx="1"/>
          </p:nvPr>
        </p:nvSpPr>
        <p:spPr>
          <a:xfrm>
            <a:off x="838200" y="1370965"/>
            <a:ext cx="10515600" cy="4381653"/>
          </a:xfrm>
        </p:spPr>
        <p:txBody>
          <a:bodyPr>
            <a:normAutofit/>
          </a:bodyPr>
          <a:lstStyle/>
          <a:p>
            <a:pPr marL="0" indent="0" algn="just">
              <a:lnSpc>
                <a:spcPct val="100000"/>
              </a:lnSpc>
              <a:buNone/>
            </a:pPr>
            <a:r>
              <a:rPr lang="en-US" b="1" dirty="0"/>
              <a:t>52</a:t>
            </a:r>
            <a:r>
              <a:rPr lang="en-US" dirty="0"/>
              <a:t> For the day should come that they must be judged of their works, yea, even the works which were done by the temporal body in their days of </a:t>
            </a:r>
            <a:r>
              <a:rPr lang="en-US" dirty="0" smtClean="0"/>
              <a:t>probation; </a:t>
            </a:r>
            <a:r>
              <a:rPr lang="en-US" b="1" dirty="0" smtClean="0"/>
              <a:t>53</a:t>
            </a:r>
            <a:r>
              <a:rPr lang="en-US" dirty="0" smtClean="0"/>
              <a:t> </a:t>
            </a:r>
            <a:r>
              <a:rPr lang="en-US" dirty="0"/>
              <a:t>Wherefore, if they should die in their wickedness, they must be cast off also, as to the things which are spiritual, which are pertaining to righteousness</a:t>
            </a:r>
            <a:r>
              <a:rPr lang="en-US" dirty="0" smtClean="0"/>
              <a:t>; </a:t>
            </a:r>
            <a:r>
              <a:rPr lang="en-US" b="1" dirty="0" smtClean="0"/>
              <a:t>54</a:t>
            </a:r>
            <a:r>
              <a:rPr lang="en-US" dirty="0" smtClean="0"/>
              <a:t> </a:t>
            </a:r>
            <a:r>
              <a:rPr lang="en-US" dirty="0"/>
              <a:t>Wherefore, they must be brought to stand before God to be judged of their works</a:t>
            </a:r>
            <a:r>
              <a:rPr lang="en-US" dirty="0" smtClean="0"/>
              <a:t>: </a:t>
            </a:r>
            <a:r>
              <a:rPr lang="en-US" b="1" dirty="0" smtClean="0"/>
              <a:t>55</a:t>
            </a:r>
            <a:r>
              <a:rPr lang="en-US" dirty="0" smtClean="0"/>
              <a:t> </a:t>
            </a:r>
            <a:r>
              <a:rPr lang="en-US" dirty="0"/>
              <a:t>And if their works have been filthiness, they must needs be filthy</a:t>
            </a:r>
            <a:r>
              <a:rPr lang="en-US" dirty="0" smtClean="0"/>
              <a:t>: </a:t>
            </a:r>
            <a:r>
              <a:rPr lang="en-US" b="1" dirty="0" smtClean="0"/>
              <a:t>56</a:t>
            </a:r>
            <a:r>
              <a:rPr lang="en-US" dirty="0" smtClean="0"/>
              <a:t> </a:t>
            </a:r>
            <a:r>
              <a:rPr lang="en-US" dirty="0"/>
              <a:t>And if they be filthy, it must needs be that they can not dwell in the kingdom of God</a:t>
            </a:r>
            <a:r>
              <a:rPr lang="en-US" dirty="0" smtClean="0"/>
              <a:t>: </a:t>
            </a:r>
            <a:r>
              <a:rPr lang="en-US" b="1" dirty="0" smtClean="0"/>
              <a:t>57</a:t>
            </a:r>
            <a:r>
              <a:rPr lang="en-US" dirty="0" smtClean="0"/>
              <a:t> </a:t>
            </a:r>
            <a:r>
              <a:rPr lang="en-US" dirty="0"/>
              <a:t>If so, the kingdom of God must be filthy also.</a:t>
            </a:r>
          </a:p>
        </p:txBody>
      </p:sp>
      <p:pic>
        <p:nvPicPr>
          <p:cNvPr id="4" name="Picture 3">
            <a:hlinkClick r:id="rId4" action="ppaction://hlinksldjump"/>
          </p:cNvPr>
          <p:cNvPicPr>
            <a:picLocks noChangeAspect="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backgroundRemoval t="0" b="97782" l="633" r="100000">
                        <a14:foregroundMark x1="69409" y1="68207" x2="69409" y2="68207"/>
                        <a14:foregroundMark x1="55274" y1="72643" x2="55274" y2="72643"/>
                        <a14:foregroundMark x1="43460" y1="79482" x2="43460" y2="79482"/>
                        <a14:foregroundMark x1="31013" y1="80776" x2="31013" y2="80776"/>
                      </a14:backgroundRemoval>
                    </a14:imgEffect>
                  </a14:imgLayer>
                </a14:imgProps>
              </a:ext>
              <a:ext uri="{28A0092B-C50C-407E-A947-70E740481C1C}">
                <a14:useLocalDpi xmlns:a14="http://schemas.microsoft.com/office/drawing/2010/main" val="0"/>
              </a:ext>
            </a:extLst>
          </a:blip>
          <a:stretch>
            <a:fillRect/>
          </a:stretch>
        </p:blipFill>
        <p:spPr>
          <a:xfrm>
            <a:off x="11554910" y="6219282"/>
            <a:ext cx="559616" cy="638718"/>
          </a:xfrm>
          <a:prstGeom prst="rect">
            <a:avLst/>
          </a:prstGeom>
        </p:spPr>
      </p:pic>
    </p:spTree>
    <p:extLst>
      <p:ext uri="{BB962C8B-B14F-4D97-AF65-F5344CB8AC3E}">
        <p14:creationId xmlns:p14="http://schemas.microsoft.com/office/powerpoint/2010/main" val="10957112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lnSpc>
                <a:spcPct val="108000"/>
              </a:lnSpc>
            </a:pPr>
            <a:r>
              <a:rPr lang="en-US" dirty="0" smtClean="0"/>
              <a:t>Repentance</a:t>
            </a:r>
            <a:endParaRPr lang="en-US" dirty="0"/>
          </a:p>
        </p:txBody>
      </p:sp>
      <p:sp>
        <p:nvSpPr>
          <p:cNvPr id="3" name="Content Placeholder 2"/>
          <p:cNvSpPr>
            <a:spLocks noGrp="1"/>
          </p:cNvSpPr>
          <p:nvPr>
            <p:ph type="body" idx="1"/>
          </p:nvPr>
        </p:nvSpPr>
        <p:spPr>
          <a:xfrm>
            <a:off x="601884" y="1681163"/>
            <a:ext cx="5395691" cy="823912"/>
          </a:xfrm>
        </p:spPr>
        <p:txBody>
          <a:bodyPr>
            <a:normAutofit/>
          </a:bodyPr>
          <a:lstStyle/>
          <a:p>
            <a:pPr algn="just">
              <a:lnSpc>
                <a:spcPct val="108000"/>
              </a:lnSpc>
            </a:pPr>
            <a:r>
              <a:rPr lang="en-US" sz="3200" dirty="0"/>
              <a:t>Ephesians </a:t>
            </a:r>
            <a:r>
              <a:rPr lang="en-US" sz="3200" dirty="0" smtClean="0"/>
              <a:t>2:8-9 </a:t>
            </a:r>
            <a:r>
              <a:rPr lang="en-US" sz="3200" dirty="0"/>
              <a:t>(KJV)</a:t>
            </a:r>
            <a:endParaRPr lang="en-US" sz="3200" dirty="0"/>
          </a:p>
        </p:txBody>
      </p:sp>
      <p:sp>
        <p:nvSpPr>
          <p:cNvPr id="4" name="Content Placeholder 3"/>
          <p:cNvSpPr>
            <a:spLocks noGrp="1"/>
          </p:cNvSpPr>
          <p:nvPr>
            <p:ph sz="half" idx="2"/>
          </p:nvPr>
        </p:nvSpPr>
        <p:spPr>
          <a:xfrm>
            <a:off x="601884" y="2505075"/>
            <a:ext cx="5395691" cy="3999897"/>
          </a:xfrm>
        </p:spPr>
        <p:txBody>
          <a:bodyPr>
            <a:normAutofit/>
          </a:bodyPr>
          <a:lstStyle/>
          <a:p>
            <a:pPr marL="0" indent="0" algn="just">
              <a:lnSpc>
                <a:spcPct val="100000"/>
              </a:lnSpc>
              <a:buNone/>
            </a:pPr>
            <a:r>
              <a:rPr lang="en-US" b="1" dirty="0"/>
              <a:t>8</a:t>
            </a:r>
            <a:r>
              <a:rPr lang="en-US" dirty="0"/>
              <a:t> For by grace are ye saved through faith; and that not of yourselves: it is the gift of God: </a:t>
            </a:r>
            <a:r>
              <a:rPr lang="en-US" b="1" dirty="0"/>
              <a:t>9</a:t>
            </a:r>
            <a:r>
              <a:rPr lang="en-US" dirty="0"/>
              <a:t> Not of works, lest any man should boast.</a:t>
            </a:r>
          </a:p>
          <a:p>
            <a:pPr marL="0" indent="0">
              <a:buNone/>
            </a:pPr>
            <a:endParaRPr lang="en-US" dirty="0"/>
          </a:p>
        </p:txBody>
      </p:sp>
      <p:sp>
        <p:nvSpPr>
          <p:cNvPr id="5" name="Text Placeholder 4"/>
          <p:cNvSpPr>
            <a:spLocks noGrp="1"/>
          </p:cNvSpPr>
          <p:nvPr>
            <p:ph type="body" sz="quarter" idx="3"/>
          </p:nvPr>
        </p:nvSpPr>
        <p:spPr>
          <a:xfrm>
            <a:off x="6172200" y="1681163"/>
            <a:ext cx="5394960" cy="823912"/>
          </a:xfrm>
        </p:spPr>
        <p:txBody>
          <a:bodyPr>
            <a:normAutofit/>
          </a:bodyPr>
          <a:lstStyle/>
          <a:p>
            <a:r>
              <a:rPr lang="en-US" sz="3200" dirty="0" smtClean="0"/>
              <a:t>Acts 3:19 </a:t>
            </a:r>
            <a:r>
              <a:rPr lang="en-US" sz="3200" dirty="0"/>
              <a:t>(KJV)</a:t>
            </a:r>
          </a:p>
        </p:txBody>
      </p:sp>
      <p:sp>
        <p:nvSpPr>
          <p:cNvPr id="6" name="Content Placeholder 5"/>
          <p:cNvSpPr>
            <a:spLocks noGrp="1"/>
          </p:cNvSpPr>
          <p:nvPr>
            <p:ph sz="quarter" idx="4"/>
          </p:nvPr>
        </p:nvSpPr>
        <p:spPr>
          <a:xfrm>
            <a:off x="6172198" y="2505075"/>
            <a:ext cx="5577840" cy="3684588"/>
          </a:xfrm>
        </p:spPr>
        <p:txBody>
          <a:bodyPr/>
          <a:lstStyle/>
          <a:p>
            <a:pPr marL="0" indent="0" algn="just">
              <a:lnSpc>
                <a:spcPct val="100000"/>
              </a:lnSpc>
              <a:buNone/>
            </a:pPr>
            <a:r>
              <a:rPr lang="en-US" b="1" dirty="0"/>
              <a:t>19</a:t>
            </a:r>
            <a:r>
              <a:rPr lang="en-US" dirty="0"/>
              <a:t> Repent ye therefore, and be converted, that your sins may be blotted out, when the times of refreshing shall come from the presence of the Lord;</a:t>
            </a:r>
          </a:p>
        </p:txBody>
      </p:sp>
    </p:spTree>
    <p:extLst>
      <p:ext uri="{BB962C8B-B14F-4D97-AF65-F5344CB8AC3E}">
        <p14:creationId xmlns:p14="http://schemas.microsoft.com/office/powerpoint/2010/main" val="6334082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110000" b="-5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lstStyle/>
          <a:p>
            <a:pPr algn="just">
              <a:lnSpc>
                <a:spcPct val="108000"/>
              </a:lnSpc>
            </a:pPr>
            <a:r>
              <a:rPr lang="en-US" dirty="0" smtClean="0"/>
              <a:t>2 </a:t>
            </a:r>
            <a:r>
              <a:rPr lang="en-US" dirty="0"/>
              <a:t>Nephi 6:45-48 (Book of Mormon)</a:t>
            </a:r>
            <a:endParaRPr lang="en-US" dirty="0"/>
          </a:p>
        </p:txBody>
      </p:sp>
      <p:sp>
        <p:nvSpPr>
          <p:cNvPr id="3" name="Content Placeholder 2"/>
          <p:cNvSpPr>
            <a:spLocks noGrp="1"/>
          </p:cNvSpPr>
          <p:nvPr>
            <p:ph idx="1"/>
          </p:nvPr>
        </p:nvSpPr>
        <p:spPr>
          <a:xfrm>
            <a:off x="838200" y="1370965"/>
            <a:ext cx="10515600" cy="5006686"/>
          </a:xfrm>
        </p:spPr>
        <p:txBody>
          <a:bodyPr>
            <a:normAutofit/>
          </a:bodyPr>
          <a:lstStyle/>
          <a:p>
            <a:pPr marL="0" indent="0" algn="just">
              <a:lnSpc>
                <a:spcPct val="100000"/>
              </a:lnSpc>
              <a:buNone/>
            </a:pPr>
            <a:r>
              <a:rPr lang="en-US" b="1" dirty="0"/>
              <a:t>45</a:t>
            </a:r>
            <a:r>
              <a:rPr lang="en-US" dirty="0"/>
              <a:t> And he cometh into the world that he may save all men, if they will hearken unto his </a:t>
            </a:r>
            <a:r>
              <a:rPr lang="en-US" dirty="0" smtClean="0"/>
              <a:t>voice; </a:t>
            </a:r>
            <a:r>
              <a:rPr lang="en-US" b="1" dirty="0" smtClean="0"/>
              <a:t>46</a:t>
            </a:r>
            <a:r>
              <a:rPr lang="en-US" dirty="0" smtClean="0"/>
              <a:t> </a:t>
            </a:r>
            <a:r>
              <a:rPr lang="en-US" dirty="0"/>
              <a:t>For behold, he </a:t>
            </a:r>
            <a:r>
              <a:rPr lang="en-US" dirty="0" err="1"/>
              <a:t>suffereth</a:t>
            </a:r>
            <a:r>
              <a:rPr lang="en-US" dirty="0"/>
              <a:t> the pains of all men: yea, the pains of every living creature, both men, women and children, who belong to the family of Adam</a:t>
            </a:r>
            <a:r>
              <a:rPr lang="en-US" dirty="0" smtClean="0"/>
              <a:t>. </a:t>
            </a:r>
            <a:r>
              <a:rPr lang="en-US" b="1" dirty="0" smtClean="0"/>
              <a:t>47</a:t>
            </a:r>
            <a:r>
              <a:rPr lang="en-US" dirty="0" smtClean="0"/>
              <a:t> </a:t>
            </a:r>
            <a:r>
              <a:rPr lang="en-US" dirty="0"/>
              <a:t>And he </a:t>
            </a:r>
            <a:r>
              <a:rPr lang="en-US" dirty="0" err="1"/>
              <a:t>suffereth</a:t>
            </a:r>
            <a:r>
              <a:rPr lang="en-US" dirty="0"/>
              <a:t> this, that the resurrection might pass upon all men, that all might stand before him at the great and judgment day</a:t>
            </a:r>
            <a:r>
              <a:rPr lang="en-US" dirty="0" smtClean="0"/>
              <a:t>. </a:t>
            </a:r>
            <a:r>
              <a:rPr lang="en-US" b="1" dirty="0" smtClean="0"/>
              <a:t>48</a:t>
            </a:r>
            <a:r>
              <a:rPr lang="en-US" dirty="0" smtClean="0"/>
              <a:t> </a:t>
            </a:r>
            <a:r>
              <a:rPr lang="en-US" dirty="0"/>
              <a:t>And he commandeth all men that they </a:t>
            </a:r>
            <a:r>
              <a:rPr lang="en-US" b="1" i="1" u="sng" dirty="0">
                <a:ln>
                  <a:solidFill>
                    <a:sysClr val="windowText" lastClr="000000"/>
                  </a:solidFill>
                </a:ln>
              </a:rPr>
              <a:t>must repent</a:t>
            </a:r>
            <a:r>
              <a:rPr lang="en-US" dirty="0"/>
              <a:t>, and be baptized in his name, having perfect faith in the Holy One of Israel, or they can not be saved in the kingdom of God.</a:t>
            </a:r>
            <a:endParaRPr lang="en-US" dirty="0"/>
          </a:p>
        </p:txBody>
      </p:sp>
      <p:pic>
        <p:nvPicPr>
          <p:cNvPr id="4" name="Picture 3">
            <a:hlinkClick r:id="rId4" action="ppaction://hlinksldjump"/>
          </p:cNvPr>
          <p:cNvPicPr>
            <a:picLocks noChangeAspect="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backgroundRemoval t="0" b="97782" l="633" r="100000">
                        <a14:foregroundMark x1="69409" y1="68207" x2="69409" y2="68207"/>
                        <a14:foregroundMark x1="55274" y1="72643" x2="55274" y2="72643"/>
                        <a14:foregroundMark x1="43460" y1="79482" x2="43460" y2="79482"/>
                        <a14:foregroundMark x1="31013" y1="80776" x2="31013" y2="80776"/>
                      </a14:backgroundRemoval>
                    </a14:imgEffect>
                  </a14:imgLayer>
                </a14:imgProps>
              </a:ext>
              <a:ext uri="{28A0092B-C50C-407E-A947-70E740481C1C}">
                <a14:useLocalDpi xmlns:a14="http://schemas.microsoft.com/office/drawing/2010/main" val="0"/>
              </a:ext>
            </a:extLst>
          </a:blip>
          <a:stretch>
            <a:fillRect/>
          </a:stretch>
        </p:blipFill>
        <p:spPr>
          <a:xfrm>
            <a:off x="11554910" y="6219282"/>
            <a:ext cx="559616" cy="638718"/>
          </a:xfrm>
          <a:prstGeom prst="rect">
            <a:avLst/>
          </a:prstGeom>
        </p:spPr>
      </p:pic>
    </p:spTree>
    <p:extLst>
      <p:ext uri="{BB962C8B-B14F-4D97-AF65-F5344CB8AC3E}">
        <p14:creationId xmlns:p14="http://schemas.microsoft.com/office/powerpoint/2010/main" val="39653047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6000" b="-6000"/>
          </a:stretch>
        </a:blipFill>
        <a:effectLst/>
      </p:bgPr>
    </p:bg>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3108280238"/>
              </p:ext>
            </p:extLst>
          </p:nvPr>
        </p:nvGraphicFramePr>
        <p:xfrm>
          <a:off x="348343" y="878719"/>
          <a:ext cx="5544458" cy="51005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9" name="Diagram 8"/>
          <p:cNvGraphicFramePr/>
          <p:nvPr>
            <p:extLst>
              <p:ext uri="{D42A27DB-BD31-4B8C-83A1-F6EECF244321}">
                <p14:modId xmlns:p14="http://schemas.microsoft.com/office/powerpoint/2010/main" val="113583433"/>
              </p:ext>
            </p:extLst>
          </p:nvPr>
        </p:nvGraphicFramePr>
        <p:xfrm>
          <a:off x="6342743" y="878719"/>
          <a:ext cx="5544458" cy="510056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0183735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67000" b="-6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lnSpc>
                <a:spcPct val="108000"/>
              </a:lnSpc>
            </a:pPr>
            <a:r>
              <a:rPr lang="en-US" dirty="0" smtClean="0"/>
              <a:t>Baptism</a:t>
            </a:r>
            <a:endParaRPr lang="en-US" dirty="0"/>
          </a:p>
        </p:txBody>
      </p:sp>
      <p:sp>
        <p:nvSpPr>
          <p:cNvPr id="3" name="Content Placeholder 2"/>
          <p:cNvSpPr>
            <a:spLocks noGrp="1"/>
          </p:cNvSpPr>
          <p:nvPr>
            <p:ph type="body" idx="1"/>
          </p:nvPr>
        </p:nvSpPr>
        <p:spPr>
          <a:xfrm>
            <a:off x="601884" y="1681163"/>
            <a:ext cx="5395692" cy="823912"/>
          </a:xfrm>
        </p:spPr>
        <p:txBody>
          <a:bodyPr>
            <a:normAutofit/>
          </a:bodyPr>
          <a:lstStyle/>
          <a:p>
            <a:pPr algn="just">
              <a:lnSpc>
                <a:spcPct val="108000"/>
              </a:lnSpc>
            </a:pPr>
            <a:r>
              <a:rPr lang="en-US" sz="3200" dirty="0" smtClean="0"/>
              <a:t>Romans 10:9 </a:t>
            </a:r>
            <a:r>
              <a:rPr lang="en-US" sz="3200" dirty="0"/>
              <a:t>(KJV</a:t>
            </a:r>
            <a:r>
              <a:rPr lang="en-US" sz="3200" dirty="0" smtClean="0"/>
              <a:t>)</a:t>
            </a:r>
            <a:endParaRPr lang="en-US" sz="3200" dirty="0"/>
          </a:p>
        </p:txBody>
      </p:sp>
      <p:sp>
        <p:nvSpPr>
          <p:cNvPr id="4" name="Content Placeholder 3"/>
          <p:cNvSpPr>
            <a:spLocks noGrp="1"/>
          </p:cNvSpPr>
          <p:nvPr>
            <p:ph sz="half" idx="2"/>
          </p:nvPr>
        </p:nvSpPr>
        <p:spPr>
          <a:xfrm>
            <a:off x="601884" y="2505075"/>
            <a:ext cx="5395691" cy="3999897"/>
          </a:xfrm>
        </p:spPr>
        <p:txBody>
          <a:bodyPr>
            <a:normAutofit/>
          </a:bodyPr>
          <a:lstStyle/>
          <a:p>
            <a:pPr marL="0" indent="0" algn="just">
              <a:lnSpc>
                <a:spcPct val="100000"/>
              </a:lnSpc>
              <a:buNone/>
            </a:pPr>
            <a:r>
              <a:rPr lang="en-US" b="1" dirty="0" smtClean="0"/>
              <a:t>9 </a:t>
            </a:r>
            <a:r>
              <a:rPr lang="en-US" dirty="0"/>
              <a:t>That if thou shalt </a:t>
            </a:r>
            <a:r>
              <a:rPr lang="en-US" b="1" i="1" u="sng" dirty="0">
                <a:ln>
                  <a:solidFill>
                    <a:sysClr val="windowText" lastClr="000000"/>
                  </a:solidFill>
                </a:ln>
              </a:rPr>
              <a:t>confess</a:t>
            </a:r>
            <a:r>
              <a:rPr lang="en-US" dirty="0"/>
              <a:t> with thy mouth the Lord Jesus, and shalt </a:t>
            </a:r>
            <a:r>
              <a:rPr lang="en-US" b="1" i="1" u="sng" dirty="0">
                <a:ln>
                  <a:solidFill>
                    <a:sysClr val="windowText" lastClr="000000"/>
                  </a:solidFill>
                </a:ln>
              </a:rPr>
              <a:t>believe</a:t>
            </a:r>
            <a:r>
              <a:rPr lang="en-US" dirty="0"/>
              <a:t> in thine heart that God hath raised him from the dead, thou shalt be saved. </a:t>
            </a:r>
          </a:p>
        </p:txBody>
      </p:sp>
      <p:sp>
        <p:nvSpPr>
          <p:cNvPr id="5" name="Text Placeholder 4"/>
          <p:cNvSpPr>
            <a:spLocks noGrp="1"/>
          </p:cNvSpPr>
          <p:nvPr>
            <p:ph type="body" sz="quarter" idx="3"/>
          </p:nvPr>
        </p:nvSpPr>
        <p:spPr>
          <a:xfrm>
            <a:off x="6172200" y="1681163"/>
            <a:ext cx="5394960" cy="823912"/>
          </a:xfrm>
        </p:spPr>
        <p:txBody>
          <a:bodyPr>
            <a:normAutofit/>
          </a:bodyPr>
          <a:lstStyle/>
          <a:p>
            <a:r>
              <a:rPr lang="en-US" sz="3200" dirty="0" smtClean="0"/>
              <a:t>Matthew 3:15-16 (KJV</a:t>
            </a:r>
            <a:r>
              <a:rPr lang="en-US" sz="3200" dirty="0"/>
              <a:t>)</a:t>
            </a:r>
          </a:p>
        </p:txBody>
      </p:sp>
      <p:sp>
        <p:nvSpPr>
          <p:cNvPr id="6" name="Content Placeholder 5"/>
          <p:cNvSpPr>
            <a:spLocks noGrp="1"/>
          </p:cNvSpPr>
          <p:nvPr>
            <p:ph sz="quarter" idx="4"/>
          </p:nvPr>
        </p:nvSpPr>
        <p:spPr>
          <a:xfrm>
            <a:off x="6172198" y="2505074"/>
            <a:ext cx="5394960" cy="4161943"/>
          </a:xfrm>
        </p:spPr>
        <p:txBody>
          <a:bodyPr>
            <a:noAutofit/>
          </a:bodyPr>
          <a:lstStyle/>
          <a:p>
            <a:pPr marL="0" indent="0" algn="just">
              <a:buNone/>
            </a:pPr>
            <a:r>
              <a:rPr lang="en-US" dirty="0"/>
              <a:t>15 And Jesus answering said unto him, Suffer it to be so now: for thus it becometh us to fulfil all righteousness. Then he suffered him</a:t>
            </a:r>
            <a:r>
              <a:rPr lang="en-US" dirty="0" smtClean="0"/>
              <a:t>. 16 </a:t>
            </a:r>
            <a:r>
              <a:rPr lang="en-US" dirty="0"/>
              <a:t>And Jesus, when he was baptized, went up straightway out of the water: and, lo, the heavens were opened unto him, and he saw the Spirit of God descending like a dove, and lighting upon him</a:t>
            </a:r>
            <a:r>
              <a:rPr lang="en-US" dirty="0" smtClean="0"/>
              <a:t>:</a:t>
            </a:r>
            <a:endParaRPr lang="en-US" dirty="0"/>
          </a:p>
        </p:txBody>
      </p:sp>
    </p:spTree>
    <p:extLst>
      <p:ext uri="{BB962C8B-B14F-4D97-AF65-F5344CB8AC3E}">
        <p14:creationId xmlns:p14="http://schemas.microsoft.com/office/powerpoint/2010/main" val="33633582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110000" b="-5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0704" y="365125"/>
            <a:ext cx="11250592" cy="1005840"/>
          </a:xfrm>
        </p:spPr>
        <p:txBody>
          <a:bodyPr/>
          <a:lstStyle/>
          <a:p>
            <a:pPr algn="just">
              <a:lnSpc>
                <a:spcPct val="108000"/>
              </a:lnSpc>
            </a:pPr>
            <a:r>
              <a:rPr lang="en-US" dirty="0" smtClean="0"/>
              <a:t>2 Nephi 13:7-11 (Book of Mormon)</a:t>
            </a:r>
            <a:endParaRPr lang="en-US" dirty="0"/>
          </a:p>
        </p:txBody>
      </p:sp>
      <p:sp>
        <p:nvSpPr>
          <p:cNvPr id="3" name="Content Placeholder 2"/>
          <p:cNvSpPr>
            <a:spLocks noGrp="1"/>
          </p:cNvSpPr>
          <p:nvPr>
            <p:ph idx="1"/>
          </p:nvPr>
        </p:nvSpPr>
        <p:spPr>
          <a:xfrm>
            <a:off x="470704" y="1370964"/>
            <a:ext cx="11250592" cy="5203455"/>
          </a:xfrm>
        </p:spPr>
        <p:txBody>
          <a:bodyPr>
            <a:normAutofit lnSpcReduction="10000"/>
          </a:bodyPr>
          <a:lstStyle/>
          <a:p>
            <a:pPr marL="0" indent="0" algn="just">
              <a:lnSpc>
                <a:spcPct val="110000"/>
              </a:lnSpc>
              <a:buNone/>
            </a:pPr>
            <a:r>
              <a:rPr lang="en-US" sz="2600" b="1" dirty="0"/>
              <a:t>7</a:t>
            </a:r>
            <a:r>
              <a:rPr lang="en-US" sz="2600" dirty="0"/>
              <a:t> And now, if the Lamb of God, he being holy, should have need to be baptized by water to fulfill all righteousness, O then, how much more need have we, being unholy, to be baptized, yea, even by water</a:t>
            </a:r>
            <a:r>
              <a:rPr lang="en-US" sz="2600" dirty="0" smtClean="0"/>
              <a:t>. </a:t>
            </a:r>
            <a:r>
              <a:rPr lang="en-US" sz="2600" b="1" dirty="0" smtClean="0"/>
              <a:t>8</a:t>
            </a:r>
            <a:r>
              <a:rPr lang="en-US" sz="2600" dirty="0" smtClean="0"/>
              <a:t> </a:t>
            </a:r>
            <a:r>
              <a:rPr lang="en-US" sz="2600" dirty="0"/>
              <a:t>And now, I would ask of you, my beloved brethren, wherein the Lamb of God did fulfill all righteousness in being baptized by water? Know ye not that he was holy</a:t>
            </a:r>
            <a:r>
              <a:rPr lang="en-US" sz="2600" dirty="0" smtClean="0"/>
              <a:t>? </a:t>
            </a:r>
            <a:r>
              <a:rPr lang="en-US" sz="2600" b="1" dirty="0" smtClean="0"/>
              <a:t>9</a:t>
            </a:r>
            <a:r>
              <a:rPr lang="en-US" sz="2600" dirty="0" smtClean="0"/>
              <a:t> </a:t>
            </a:r>
            <a:r>
              <a:rPr lang="en-US" sz="2600" dirty="0"/>
              <a:t>But notwithstanding he being holy, he sheweth unto the children of men, that according to the flesh, he </a:t>
            </a:r>
            <a:r>
              <a:rPr lang="en-US" sz="2600" dirty="0" err="1"/>
              <a:t>humbleth</a:t>
            </a:r>
            <a:r>
              <a:rPr lang="en-US" sz="2600" dirty="0"/>
              <a:t> himself before the Father, and </a:t>
            </a:r>
            <a:r>
              <a:rPr lang="en-US" sz="2600" dirty="0" err="1"/>
              <a:t>witnesseth</a:t>
            </a:r>
            <a:r>
              <a:rPr lang="en-US" sz="2600" dirty="0"/>
              <a:t> unto the Father that he would be obedient unto him in keeping his commandments</a:t>
            </a:r>
            <a:r>
              <a:rPr lang="en-US" sz="2600" dirty="0" smtClean="0"/>
              <a:t>; </a:t>
            </a:r>
            <a:r>
              <a:rPr lang="en-US" sz="2600" b="1" dirty="0" smtClean="0"/>
              <a:t>10</a:t>
            </a:r>
            <a:r>
              <a:rPr lang="en-US" sz="2600" dirty="0" smtClean="0"/>
              <a:t> </a:t>
            </a:r>
            <a:r>
              <a:rPr lang="en-US" sz="2600" dirty="0"/>
              <a:t>Wherefore, after he was baptized with water, the Holy Ghost descended upon him in the form of a dove. </a:t>
            </a:r>
            <a:r>
              <a:rPr lang="en-US" sz="2600" b="1" dirty="0"/>
              <a:t>11</a:t>
            </a:r>
            <a:r>
              <a:rPr lang="en-US" sz="2600" dirty="0"/>
              <a:t> And again: It sheweth unto the children of men the straightness of the path, and the narrowness of the gate, by which they should enter, he having set the example before them.</a:t>
            </a:r>
          </a:p>
        </p:txBody>
      </p:sp>
      <p:pic>
        <p:nvPicPr>
          <p:cNvPr id="4" name="Picture 3">
            <a:hlinkClick r:id="rId4" action="ppaction://hlinksldjump"/>
          </p:cNvPr>
          <p:cNvPicPr>
            <a:picLocks noChangeAspect="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backgroundRemoval t="0" b="97782" l="633" r="100000">
                        <a14:foregroundMark x1="69409" y1="68207" x2="69409" y2="68207"/>
                        <a14:foregroundMark x1="55274" y1="72643" x2="55274" y2="72643"/>
                        <a14:foregroundMark x1="43460" y1="79482" x2="43460" y2="79482"/>
                        <a14:foregroundMark x1="31013" y1="80776" x2="31013" y2="80776"/>
                      </a14:backgroundRemoval>
                    </a14:imgEffect>
                  </a14:imgLayer>
                </a14:imgProps>
              </a:ext>
              <a:ext uri="{28A0092B-C50C-407E-A947-70E740481C1C}">
                <a14:useLocalDpi xmlns:a14="http://schemas.microsoft.com/office/drawing/2010/main" val="0"/>
              </a:ext>
            </a:extLst>
          </a:blip>
          <a:stretch>
            <a:fillRect/>
          </a:stretch>
        </p:blipFill>
        <p:spPr>
          <a:xfrm>
            <a:off x="11554910" y="6219282"/>
            <a:ext cx="559616" cy="638718"/>
          </a:xfrm>
          <a:prstGeom prst="rect">
            <a:avLst/>
          </a:prstGeom>
        </p:spPr>
      </p:pic>
    </p:spTree>
    <p:extLst>
      <p:ext uri="{BB962C8B-B14F-4D97-AF65-F5344CB8AC3E}">
        <p14:creationId xmlns:p14="http://schemas.microsoft.com/office/powerpoint/2010/main" val="42394025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5000" b="-6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lnSpc>
                <a:spcPct val="108000"/>
              </a:lnSpc>
            </a:pPr>
            <a:r>
              <a:rPr lang="en-US" dirty="0" smtClean="0"/>
              <a:t>Paid Ministry</a:t>
            </a:r>
            <a:endParaRPr lang="en-US" dirty="0"/>
          </a:p>
        </p:txBody>
      </p:sp>
      <p:sp>
        <p:nvSpPr>
          <p:cNvPr id="3" name="Content Placeholder 2"/>
          <p:cNvSpPr>
            <a:spLocks noGrp="1"/>
          </p:cNvSpPr>
          <p:nvPr>
            <p:ph type="body" idx="1"/>
          </p:nvPr>
        </p:nvSpPr>
        <p:spPr>
          <a:xfrm>
            <a:off x="628016" y="1681163"/>
            <a:ext cx="5369559" cy="823912"/>
          </a:xfrm>
        </p:spPr>
        <p:txBody>
          <a:bodyPr>
            <a:normAutofit/>
          </a:bodyPr>
          <a:lstStyle/>
          <a:p>
            <a:pPr algn="just">
              <a:lnSpc>
                <a:spcPct val="108000"/>
              </a:lnSpc>
            </a:pPr>
            <a:r>
              <a:rPr lang="en-US" sz="3200" dirty="0" smtClean="0"/>
              <a:t>1 Corinthians 9:13-14 (KJV</a:t>
            </a:r>
            <a:r>
              <a:rPr lang="en-US" sz="3200" dirty="0"/>
              <a:t>)</a:t>
            </a:r>
            <a:endParaRPr lang="en-US" sz="3200" dirty="0"/>
          </a:p>
        </p:txBody>
      </p:sp>
      <p:sp>
        <p:nvSpPr>
          <p:cNvPr id="4" name="Content Placeholder 3"/>
          <p:cNvSpPr>
            <a:spLocks noGrp="1"/>
          </p:cNvSpPr>
          <p:nvPr>
            <p:ph sz="half" idx="2"/>
          </p:nvPr>
        </p:nvSpPr>
        <p:spPr>
          <a:xfrm>
            <a:off x="601884" y="2505075"/>
            <a:ext cx="5395691" cy="3999897"/>
          </a:xfrm>
        </p:spPr>
        <p:txBody>
          <a:bodyPr>
            <a:normAutofit/>
          </a:bodyPr>
          <a:lstStyle/>
          <a:p>
            <a:pPr marL="0" indent="0" algn="just">
              <a:lnSpc>
                <a:spcPct val="100000"/>
              </a:lnSpc>
              <a:buNone/>
            </a:pPr>
            <a:r>
              <a:rPr lang="en-US" b="1" dirty="0"/>
              <a:t>13</a:t>
            </a:r>
            <a:r>
              <a:rPr lang="en-US" dirty="0"/>
              <a:t> Do ye not know that they which minister about holy things live of the things of the temple? and they which wait at the alter are partakers with the alter</a:t>
            </a:r>
            <a:r>
              <a:rPr lang="en-US" dirty="0" smtClean="0"/>
              <a:t>? </a:t>
            </a:r>
            <a:r>
              <a:rPr lang="en-US" b="1" dirty="0" smtClean="0"/>
              <a:t>14</a:t>
            </a:r>
            <a:r>
              <a:rPr lang="en-US" dirty="0" smtClean="0"/>
              <a:t> </a:t>
            </a:r>
            <a:r>
              <a:rPr lang="en-US" dirty="0"/>
              <a:t>Even so hath the Lord ordained that they which preach the gospel should live of the gospel.</a:t>
            </a:r>
          </a:p>
          <a:p>
            <a:pPr marL="0" indent="0">
              <a:buNone/>
            </a:pPr>
            <a:endParaRPr lang="en-US" dirty="0"/>
          </a:p>
        </p:txBody>
      </p:sp>
      <p:sp>
        <p:nvSpPr>
          <p:cNvPr id="5" name="Text Placeholder 4"/>
          <p:cNvSpPr>
            <a:spLocks noGrp="1"/>
          </p:cNvSpPr>
          <p:nvPr>
            <p:ph type="body" sz="quarter" idx="3"/>
          </p:nvPr>
        </p:nvSpPr>
        <p:spPr>
          <a:xfrm>
            <a:off x="6172200" y="1681163"/>
            <a:ext cx="5394960" cy="823912"/>
          </a:xfrm>
        </p:spPr>
        <p:txBody>
          <a:bodyPr>
            <a:normAutofit/>
          </a:bodyPr>
          <a:lstStyle/>
          <a:p>
            <a:r>
              <a:rPr lang="en-US" sz="3200" dirty="0"/>
              <a:t>1 Corinthians </a:t>
            </a:r>
            <a:r>
              <a:rPr lang="en-US" sz="3200" dirty="0" smtClean="0"/>
              <a:t>9:18 (KJV)</a:t>
            </a:r>
            <a:endParaRPr lang="en-US" sz="3200" dirty="0"/>
          </a:p>
        </p:txBody>
      </p:sp>
      <p:sp>
        <p:nvSpPr>
          <p:cNvPr id="6" name="Content Placeholder 5"/>
          <p:cNvSpPr>
            <a:spLocks noGrp="1"/>
          </p:cNvSpPr>
          <p:nvPr>
            <p:ph sz="quarter" idx="4"/>
          </p:nvPr>
        </p:nvSpPr>
        <p:spPr>
          <a:xfrm>
            <a:off x="6172198" y="2505075"/>
            <a:ext cx="5394960" cy="3684588"/>
          </a:xfrm>
        </p:spPr>
        <p:txBody>
          <a:bodyPr/>
          <a:lstStyle/>
          <a:p>
            <a:pPr marL="0" indent="0" algn="just">
              <a:lnSpc>
                <a:spcPct val="100000"/>
              </a:lnSpc>
              <a:buNone/>
            </a:pPr>
            <a:r>
              <a:rPr lang="en-US" b="1" dirty="0"/>
              <a:t>18</a:t>
            </a:r>
            <a:r>
              <a:rPr lang="en-US" dirty="0"/>
              <a:t> What is my reward then? Verily that, when I preach the gospel, I may make the gospel of Christ without charge, that I abuse not my power in the gospel.</a:t>
            </a:r>
          </a:p>
        </p:txBody>
      </p:sp>
    </p:spTree>
    <p:extLst>
      <p:ext uri="{BB962C8B-B14F-4D97-AF65-F5344CB8AC3E}">
        <p14:creationId xmlns:p14="http://schemas.microsoft.com/office/powerpoint/2010/main" val="23902439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110000" b="-5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lstStyle/>
          <a:p>
            <a:pPr algn="just">
              <a:lnSpc>
                <a:spcPct val="108000"/>
              </a:lnSpc>
            </a:pPr>
            <a:r>
              <a:rPr lang="en-US" dirty="0" smtClean="0"/>
              <a:t>Alma 16:40-43 </a:t>
            </a:r>
            <a:r>
              <a:rPr lang="en-US" dirty="0" smtClean="0"/>
              <a:t>(Book </a:t>
            </a:r>
            <a:r>
              <a:rPr lang="en-US" dirty="0"/>
              <a:t>of Mormon)</a:t>
            </a:r>
            <a:endParaRPr lang="en-US" dirty="0"/>
          </a:p>
        </p:txBody>
      </p:sp>
      <p:sp>
        <p:nvSpPr>
          <p:cNvPr id="3" name="Content Placeholder 2"/>
          <p:cNvSpPr>
            <a:spLocks noGrp="1"/>
          </p:cNvSpPr>
          <p:nvPr>
            <p:ph idx="1"/>
          </p:nvPr>
        </p:nvSpPr>
        <p:spPr>
          <a:xfrm>
            <a:off x="544010" y="1370964"/>
            <a:ext cx="11010900" cy="5296053"/>
          </a:xfrm>
        </p:spPr>
        <p:txBody>
          <a:bodyPr>
            <a:normAutofit/>
          </a:bodyPr>
          <a:lstStyle/>
          <a:p>
            <a:pPr marL="0" indent="0" algn="just">
              <a:lnSpc>
                <a:spcPct val="100000"/>
              </a:lnSpc>
              <a:buNone/>
            </a:pPr>
            <a:r>
              <a:rPr lang="en-US" sz="2600" b="1" dirty="0"/>
              <a:t>40</a:t>
            </a:r>
            <a:r>
              <a:rPr lang="en-US" sz="2600" dirty="0"/>
              <a:t> Now Alma said unto him, Thou knowest that we do not glut ourselves upon the labors of this people; for behold, I have labored even from the commencement of the reign of the Judges, until now, with mine own hands, for my support, notwithstanding my many travels round about the land, to declare the word of God unto my people</a:t>
            </a:r>
            <a:r>
              <a:rPr lang="en-US" sz="2600" dirty="0" smtClean="0"/>
              <a:t>. </a:t>
            </a:r>
            <a:r>
              <a:rPr lang="en-US" sz="2600" b="1" dirty="0" smtClean="0"/>
              <a:t>41</a:t>
            </a:r>
            <a:r>
              <a:rPr lang="en-US" sz="2600" dirty="0" smtClean="0"/>
              <a:t> </a:t>
            </a:r>
            <a:r>
              <a:rPr lang="en-US" sz="2600" dirty="0"/>
              <a:t>And notwithstanding the many labors which I have performed in the church, I have never received so much as even one </a:t>
            </a:r>
            <a:r>
              <a:rPr lang="en-US" sz="2600" dirty="0" err="1"/>
              <a:t>senine</a:t>
            </a:r>
            <a:r>
              <a:rPr lang="en-US" sz="2600" dirty="0"/>
              <a:t> for my labor; neither has any of my brethren, save it were in the judgment seat; and then we have received only according to law, for our time</a:t>
            </a:r>
            <a:r>
              <a:rPr lang="en-US" sz="2600" dirty="0" smtClean="0"/>
              <a:t>. </a:t>
            </a:r>
            <a:r>
              <a:rPr lang="en-US" sz="2600" b="1" dirty="0" smtClean="0"/>
              <a:t>42</a:t>
            </a:r>
            <a:r>
              <a:rPr lang="en-US" sz="2600" dirty="0" smtClean="0"/>
              <a:t> </a:t>
            </a:r>
            <a:r>
              <a:rPr lang="en-US" sz="2600" dirty="0"/>
              <a:t>And now if we do not receive anything for our labors in the church, what doth it profit us to labor in the church, save it were to declare the truth, that we may have rejoicings in the joy of our brethren</a:t>
            </a:r>
            <a:r>
              <a:rPr lang="en-US" sz="2600" dirty="0" smtClean="0"/>
              <a:t>? </a:t>
            </a:r>
            <a:r>
              <a:rPr lang="en-US" sz="2600" b="1" dirty="0" smtClean="0"/>
              <a:t>43</a:t>
            </a:r>
            <a:r>
              <a:rPr lang="en-US" sz="2600" dirty="0" smtClean="0"/>
              <a:t> </a:t>
            </a:r>
            <a:r>
              <a:rPr lang="en-US" sz="2600" dirty="0"/>
              <a:t>Then why sayest thou that we preach unto this people to get gain, when thou of thyself knowest that we receive no gain?</a:t>
            </a:r>
          </a:p>
        </p:txBody>
      </p:sp>
      <p:pic>
        <p:nvPicPr>
          <p:cNvPr id="4" name="Picture 3">
            <a:hlinkClick r:id="rId4" action="ppaction://hlinksldjump"/>
          </p:cNvPr>
          <p:cNvPicPr>
            <a:picLocks noChangeAspect="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backgroundRemoval t="0" b="97782" l="633" r="100000">
                        <a14:foregroundMark x1="69409" y1="68207" x2="69409" y2="68207"/>
                        <a14:foregroundMark x1="55274" y1="72643" x2="55274" y2="72643"/>
                        <a14:foregroundMark x1="43460" y1="79482" x2="43460" y2="79482"/>
                        <a14:foregroundMark x1="31013" y1="80776" x2="31013" y2="80776"/>
                      </a14:backgroundRemoval>
                    </a14:imgEffect>
                  </a14:imgLayer>
                </a14:imgProps>
              </a:ext>
              <a:ext uri="{28A0092B-C50C-407E-A947-70E740481C1C}">
                <a14:useLocalDpi xmlns:a14="http://schemas.microsoft.com/office/drawing/2010/main" val="0"/>
              </a:ext>
            </a:extLst>
          </a:blip>
          <a:stretch>
            <a:fillRect/>
          </a:stretch>
        </p:blipFill>
        <p:spPr>
          <a:xfrm>
            <a:off x="11554910" y="6219282"/>
            <a:ext cx="559616" cy="638718"/>
          </a:xfrm>
          <a:prstGeom prst="rect">
            <a:avLst/>
          </a:prstGeom>
        </p:spPr>
      </p:pic>
    </p:spTree>
    <p:extLst>
      <p:ext uri="{BB962C8B-B14F-4D97-AF65-F5344CB8AC3E}">
        <p14:creationId xmlns:p14="http://schemas.microsoft.com/office/powerpoint/2010/main" val="36486871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lnSpc>
                <a:spcPct val="108000"/>
              </a:lnSpc>
            </a:pPr>
            <a:r>
              <a:rPr lang="en-US" dirty="0" smtClean="0"/>
              <a:t>Priesthood of All Believers</a:t>
            </a:r>
            <a:endParaRPr lang="en-US" dirty="0"/>
          </a:p>
        </p:txBody>
      </p:sp>
      <p:sp>
        <p:nvSpPr>
          <p:cNvPr id="3" name="Content Placeholder 2"/>
          <p:cNvSpPr>
            <a:spLocks noGrp="1"/>
          </p:cNvSpPr>
          <p:nvPr>
            <p:ph type="body" idx="1"/>
          </p:nvPr>
        </p:nvSpPr>
        <p:spPr>
          <a:xfrm>
            <a:off x="628016" y="1681163"/>
            <a:ext cx="5369559" cy="823912"/>
          </a:xfrm>
        </p:spPr>
        <p:txBody>
          <a:bodyPr>
            <a:normAutofit/>
          </a:bodyPr>
          <a:lstStyle/>
          <a:p>
            <a:pPr marL="0" indent="0" algn="just">
              <a:lnSpc>
                <a:spcPct val="108000"/>
              </a:lnSpc>
              <a:buNone/>
            </a:pPr>
            <a:r>
              <a:rPr lang="en-US" sz="3200" dirty="0" smtClean="0"/>
              <a:t>1 Peter 2:5, 9</a:t>
            </a:r>
            <a:endParaRPr lang="en-US" sz="3200" dirty="0"/>
          </a:p>
        </p:txBody>
      </p:sp>
      <p:sp>
        <p:nvSpPr>
          <p:cNvPr id="4" name="Content Placeholder 3"/>
          <p:cNvSpPr>
            <a:spLocks noGrp="1"/>
          </p:cNvSpPr>
          <p:nvPr>
            <p:ph sz="half" idx="2"/>
          </p:nvPr>
        </p:nvSpPr>
        <p:spPr>
          <a:xfrm>
            <a:off x="219920" y="2505075"/>
            <a:ext cx="5777656" cy="4196667"/>
          </a:xfrm>
        </p:spPr>
        <p:txBody>
          <a:bodyPr>
            <a:normAutofit lnSpcReduction="10000"/>
          </a:bodyPr>
          <a:lstStyle/>
          <a:p>
            <a:pPr marL="0" indent="0" algn="just">
              <a:lnSpc>
                <a:spcPct val="100000"/>
              </a:lnSpc>
              <a:buNone/>
            </a:pPr>
            <a:r>
              <a:rPr lang="en-US" b="1" dirty="0"/>
              <a:t>5</a:t>
            </a:r>
            <a:r>
              <a:rPr lang="en-US" dirty="0"/>
              <a:t> Ye also, as lively stones, are built up a spiritual house, an holy priesthood, to offer up spiritual sacrifices, acceptable to God by Jesus </a:t>
            </a:r>
            <a:r>
              <a:rPr lang="en-US" dirty="0" smtClean="0"/>
              <a:t>Christ… </a:t>
            </a:r>
            <a:r>
              <a:rPr lang="en-US" b="1" dirty="0" smtClean="0"/>
              <a:t>9</a:t>
            </a:r>
            <a:r>
              <a:rPr lang="en-US" dirty="0" smtClean="0"/>
              <a:t> </a:t>
            </a:r>
            <a:r>
              <a:rPr lang="en-US" dirty="0"/>
              <a:t>But ye are a chosen generation, a royal priesthood, an holy nation, a peculiar people; that ye should shew forth the praises of him who hath called you out of darkness into his </a:t>
            </a:r>
            <a:r>
              <a:rPr lang="en-US" dirty="0" err="1"/>
              <a:t>marvellous</a:t>
            </a:r>
            <a:r>
              <a:rPr lang="en-US" dirty="0"/>
              <a:t> light:</a:t>
            </a:r>
          </a:p>
        </p:txBody>
      </p:sp>
      <p:sp>
        <p:nvSpPr>
          <p:cNvPr id="5" name="Text Placeholder 4"/>
          <p:cNvSpPr>
            <a:spLocks noGrp="1"/>
          </p:cNvSpPr>
          <p:nvPr>
            <p:ph type="body" sz="quarter" idx="3"/>
          </p:nvPr>
        </p:nvSpPr>
        <p:spPr>
          <a:xfrm>
            <a:off x="6172200" y="1681163"/>
            <a:ext cx="5394960" cy="823912"/>
          </a:xfrm>
        </p:spPr>
        <p:txBody>
          <a:bodyPr>
            <a:normAutofit/>
          </a:bodyPr>
          <a:lstStyle/>
          <a:p>
            <a:r>
              <a:rPr lang="en-US" sz="3200" dirty="0" smtClean="0"/>
              <a:t>Acts 6:1-3</a:t>
            </a:r>
            <a:endParaRPr lang="en-US" sz="3200" dirty="0"/>
          </a:p>
        </p:txBody>
      </p:sp>
      <p:sp>
        <p:nvSpPr>
          <p:cNvPr id="6" name="Content Placeholder 5"/>
          <p:cNvSpPr>
            <a:spLocks noGrp="1"/>
          </p:cNvSpPr>
          <p:nvPr>
            <p:ph sz="quarter" idx="4"/>
          </p:nvPr>
        </p:nvSpPr>
        <p:spPr>
          <a:xfrm>
            <a:off x="6172196" y="2505074"/>
            <a:ext cx="5760720" cy="4352926"/>
          </a:xfrm>
        </p:spPr>
        <p:txBody>
          <a:bodyPr>
            <a:noAutofit/>
          </a:bodyPr>
          <a:lstStyle/>
          <a:p>
            <a:pPr marL="0" indent="0" algn="just">
              <a:buNone/>
            </a:pPr>
            <a:r>
              <a:rPr lang="en-US" sz="2400" b="1" dirty="0"/>
              <a:t>1</a:t>
            </a:r>
            <a:r>
              <a:rPr lang="en-US" sz="2400" dirty="0"/>
              <a:t> And in those days, when the number of the disciples was multiplied, there arose a murmuring of the Grecians against the Hebrews, because their widows were neglected in the daily </a:t>
            </a:r>
            <a:r>
              <a:rPr lang="en-US" sz="2400" dirty="0" smtClean="0"/>
              <a:t>ministration. </a:t>
            </a:r>
            <a:r>
              <a:rPr lang="en-US" sz="2400" b="1" dirty="0" smtClean="0"/>
              <a:t>2</a:t>
            </a:r>
            <a:r>
              <a:rPr lang="en-US" sz="2400" dirty="0" smtClean="0"/>
              <a:t> </a:t>
            </a:r>
            <a:r>
              <a:rPr lang="en-US" sz="2400" dirty="0"/>
              <a:t>Then the twelve called the multitude of the disciples unto them, and said, It is not reason that we should leave the word of God, and serve </a:t>
            </a:r>
            <a:r>
              <a:rPr lang="en-US" sz="2400" dirty="0" smtClean="0"/>
              <a:t>tables. </a:t>
            </a:r>
            <a:r>
              <a:rPr lang="en-US" sz="2400" b="1" dirty="0" smtClean="0"/>
              <a:t>3</a:t>
            </a:r>
            <a:r>
              <a:rPr lang="en-US" sz="2400" dirty="0" smtClean="0"/>
              <a:t> </a:t>
            </a:r>
            <a:r>
              <a:rPr lang="en-US" sz="2400" dirty="0"/>
              <a:t>Wherefore, brethren, look ye out among you seven men of honest report, full of the Holy Ghost and wisdom, whom we may appoint over this business.</a:t>
            </a:r>
          </a:p>
        </p:txBody>
      </p:sp>
    </p:spTree>
    <p:extLst>
      <p:ext uri="{BB962C8B-B14F-4D97-AF65-F5344CB8AC3E}">
        <p14:creationId xmlns:p14="http://schemas.microsoft.com/office/powerpoint/2010/main" val="27172305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110000" b="-5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lstStyle/>
          <a:p>
            <a:pPr algn="just">
              <a:lnSpc>
                <a:spcPct val="108000"/>
              </a:lnSpc>
            </a:pPr>
            <a:r>
              <a:rPr lang="en-US" dirty="0" smtClean="0"/>
              <a:t>3 Nephi 3:68-69 </a:t>
            </a:r>
            <a:r>
              <a:rPr lang="en-US" dirty="0" smtClean="0"/>
              <a:t>(Book </a:t>
            </a:r>
            <a:r>
              <a:rPr lang="en-US" dirty="0"/>
              <a:t>of Mormon)</a:t>
            </a:r>
            <a:endParaRPr lang="en-US" dirty="0"/>
          </a:p>
        </p:txBody>
      </p:sp>
      <p:sp>
        <p:nvSpPr>
          <p:cNvPr id="3" name="Content Placeholder 2"/>
          <p:cNvSpPr>
            <a:spLocks noGrp="1"/>
          </p:cNvSpPr>
          <p:nvPr>
            <p:ph idx="1"/>
          </p:nvPr>
        </p:nvSpPr>
        <p:spPr>
          <a:xfrm>
            <a:off x="838200" y="1370965"/>
            <a:ext cx="10515600" cy="2506554"/>
          </a:xfrm>
        </p:spPr>
        <p:txBody>
          <a:bodyPr>
            <a:normAutofit/>
          </a:bodyPr>
          <a:lstStyle/>
          <a:p>
            <a:pPr marL="0" indent="0" algn="just">
              <a:lnSpc>
                <a:spcPct val="100000"/>
              </a:lnSpc>
              <a:buNone/>
            </a:pPr>
            <a:r>
              <a:rPr lang="en-US" sz="2600" b="1" dirty="0"/>
              <a:t>68</a:t>
            </a:r>
            <a:r>
              <a:rPr lang="en-US" sz="2600" dirty="0"/>
              <a:t> Now I would have you remember also, that there were none who were brought unto repentance, who were not baptized with </a:t>
            </a:r>
            <a:r>
              <a:rPr lang="en-US" sz="2600" dirty="0" smtClean="0"/>
              <a:t>water; </a:t>
            </a:r>
            <a:r>
              <a:rPr lang="en-US" sz="2600" b="1" dirty="0" smtClean="0"/>
              <a:t>69</a:t>
            </a:r>
            <a:r>
              <a:rPr lang="en-US" sz="2600" dirty="0" smtClean="0"/>
              <a:t> </a:t>
            </a:r>
            <a:r>
              <a:rPr lang="en-US" sz="2600" dirty="0"/>
              <a:t>Therefore there were </a:t>
            </a:r>
            <a:r>
              <a:rPr lang="en-US" sz="2600" b="1" i="1" u="sng" dirty="0">
                <a:ln>
                  <a:solidFill>
                    <a:sysClr val="windowText" lastClr="000000"/>
                  </a:solidFill>
                </a:ln>
              </a:rPr>
              <a:t>ordained</a:t>
            </a:r>
            <a:r>
              <a:rPr lang="en-US" sz="2600" dirty="0"/>
              <a:t> of Nephi, men unto </a:t>
            </a:r>
            <a:r>
              <a:rPr lang="en-US" sz="2600" b="1" i="1" u="sng" dirty="0">
                <a:ln>
                  <a:solidFill>
                    <a:sysClr val="windowText" lastClr="000000"/>
                  </a:solidFill>
                </a:ln>
              </a:rPr>
              <a:t>this</a:t>
            </a:r>
            <a:r>
              <a:rPr lang="en-US" sz="2600" dirty="0"/>
              <a:t> ministry, that all such as should </a:t>
            </a:r>
            <a:r>
              <a:rPr lang="en-US" sz="2600" b="1" i="1" u="sng" dirty="0">
                <a:ln>
                  <a:solidFill>
                    <a:sysClr val="windowText" lastClr="000000"/>
                  </a:solidFill>
                </a:ln>
              </a:rPr>
              <a:t>come unto them</a:t>
            </a:r>
            <a:r>
              <a:rPr lang="en-US" sz="2600" dirty="0"/>
              <a:t>, should be baptized with water, and this as a witness and a testimony before God, and unto the people, that they had repented and received a remission of their sins.</a:t>
            </a:r>
            <a:endParaRPr lang="en-US" sz="2600" dirty="0"/>
          </a:p>
          <a:p>
            <a:pPr marL="0" indent="0" algn="just">
              <a:lnSpc>
                <a:spcPct val="100000"/>
              </a:lnSpc>
              <a:spcBef>
                <a:spcPts val="0"/>
              </a:spcBef>
              <a:buNone/>
              <a:defRPr/>
            </a:pPr>
            <a:endParaRPr lang="en-US" sz="2400" dirty="0"/>
          </a:p>
        </p:txBody>
      </p:sp>
      <p:pic>
        <p:nvPicPr>
          <p:cNvPr id="4" name="Picture 3">
            <a:hlinkClick r:id="rId4" action="ppaction://hlinksldjump"/>
          </p:cNvPr>
          <p:cNvPicPr>
            <a:picLocks noChangeAspect="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backgroundRemoval t="0" b="97782" l="633" r="100000">
                        <a14:foregroundMark x1="69409" y1="68207" x2="69409" y2="68207"/>
                        <a14:foregroundMark x1="55274" y1="72643" x2="55274" y2="72643"/>
                        <a14:foregroundMark x1="43460" y1="79482" x2="43460" y2="79482"/>
                        <a14:foregroundMark x1="31013" y1="80776" x2="31013" y2="80776"/>
                      </a14:backgroundRemoval>
                    </a14:imgEffect>
                  </a14:imgLayer>
                </a14:imgProps>
              </a:ext>
              <a:ext uri="{28A0092B-C50C-407E-A947-70E740481C1C}">
                <a14:useLocalDpi xmlns:a14="http://schemas.microsoft.com/office/drawing/2010/main" val="0"/>
              </a:ext>
            </a:extLst>
          </a:blip>
          <a:stretch>
            <a:fillRect/>
          </a:stretch>
        </p:blipFill>
        <p:spPr>
          <a:xfrm>
            <a:off x="11554910" y="6219282"/>
            <a:ext cx="559616" cy="638718"/>
          </a:xfrm>
          <a:prstGeom prst="rect">
            <a:avLst/>
          </a:prstGeom>
        </p:spPr>
      </p:pic>
      <p:sp>
        <p:nvSpPr>
          <p:cNvPr id="5" name="Title 1"/>
          <p:cNvSpPr txBox="1">
            <a:spLocks/>
          </p:cNvSpPr>
          <p:nvPr/>
        </p:nvSpPr>
        <p:spPr>
          <a:xfrm>
            <a:off x="838200" y="4028518"/>
            <a:ext cx="105156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8000"/>
              </a:lnSpc>
            </a:pPr>
            <a:r>
              <a:rPr lang="en-US" dirty="0" smtClean="0"/>
              <a:t>Mosiah 9:51 (Book of Mormon)</a:t>
            </a:r>
            <a:endParaRPr lang="en-US" dirty="0"/>
          </a:p>
        </p:txBody>
      </p:sp>
      <p:sp>
        <p:nvSpPr>
          <p:cNvPr id="6" name="Content Placeholder 2"/>
          <p:cNvSpPr txBox="1">
            <a:spLocks/>
          </p:cNvSpPr>
          <p:nvPr/>
        </p:nvSpPr>
        <p:spPr>
          <a:xfrm>
            <a:off x="838200" y="5034358"/>
            <a:ext cx="10515600" cy="16095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600" dirty="0" smtClean="0"/>
              <a:t>51 And it came to pass that Alma, </a:t>
            </a:r>
            <a:r>
              <a:rPr lang="en-US" sz="2600" b="1" i="1" dirty="0" smtClean="0">
                <a:ln>
                  <a:solidFill>
                    <a:sysClr val="windowText" lastClr="000000"/>
                  </a:solidFill>
                </a:ln>
              </a:rPr>
              <a:t>having authority from God</a:t>
            </a:r>
            <a:r>
              <a:rPr lang="en-US" sz="2600" dirty="0" smtClean="0"/>
              <a:t>, ordained priests; even one priest to every fifty of their number did he ordain to preach unto them, and to teach them concerning the things pertaining to the kingdom of God.</a:t>
            </a:r>
            <a:endParaRPr lang="en-US" sz="2400" dirty="0"/>
          </a:p>
        </p:txBody>
      </p:sp>
    </p:spTree>
    <p:extLst>
      <p:ext uri="{BB962C8B-B14F-4D97-AF65-F5344CB8AC3E}">
        <p14:creationId xmlns:p14="http://schemas.microsoft.com/office/powerpoint/2010/main" val="20973215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6000" r="-6000"/>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722181863"/>
              </p:ext>
            </p:extLst>
          </p:nvPr>
        </p:nvGraphicFramePr>
        <p:xfrm>
          <a:off x="348343" y="22382"/>
          <a:ext cx="5544458" cy="51005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 4"/>
          <p:cNvGraphicFramePr/>
          <p:nvPr>
            <p:extLst>
              <p:ext uri="{D42A27DB-BD31-4B8C-83A1-F6EECF244321}">
                <p14:modId xmlns:p14="http://schemas.microsoft.com/office/powerpoint/2010/main" val="3762772681"/>
              </p:ext>
            </p:extLst>
          </p:nvPr>
        </p:nvGraphicFramePr>
        <p:xfrm>
          <a:off x="6342743" y="22382"/>
          <a:ext cx="5544458" cy="510056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6" name="Diagram 5"/>
          <p:cNvGraphicFramePr/>
          <p:nvPr>
            <p:extLst>
              <p:ext uri="{D42A27DB-BD31-4B8C-83A1-F6EECF244321}">
                <p14:modId xmlns:p14="http://schemas.microsoft.com/office/powerpoint/2010/main" val="822464188"/>
              </p:ext>
            </p:extLst>
          </p:nvPr>
        </p:nvGraphicFramePr>
        <p:xfrm>
          <a:off x="3323771" y="4325258"/>
          <a:ext cx="5544458" cy="301897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28034146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t="-9000" r="-1000" b="-9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effectLst>
            <a:outerShdw blurRad="50800" dist="38100" dir="8100000" algn="tr" rotWithShape="0">
              <a:prstClr val="black">
                <a:alpha val="40000"/>
              </a:prstClr>
            </a:outerShdw>
          </a:effectLst>
        </p:spPr>
        <p:txBody>
          <a:bodyPr/>
          <a:lstStyle/>
          <a:p>
            <a:r>
              <a:rPr lang="en-US" b="1" dirty="0">
                <a:ln>
                  <a:solidFill>
                    <a:schemeClr val="tx1"/>
                  </a:solidFill>
                </a:ln>
              </a:rPr>
              <a:t>The Warning Voice</a:t>
            </a:r>
          </a:p>
        </p:txBody>
      </p:sp>
      <p:sp>
        <p:nvSpPr>
          <p:cNvPr id="5" name="Text Placeholder 4"/>
          <p:cNvSpPr>
            <a:spLocks noGrp="1"/>
          </p:cNvSpPr>
          <p:nvPr>
            <p:ph type="body" idx="1"/>
          </p:nvPr>
        </p:nvSpPr>
        <p:spPr>
          <a:xfrm>
            <a:off x="831851" y="4589463"/>
            <a:ext cx="5177064" cy="1500187"/>
          </a:xfrm>
          <a:effectLst>
            <a:outerShdw blurRad="50800" dist="38100" dir="2700000" algn="tl" rotWithShape="0">
              <a:prstClr val="black">
                <a:alpha val="40000"/>
              </a:prstClr>
            </a:outerShdw>
          </a:effectLst>
        </p:spPr>
        <p:txBody>
          <a:bodyPr>
            <a:normAutofit/>
          </a:bodyPr>
          <a:lstStyle/>
          <a:p>
            <a:pPr algn="just"/>
            <a:r>
              <a:rPr lang="en-US" sz="2800" b="1" dirty="0">
                <a:solidFill>
                  <a:schemeClr val="accent4">
                    <a:lumMod val="20000"/>
                    <a:lumOff val="80000"/>
                  </a:schemeClr>
                </a:solidFill>
              </a:rPr>
              <a:t>What ye hear in the ear, that preach ye upon the housetops</a:t>
            </a:r>
          </a:p>
        </p:txBody>
      </p:sp>
    </p:spTree>
    <p:extLst>
      <p:ext uri="{BB962C8B-B14F-4D97-AF65-F5344CB8AC3E}">
        <p14:creationId xmlns:p14="http://schemas.microsoft.com/office/powerpoint/2010/main" val="966559290"/>
      </p:ext>
    </p:extLst>
  </p:cSld>
  <p:clrMapOvr>
    <a:masterClrMapping/>
  </p:clrMapOvr>
  <mc:AlternateContent xmlns:mc="http://schemas.openxmlformats.org/markup-compatibility/2006" xmlns:p14="http://schemas.microsoft.com/office/powerpoint/2010/main">
    <mc:Choice Requires="p14">
      <p:transition spd="slow" p14:dur="2750">
        <p14:reveal/>
      </p:transition>
    </mc:Choice>
    <mc:Fallback xmlns="">
      <p:transition spd="slow">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1000" t="-9000" r="-1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8578" y="365125"/>
            <a:ext cx="11134845" cy="1005840"/>
          </a:xfrm>
        </p:spPr>
        <p:txBody>
          <a:bodyPr/>
          <a:lstStyle/>
          <a:p>
            <a:pPr algn="just">
              <a:lnSpc>
                <a:spcPct val="108000"/>
              </a:lnSpc>
            </a:pPr>
            <a:r>
              <a:rPr lang="en-US" dirty="0"/>
              <a:t>Ezekiel 33:1-6 (KJV) </a:t>
            </a:r>
          </a:p>
        </p:txBody>
      </p:sp>
      <p:sp>
        <p:nvSpPr>
          <p:cNvPr id="3" name="Content Placeholder 2"/>
          <p:cNvSpPr>
            <a:spLocks noGrp="1"/>
          </p:cNvSpPr>
          <p:nvPr>
            <p:ph idx="1"/>
          </p:nvPr>
        </p:nvSpPr>
        <p:spPr>
          <a:xfrm>
            <a:off x="528578" y="1370964"/>
            <a:ext cx="11134845" cy="5631720"/>
          </a:xfrm>
        </p:spPr>
        <p:txBody>
          <a:bodyPr>
            <a:normAutofit/>
          </a:bodyPr>
          <a:lstStyle/>
          <a:p>
            <a:pPr marL="0" indent="0" algn="just">
              <a:lnSpc>
                <a:spcPct val="100000"/>
              </a:lnSpc>
              <a:buNone/>
            </a:pPr>
            <a:r>
              <a:rPr lang="en-US" sz="2700" b="1" dirty="0"/>
              <a:t>1 </a:t>
            </a:r>
            <a:r>
              <a:rPr lang="en-US" sz="2700" dirty="0"/>
              <a:t>Again the word of the LORD came unto me, saying, </a:t>
            </a:r>
            <a:r>
              <a:rPr lang="en-US" sz="2700" b="1" dirty="0"/>
              <a:t>2 </a:t>
            </a:r>
            <a:r>
              <a:rPr lang="en-US" sz="2700" dirty="0"/>
              <a:t>Son of man, speak to the children of thy people, and say unto them, When I bring the sword upon a land, if the people of the land take a man of their coasts, and set him for their watchman: </a:t>
            </a:r>
            <a:r>
              <a:rPr lang="en-US" sz="2700" b="1" dirty="0"/>
              <a:t>3 </a:t>
            </a:r>
            <a:r>
              <a:rPr lang="en-US" sz="2700" dirty="0"/>
              <a:t>If when he seeth the sword come upon the land, he blow the trumpet, and warn the people; </a:t>
            </a:r>
            <a:r>
              <a:rPr lang="en-US" sz="2700" b="1" dirty="0"/>
              <a:t>4 </a:t>
            </a:r>
            <a:r>
              <a:rPr lang="en-US" sz="2700" dirty="0"/>
              <a:t>Then whosoever heareth the sound of the trumpet, and taketh not warning; if the sword come, and take him away, his blood shall be upon his own head. </a:t>
            </a:r>
            <a:r>
              <a:rPr lang="en-US" sz="2700" b="1" dirty="0"/>
              <a:t>5 </a:t>
            </a:r>
            <a:r>
              <a:rPr lang="en-US" sz="2700" dirty="0"/>
              <a:t>He heard the sound of the trumpet, and took not warning; his blood shall be upon him. But he that taketh warning shall </a:t>
            </a:r>
            <a:r>
              <a:rPr lang="en-US" sz="2700" b="1" i="1" u="sng" dirty="0">
                <a:ln>
                  <a:solidFill>
                    <a:schemeClr val="tx1"/>
                  </a:solidFill>
                </a:ln>
              </a:rPr>
              <a:t>deliver his soul</a:t>
            </a:r>
            <a:r>
              <a:rPr lang="en-US" sz="2700" dirty="0"/>
              <a:t>. </a:t>
            </a:r>
            <a:r>
              <a:rPr lang="en-US" sz="2700" b="1" dirty="0"/>
              <a:t>6 </a:t>
            </a:r>
            <a:r>
              <a:rPr lang="en-US" sz="2700" dirty="0"/>
              <a:t>But if the watchman see the sword come, and blow not the trumpet, and the people be not warned; if the sword come, and take any person from among them, he is taken away in his iniquity; but his blood will I require </a:t>
            </a:r>
            <a:r>
              <a:rPr lang="en-US" sz="2700" b="1" i="1" u="sng" dirty="0">
                <a:ln>
                  <a:solidFill>
                    <a:schemeClr val="tx1"/>
                  </a:solidFill>
                </a:ln>
              </a:rPr>
              <a:t>at the watchman's hand</a:t>
            </a:r>
            <a:r>
              <a:rPr lang="en-US" sz="2700" dirty="0"/>
              <a:t>.</a:t>
            </a:r>
          </a:p>
        </p:txBody>
      </p:sp>
    </p:spTree>
    <p:extLst>
      <p:ext uri="{BB962C8B-B14F-4D97-AF65-F5344CB8AC3E}">
        <p14:creationId xmlns:p14="http://schemas.microsoft.com/office/powerpoint/2010/main" val="1152344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1000" t="-9000" r="-1000" b="-9000"/>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604295" y="365125"/>
            <a:ext cx="10983410" cy="10058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Luke 21:25-28, 34-36(KJV)</a:t>
            </a:r>
          </a:p>
        </p:txBody>
      </p:sp>
      <p:sp>
        <p:nvSpPr>
          <p:cNvPr id="9" name="Content Placeholder 2"/>
          <p:cNvSpPr txBox="1">
            <a:spLocks/>
          </p:cNvSpPr>
          <p:nvPr/>
        </p:nvSpPr>
        <p:spPr>
          <a:xfrm>
            <a:off x="604295" y="1232064"/>
            <a:ext cx="10983410" cy="52729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2700" b="1" dirty="0"/>
              <a:t>25</a:t>
            </a:r>
            <a:r>
              <a:rPr lang="en-US" sz="2700" dirty="0"/>
              <a:t> And there shall be </a:t>
            </a:r>
            <a:r>
              <a:rPr lang="en-US" sz="2700" b="1" i="1" u="sng" dirty="0">
                <a:ln>
                  <a:solidFill>
                    <a:sysClr val="windowText" lastClr="000000"/>
                  </a:solidFill>
                </a:ln>
              </a:rPr>
              <a:t>signs</a:t>
            </a:r>
            <a:r>
              <a:rPr lang="en-US" sz="2700" dirty="0"/>
              <a:t> in the sun, and in the moon, and in the stars; and upon the earth distress of nations, with perplexity; the sea and the waves roaring; </a:t>
            </a:r>
            <a:r>
              <a:rPr lang="en-US" sz="2700" b="1" dirty="0"/>
              <a:t>26</a:t>
            </a:r>
            <a:r>
              <a:rPr lang="en-US" sz="2700" dirty="0"/>
              <a:t> Men's hearts failing them for fear, and for looking after those things which are coming on the earth: for the powers of heaven shall be shaken. </a:t>
            </a:r>
            <a:r>
              <a:rPr lang="en-US" sz="2700" b="1" dirty="0"/>
              <a:t>27</a:t>
            </a:r>
            <a:r>
              <a:rPr lang="en-US" sz="2700" dirty="0"/>
              <a:t> And then shall they see the Son of man coming in a cloud with power and great glory. </a:t>
            </a:r>
            <a:r>
              <a:rPr lang="en-US" sz="2700" b="1" dirty="0"/>
              <a:t>28</a:t>
            </a:r>
            <a:r>
              <a:rPr lang="en-US" sz="2700" dirty="0"/>
              <a:t> And when these things begin to come to pass, then </a:t>
            </a:r>
            <a:r>
              <a:rPr lang="en-US" sz="2700" b="1" i="1" u="sng" dirty="0">
                <a:ln>
                  <a:solidFill>
                    <a:sysClr val="windowText" lastClr="000000"/>
                  </a:solidFill>
                </a:ln>
              </a:rPr>
              <a:t>look up</a:t>
            </a:r>
            <a:r>
              <a:rPr lang="en-US" sz="2700" dirty="0"/>
              <a:t>, and </a:t>
            </a:r>
            <a:r>
              <a:rPr lang="en-US" sz="2700" b="1" i="1" u="sng" dirty="0">
                <a:ln>
                  <a:solidFill>
                    <a:sysClr val="windowText" lastClr="000000"/>
                  </a:solidFill>
                </a:ln>
              </a:rPr>
              <a:t>lift up</a:t>
            </a:r>
            <a:r>
              <a:rPr lang="en-US" sz="2700" dirty="0"/>
              <a:t> your heads; for your </a:t>
            </a:r>
            <a:r>
              <a:rPr lang="en-US" sz="2700" b="1" i="1" dirty="0">
                <a:ln>
                  <a:solidFill>
                    <a:sysClr val="windowText" lastClr="000000"/>
                  </a:solidFill>
                </a:ln>
              </a:rPr>
              <a:t>redemption draweth nigh</a:t>
            </a:r>
            <a:r>
              <a:rPr lang="en-US" sz="2700" dirty="0"/>
              <a:t>… </a:t>
            </a:r>
            <a:r>
              <a:rPr lang="en-US" sz="2700" b="1" dirty="0"/>
              <a:t>34</a:t>
            </a:r>
            <a:r>
              <a:rPr lang="en-US" sz="2700" dirty="0"/>
              <a:t> And take heed to yourselves, lest at any time your hearts be overcharged with surfeiting, and drunkenness, and cares of this life, and so that day come upon you </a:t>
            </a:r>
            <a:r>
              <a:rPr lang="en-US" sz="2700" b="1" i="1" u="sng" dirty="0">
                <a:ln>
                  <a:solidFill>
                    <a:sysClr val="windowText" lastClr="000000"/>
                  </a:solidFill>
                </a:ln>
              </a:rPr>
              <a:t>unawares</a:t>
            </a:r>
            <a:r>
              <a:rPr lang="en-US" sz="2700" dirty="0"/>
              <a:t>. </a:t>
            </a:r>
            <a:r>
              <a:rPr lang="en-US" sz="2700" b="1" dirty="0"/>
              <a:t>35</a:t>
            </a:r>
            <a:r>
              <a:rPr lang="en-US" sz="2700" dirty="0"/>
              <a:t> For as a </a:t>
            </a:r>
            <a:r>
              <a:rPr lang="en-US" sz="2700" b="1" i="1" u="sng" dirty="0">
                <a:ln>
                  <a:solidFill>
                    <a:sysClr val="windowText" lastClr="000000"/>
                  </a:solidFill>
                </a:ln>
              </a:rPr>
              <a:t>snare</a:t>
            </a:r>
            <a:r>
              <a:rPr lang="en-US" sz="2700" dirty="0"/>
              <a:t> shall it come on </a:t>
            </a:r>
            <a:r>
              <a:rPr lang="en-US" sz="2700" b="1" i="1" u="sng" dirty="0">
                <a:ln>
                  <a:solidFill>
                    <a:sysClr val="windowText" lastClr="000000"/>
                  </a:solidFill>
                </a:ln>
              </a:rPr>
              <a:t>all</a:t>
            </a:r>
            <a:r>
              <a:rPr lang="en-US" sz="2700" dirty="0"/>
              <a:t> them that dwell on the face of the whole earth. </a:t>
            </a:r>
            <a:r>
              <a:rPr lang="en-US" sz="2700" b="1" dirty="0"/>
              <a:t>36</a:t>
            </a:r>
            <a:r>
              <a:rPr lang="en-US" sz="2700" dirty="0"/>
              <a:t> Watch ye therefore, and pray always, that ye may be accounted worthy to escape all these things that shall come to pass, and to stand before the Son of man.</a:t>
            </a:r>
          </a:p>
        </p:txBody>
      </p:sp>
    </p:spTree>
    <p:extLst>
      <p:ext uri="{BB962C8B-B14F-4D97-AF65-F5344CB8AC3E}">
        <p14:creationId xmlns:p14="http://schemas.microsoft.com/office/powerpoint/2010/main" val="93917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76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FFC000"/>
                </a:solidFill>
                <a:effectLst>
                  <a:outerShdw blurRad="50800" dist="38100" dir="2700000" algn="tl" rotWithShape="0">
                    <a:prstClr val="black">
                      <a:alpha val="40000"/>
                    </a:prstClr>
                  </a:outerShdw>
                </a:effectLst>
              </a:rPr>
              <a:t>Kingdom of God</a:t>
            </a:r>
          </a:p>
        </p:txBody>
      </p:sp>
      <p:sp>
        <p:nvSpPr>
          <p:cNvPr id="5" name="Text Placeholder 4"/>
          <p:cNvSpPr>
            <a:spLocks noGrp="1"/>
          </p:cNvSpPr>
          <p:nvPr>
            <p:ph type="body" idx="1"/>
          </p:nvPr>
        </p:nvSpPr>
        <p:spPr>
          <a:xfrm>
            <a:off x="831850" y="4589462"/>
            <a:ext cx="5559425" cy="2268537"/>
          </a:xfrm>
        </p:spPr>
        <p:txBody>
          <a:bodyPr>
            <a:normAutofit/>
          </a:bodyPr>
          <a:lstStyle/>
          <a:p>
            <a:r>
              <a:rPr lang="en-US" sz="2800" b="1" dirty="0">
                <a:solidFill>
                  <a:schemeClr val="bg1"/>
                </a:solidFill>
                <a:effectLst>
                  <a:outerShdw blurRad="50800" dist="38100" dir="2700000" algn="tl" rotWithShape="0">
                    <a:prstClr val="black">
                      <a:alpha val="40000"/>
                    </a:prstClr>
                  </a:outerShdw>
                </a:effectLst>
              </a:rPr>
              <a:t>Luke 4:43 </a:t>
            </a:r>
            <a:r>
              <a:rPr lang="en-US" sz="2800" dirty="0">
                <a:solidFill>
                  <a:schemeClr val="bg1"/>
                </a:solidFill>
                <a:effectLst>
                  <a:outerShdw blurRad="50800" dist="38100" dir="2700000" algn="tl" rotWithShape="0">
                    <a:prstClr val="black">
                      <a:alpha val="40000"/>
                    </a:prstClr>
                  </a:outerShdw>
                </a:effectLst>
              </a:rPr>
              <a:t>And He said unto them, I must preach the kingdom of God to other cities also: for </a:t>
            </a:r>
            <a:r>
              <a:rPr lang="en-US" sz="2800" b="1" i="1" u="sng" dirty="0">
                <a:solidFill>
                  <a:schemeClr val="bg1"/>
                </a:solidFill>
                <a:effectLst>
                  <a:outerShdw blurRad="50800" dist="38100" dir="2700000" algn="tl" rotWithShape="0">
                    <a:prstClr val="black">
                      <a:alpha val="40000"/>
                    </a:prstClr>
                  </a:outerShdw>
                </a:effectLst>
              </a:rPr>
              <a:t>therefore am I sent</a:t>
            </a:r>
            <a:r>
              <a:rPr lang="en-US" sz="2800" dirty="0">
                <a:solidFill>
                  <a:schemeClr val="bg1"/>
                </a:solidFill>
                <a:effectLst>
                  <a:outerShdw blurRad="50800" dist="38100" dir="2700000" algn="tl" rotWithShape="0">
                    <a:prstClr val="black">
                      <a:alpha val="40000"/>
                    </a:prstClr>
                  </a:outerShdw>
                </a:effectLst>
              </a:rPr>
              <a:t>.</a:t>
            </a:r>
          </a:p>
        </p:txBody>
      </p:sp>
    </p:spTree>
    <p:extLst>
      <p:ext uri="{BB962C8B-B14F-4D97-AF65-F5344CB8AC3E}">
        <p14:creationId xmlns:p14="http://schemas.microsoft.com/office/powerpoint/2010/main" val="557186848"/>
      </p:ext>
    </p:extLst>
  </p:cSld>
  <p:clrMapOvr>
    <a:masterClrMapping/>
  </p:clrMapOvr>
  <mc:AlternateContent xmlns:mc="http://schemas.openxmlformats.org/markup-compatibility/2006" xmlns:p14="http://schemas.microsoft.com/office/powerpoint/2010/main">
    <mc:Choice Requires="p14">
      <p:transition spd="slow" p14:dur="2750">
        <p14:reveal/>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1000" t="-9000" r="-1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3297" y="304165"/>
            <a:ext cx="11204448" cy="1005840"/>
          </a:xfrm>
        </p:spPr>
        <p:txBody>
          <a:bodyPr/>
          <a:lstStyle/>
          <a:p>
            <a:pPr algn="just">
              <a:lnSpc>
                <a:spcPct val="108000"/>
              </a:lnSpc>
            </a:pPr>
            <a:r>
              <a:rPr lang="en-US" dirty="0"/>
              <a:t>Hebrews 12:22-29 (KJV) </a:t>
            </a:r>
          </a:p>
        </p:txBody>
      </p:sp>
      <p:sp>
        <p:nvSpPr>
          <p:cNvPr id="3" name="Content Placeholder 2"/>
          <p:cNvSpPr>
            <a:spLocks noGrp="1"/>
          </p:cNvSpPr>
          <p:nvPr>
            <p:ph idx="1"/>
          </p:nvPr>
        </p:nvSpPr>
        <p:spPr>
          <a:xfrm>
            <a:off x="463297" y="1249044"/>
            <a:ext cx="11204448" cy="5371212"/>
          </a:xfrm>
        </p:spPr>
        <p:txBody>
          <a:bodyPr>
            <a:noAutofit/>
          </a:bodyPr>
          <a:lstStyle/>
          <a:p>
            <a:pPr marL="0" indent="0" algn="just">
              <a:lnSpc>
                <a:spcPct val="100000"/>
              </a:lnSpc>
              <a:buNone/>
            </a:pPr>
            <a:r>
              <a:rPr lang="en-US" sz="2700" dirty="0"/>
              <a:t>22 But ye are come unto mount Sion, and unto the city of the living God, the heavenly Jerusalem, and to an innumerable company of angels, 23 …and to God the Judge of all… 24 And to Jesus the mediator of the new covenant… 25 See that ye refuse not him [Jesus] that speaketh. For if they escaped not who refused him [Moses] that spake on earth, much more shall not we escape, if we turn away from him that speaketh from heaven: 26 Whose voice then shook the earth: but now he hath promised, saying, Yet once more I shake not the earth only, but also heaven. 27 And this word, Yet once more, </a:t>
            </a:r>
            <a:r>
              <a:rPr lang="en-US" sz="2700" dirty="0" err="1"/>
              <a:t>signifieth</a:t>
            </a:r>
            <a:r>
              <a:rPr lang="en-US" sz="2700" dirty="0"/>
              <a:t> the removing of those things that are shaken, as of things that are made, that those things which cannot be shaken may remain. 28 Wherefore we receiving a kingdom which cannot be moved, let us have grace, whereby we may serve God acceptably with reverence and godly fear: 29 For our God is a consuming fire.</a:t>
            </a:r>
          </a:p>
        </p:txBody>
      </p:sp>
    </p:spTree>
    <p:extLst>
      <p:ext uri="{BB962C8B-B14F-4D97-AF65-F5344CB8AC3E}">
        <p14:creationId xmlns:p14="http://schemas.microsoft.com/office/powerpoint/2010/main" val="3627501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6000" r="-6000"/>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549588184"/>
              </p:ext>
            </p:extLst>
          </p:nvPr>
        </p:nvGraphicFramePr>
        <p:xfrm>
          <a:off x="348343" y="22382"/>
          <a:ext cx="5544458" cy="51005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 4"/>
          <p:cNvGraphicFramePr/>
          <p:nvPr>
            <p:extLst>
              <p:ext uri="{D42A27DB-BD31-4B8C-83A1-F6EECF244321}">
                <p14:modId xmlns:p14="http://schemas.microsoft.com/office/powerpoint/2010/main" val="3762772681"/>
              </p:ext>
            </p:extLst>
          </p:nvPr>
        </p:nvGraphicFramePr>
        <p:xfrm>
          <a:off x="6342743" y="22382"/>
          <a:ext cx="5544458" cy="510056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6" name="Diagram 5"/>
          <p:cNvGraphicFramePr/>
          <p:nvPr>
            <p:extLst>
              <p:ext uri="{D42A27DB-BD31-4B8C-83A1-F6EECF244321}">
                <p14:modId xmlns:p14="http://schemas.microsoft.com/office/powerpoint/2010/main" val="822464188"/>
              </p:ext>
            </p:extLst>
          </p:nvPr>
        </p:nvGraphicFramePr>
        <p:xfrm>
          <a:off x="3323771" y="4325258"/>
          <a:ext cx="5544458" cy="301897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16248416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effectLst>
            <a:outerShdw blurRad="50800" dist="38100" algn="l" rotWithShape="0">
              <a:prstClr val="black">
                <a:alpha val="40000"/>
              </a:prstClr>
            </a:outerShdw>
          </a:effectLst>
        </p:spPr>
        <p:txBody>
          <a:bodyPr/>
          <a:lstStyle/>
          <a:p>
            <a:r>
              <a:rPr lang="en-US" b="1" dirty="0">
                <a:ln>
                  <a:solidFill>
                    <a:schemeClr val="tx1"/>
                  </a:solidFill>
                </a:ln>
              </a:rPr>
              <a:t>The Kingdom on Earth</a:t>
            </a:r>
          </a:p>
        </p:txBody>
      </p:sp>
      <p:sp>
        <p:nvSpPr>
          <p:cNvPr id="5" name="Subtitle 4"/>
          <p:cNvSpPr>
            <a:spLocks noGrp="1"/>
          </p:cNvSpPr>
          <p:nvPr>
            <p:ph type="subTitle" idx="1"/>
          </p:nvPr>
        </p:nvSpPr>
        <p:spPr>
          <a:effectLst>
            <a:outerShdw blurRad="50800" dist="38100" algn="l" rotWithShape="0">
              <a:prstClr val="black">
                <a:alpha val="40000"/>
              </a:prstClr>
            </a:outerShdw>
          </a:effectLst>
        </p:spPr>
        <p:txBody>
          <a:bodyPr>
            <a:normAutofit/>
          </a:bodyPr>
          <a:lstStyle/>
          <a:p>
            <a:r>
              <a:rPr lang="en-US" sz="2800" b="1" dirty="0"/>
              <a:t>Seek Ye First the Kingdom of God</a:t>
            </a:r>
          </a:p>
        </p:txBody>
      </p:sp>
    </p:spTree>
    <p:extLst>
      <p:ext uri="{BB962C8B-B14F-4D97-AF65-F5344CB8AC3E}">
        <p14:creationId xmlns:p14="http://schemas.microsoft.com/office/powerpoint/2010/main" val="4154260808"/>
      </p:ext>
    </p:extLst>
  </p:cSld>
  <p:clrMapOvr>
    <a:masterClrMapping/>
  </p:clrMapOvr>
  <mc:AlternateContent xmlns:mc="http://schemas.openxmlformats.org/markup-compatibility/2006" xmlns:p14="http://schemas.microsoft.com/office/powerpoint/2010/main">
    <mc:Choice Requires="p14">
      <p:transition spd="slow" p14:dur="2750">
        <p14:reveal/>
      </p:transition>
    </mc:Choice>
    <mc:Fallback xmlns="">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3000" b="-3000"/>
          </a:stretch>
        </a:blipFill>
        <a:effectLst/>
      </p:bgPr>
    </p:bg>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962940672"/>
              </p:ext>
            </p:extLst>
          </p:nvPr>
        </p:nvGraphicFramePr>
        <p:xfrm>
          <a:off x="2438400" y="507207"/>
          <a:ext cx="7315200" cy="5843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429467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lstStyle/>
          <a:p>
            <a:r>
              <a:rPr lang="en-US" dirty="0"/>
              <a:t>Matthew 6:9-10 (KJV)</a:t>
            </a:r>
          </a:p>
        </p:txBody>
      </p:sp>
      <p:sp>
        <p:nvSpPr>
          <p:cNvPr id="3" name="Content Placeholder 2"/>
          <p:cNvSpPr>
            <a:spLocks noGrp="1"/>
          </p:cNvSpPr>
          <p:nvPr>
            <p:ph idx="1"/>
          </p:nvPr>
        </p:nvSpPr>
        <p:spPr>
          <a:xfrm>
            <a:off x="838200" y="1370965"/>
            <a:ext cx="10515600" cy="1603347"/>
          </a:xfrm>
        </p:spPr>
        <p:txBody>
          <a:bodyPr>
            <a:normAutofit/>
          </a:bodyPr>
          <a:lstStyle/>
          <a:p>
            <a:pPr marL="0" indent="0" algn="just">
              <a:lnSpc>
                <a:spcPct val="100000"/>
              </a:lnSpc>
              <a:buNone/>
            </a:pPr>
            <a:r>
              <a:rPr lang="en-US" b="1" dirty="0"/>
              <a:t>9 </a:t>
            </a:r>
            <a:r>
              <a:rPr lang="en-US" dirty="0"/>
              <a:t>After this manner therefore pray ye: Our Father which are in heaven, Hallowed be thy name. </a:t>
            </a:r>
            <a:r>
              <a:rPr lang="en-US" b="1" dirty="0"/>
              <a:t>10 </a:t>
            </a:r>
            <a:r>
              <a:rPr lang="en-US" dirty="0"/>
              <a:t>Thy kingdom come. Thy will be done </a:t>
            </a:r>
            <a:r>
              <a:rPr lang="en-US" b="1" i="1" u="sng" dirty="0">
                <a:ln>
                  <a:solidFill>
                    <a:sysClr val="windowText" lastClr="000000"/>
                  </a:solidFill>
                </a:ln>
              </a:rPr>
              <a:t>in earth</a:t>
            </a:r>
            <a:r>
              <a:rPr lang="en-US" dirty="0"/>
              <a:t>, as it is </a:t>
            </a:r>
            <a:r>
              <a:rPr lang="en-US" b="1" i="1" u="sng" dirty="0">
                <a:ln>
                  <a:solidFill>
                    <a:sysClr val="windowText" lastClr="000000"/>
                  </a:solidFill>
                </a:ln>
              </a:rPr>
              <a:t>in heaven</a:t>
            </a:r>
            <a:r>
              <a:rPr lang="en-US" dirty="0"/>
              <a:t>.</a:t>
            </a:r>
          </a:p>
          <a:p>
            <a:pPr marL="0" indent="0" algn="just">
              <a:lnSpc>
                <a:spcPct val="100000"/>
              </a:lnSpc>
              <a:buNone/>
            </a:pPr>
            <a:endParaRPr lang="en-US" dirty="0"/>
          </a:p>
        </p:txBody>
      </p:sp>
      <p:sp>
        <p:nvSpPr>
          <p:cNvPr id="4" name="Title 1"/>
          <p:cNvSpPr txBox="1">
            <a:spLocks/>
          </p:cNvSpPr>
          <p:nvPr/>
        </p:nvSpPr>
        <p:spPr>
          <a:xfrm>
            <a:off x="838200" y="2974312"/>
            <a:ext cx="105156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Matthew 5:5 (KJV) </a:t>
            </a:r>
          </a:p>
        </p:txBody>
      </p:sp>
      <p:sp>
        <p:nvSpPr>
          <p:cNvPr id="5" name="Content Placeholder 2"/>
          <p:cNvSpPr txBox="1">
            <a:spLocks/>
          </p:cNvSpPr>
          <p:nvPr/>
        </p:nvSpPr>
        <p:spPr>
          <a:xfrm>
            <a:off x="838200" y="3980152"/>
            <a:ext cx="10515600" cy="16033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b="1" dirty="0"/>
              <a:t>5 </a:t>
            </a:r>
            <a:r>
              <a:rPr lang="en-US" dirty="0"/>
              <a:t>Blessed are the meek: for they shall </a:t>
            </a:r>
            <a:r>
              <a:rPr lang="en-US" b="1" i="1" u="sng" dirty="0">
                <a:ln>
                  <a:solidFill>
                    <a:sysClr val="windowText" lastClr="000000"/>
                  </a:solidFill>
                </a:ln>
              </a:rPr>
              <a:t>inherit the earth</a:t>
            </a:r>
            <a:r>
              <a:rPr lang="en-US" dirty="0"/>
              <a:t>.</a:t>
            </a:r>
          </a:p>
        </p:txBody>
      </p:sp>
    </p:spTree>
    <p:extLst>
      <p:ext uri="{BB962C8B-B14F-4D97-AF65-F5344CB8AC3E}">
        <p14:creationId xmlns:p14="http://schemas.microsoft.com/office/powerpoint/2010/main" val="9879179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lstStyle/>
          <a:p>
            <a:r>
              <a:rPr lang="en-US" dirty="0"/>
              <a:t>Daniel 2:44-45 (KJV)</a:t>
            </a:r>
          </a:p>
        </p:txBody>
      </p:sp>
      <p:sp>
        <p:nvSpPr>
          <p:cNvPr id="3" name="Content Placeholder 2"/>
          <p:cNvSpPr>
            <a:spLocks noGrp="1"/>
          </p:cNvSpPr>
          <p:nvPr>
            <p:ph idx="1"/>
          </p:nvPr>
        </p:nvSpPr>
        <p:spPr>
          <a:xfrm>
            <a:off x="838200" y="1370965"/>
            <a:ext cx="10515600" cy="4478292"/>
          </a:xfrm>
        </p:spPr>
        <p:txBody>
          <a:bodyPr>
            <a:normAutofit/>
          </a:bodyPr>
          <a:lstStyle/>
          <a:p>
            <a:pPr marL="0" indent="0" algn="just">
              <a:lnSpc>
                <a:spcPct val="100000"/>
              </a:lnSpc>
              <a:buNone/>
            </a:pPr>
            <a:r>
              <a:rPr lang="en-US" b="1" dirty="0"/>
              <a:t>2:44</a:t>
            </a:r>
            <a:r>
              <a:rPr lang="en-US" dirty="0"/>
              <a:t> And in the days of these kings shall the God of heaven set up a kingdom, which shall </a:t>
            </a:r>
            <a:r>
              <a:rPr lang="en-US" b="1" i="1" u="sng" dirty="0">
                <a:ln>
                  <a:solidFill>
                    <a:sysClr val="windowText" lastClr="000000"/>
                  </a:solidFill>
                </a:ln>
              </a:rPr>
              <a:t>never</a:t>
            </a:r>
            <a:r>
              <a:rPr lang="en-US" dirty="0"/>
              <a:t> be destroyed: and the kingdom shall not be left to other people, </a:t>
            </a:r>
            <a:r>
              <a:rPr lang="en-US" b="1" i="1" u="sng" dirty="0">
                <a:ln>
                  <a:solidFill>
                    <a:sysClr val="windowText" lastClr="000000"/>
                  </a:solidFill>
                </a:ln>
              </a:rPr>
              <a:t>but</a:t>
            </a:r>
            <a:r>
              <a:rPr lang="en-US" dirty="0"/>
              <a:t> it shall break in pieces and consume </a:t>
            </a:r>
            <a:r>
              <a:rPr lang="en-US" b="1" i="1" u="sng" dirty="0">
                <a:ln>
                  <a:solidFill>
                    <a:sysClr val="windowText" lastClr="000000"/>
                  </a:solidFill>
                </a:ln>
              </a:rPr>
              <a:t>all</a:t>
            </a:r>
            <a:r>
              <a:rPr lang="en-US" b="1" i="1" u="sng" dirty="0"/>
              <a:t> </a:t>
            </a:r>
            <a:r>
              <a:rPr lang="en-US" dirty="0"/>
              <a:t>these kingdoms, and it </a:t>
            </a:r>
            <a:r>
              <a:rPr lang="en-US" b="1" i="1" u="sng" dirty="0">
                <a:ln>
                  <a:solidFill>
                    <a:sysClr val="windowText" lastClr="000000"/>
                  </a:solidFill>
                </a:ln>
              </a:rPr>
              <a:t>shall stand for ever</a:t>
            </a:r>
            <a:r>
              <a:rPr lang="en-US" dirty="0"/>
              <a:t>. </a:t>
            </a:r>
            <a:r>
              <a:rPr lang="en-US" b="1" dirty="0"/>
              <a:t>2:45</a:t>
            </a:r>
            <a:r>
              <a:rPr lang="en-US" dirty="0"/>
              <a:t> Forasmuch as thou sawest that the stone was cut out of the mountain without hands, and that it brake in pieces the iron, the brass, the clay, the silver, and the gold; the great God hath made known to the king what </a:t>
            </a:r>
            <a:r>
              <a:rPr lang="en-US" b="1" i="1" dirty="0">
                <a:ln>
                  <a:solidFill>
                    <a:sysClr val="windowText" lastClr="000000"/>
                  </a:solidFill>
                </a:ln>
              </a:rPr>
              <a:t>shall come to pass hereafter</a:t>
            </a:r>
            <a:r>
              <a:rPr lang="en-US" dirty="0"/>
              <a:t>: and the dream </a:t>
            </a:r>
            <a:r>
              <a:rPr lang="en-US" i="1" dirty="0"/>
              <a:t>is</a:t>
            </a:r>
            <a:r>
              <a:rPr lang="en-US" dirty="0"/>
              <a:t> certain, and the interpretation thereof sure.</a:t>
            </a:r>
          </a:p>
          <a:p>
            <a:pPr marL="0" indent="0" algn="just">
              <a:lnSpc>
                <a:spcPct val="100000"/>
              </a:lnSpc>
              <a:buNone/>
            </a:pPr>
            <a:endParaRPr lang="en-US" dirty="0"/>
          </a:p>
        </p:txBody>
      </p:sp>
    </p:spTree>
    <p:extLst>
      <p:ext uri="{BB962C8B-B14F-4D97-AF65-F5344CB8AC3E}">
        <p14:creationId xmlns:p14="http://schemas.microsoft.com/office/powerpoint/2010/main" val="21881158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normAutofit/>
          </a:bodyPr>
          <a:lstStyle/>
          <a:p>
            <a:r>
              <a:rPr lang="en-US" dirty="0"/>
              <a:t>Isaiah 9:6-7 (KJV)</a:t>
            </a:r>
          </a:p>
        </p:txBody>
      </p:sp>
      <p:sp>
        <p:nvSpPr>
          <p:cNvPr id="3" name="Content Placeholder 2"/>
          <p:cNvSpPr>
            <a:spLocks noGrp="1"/>
          </p:cNvSpPr>
          <p:nvPr>
            <p:ph idx="1"/>
          </p:nvPr>
        </p:nvSpPr>
        <p:spPr>
          <a:xfrm>
            <a:off x="838200" y="1370965"/>
            <a:ext cx="10515600" cy="4478292"/>
          </a:xfrm>
        </p:spPr>
        <p:txBody>
          <a:bodyPr>
            <a:normAutofit/>
          </a:bodyPr>
          <a:lstStyle/>
          <a:p>
            <a:pPr marL="0" indent="0" algn="just">
              <a:lnSpc>
                <a:spcPct val="100000"/>
              </a:lnSpc>
              <a:buNone/>
            </a:pPr>
            <a:r>
              <a:rPr lang="en-US" b="1" dirty="0"/>
              <a:t>6 </a:t>
            </a:r>
            <a:r>
              <a:rPr lang="en-US" dirty="0"/>
              <a:t>For unto us a child is born, unto us a son is given; and the </a:t>
            </a:r>
            <a:r>
              <a:rPr lang="en-US" b="1" i="1" u="sng" dirty="0">
                <a:ln>
                  <a:solidFill>
                    <a:sysClr val="windowText" lastClr="000000"/>
                  </a:solidFill>
                </a:ln>
              </a:rPr>
              <a:t>government</a:t>
            </a:r>
            <a:r>
              <a:rPr lang="en-US" dirty="0"/>
              <a:t> shall be upon His shoulder; and His name shall be called Wonderful, Counselor, The mighty God, The everlasting Father, The Prince of Peace.  </a:t>
            </a:r>
            <a:r>
              <a:rPr lang="en-US" b="1" dirty="0"/>
              <a:t>7 </a:t>
            </a:r>
            <a:r>
              <a:rPr lang="en-US" dirty="0"/>
              <a:t>Of the increase of </a:t>
            </a:r>
            <a:r>
              <a:rPr lang="en-US" b="1" i="1" u="sng" dirty="0">
                <a:ln>
                  <a:solidFill>
                    <a:sysClr val="windowText" lastClr="000000"/>
                  </a:solidFill>
                </a:ln>
              </a:rPr>
              <a:t>His</a:t>
            </a:r>
            <a:r>
              <a:rPr lang="en-US" dirty="0"/>
              <a:t> government and peace there is no end, upon the throne of David, </a:t>
            </a:r>
            <a:r>
              <a:rPr lang="en-US" b="1" i="1" u="sng" dirty="0">
                <a:ln>
                  <a:solidFill>
                    <a:sysClr val="windowText" lastClr="000000"/>
                  </a:solidFill>
                </a:ln>
              </a:rPr>
              <a:t>and upon His kingdom</a:t>
            </a:r>
            <a:r>
              <a:rPr lang="en-US" dirty="0"/>
              <a:t>, </a:t>
            </a:r>
            <a:r>
              <a:rPr lang="en-US" i="1" dirty="0"/>
              <a:t>to order it</a:t>
            </a:r>
            <a:r>
              <a:rPr lang="en-US" dirty="0"/>
              <a:t>, and </a:t>
            </a:r>
            <a:r>
              <a:rPr lang="en-US" i="1" dirty="0"/>
              <a:t>to establish it</a:t>
            </a:r>
            <a:r>
              <a:rPr lang="en-US" dirty="0"/>
              <a:t> with judgment and with justice from henceforth even forever. The zeal of the Lord of hosts will perform this.</a:t>
            </a:r>
          </a:p>
        </p:txBody>
      </p:sp>
    </p:spTree>
    <p:extLst>
      <p:ext uri="{BB962C8B-B14F-4D97-AF65-F5344CB8AC3E}">
        <p14:creationId xmlns:p14="http://schemas.microsoft.com/office/powerpoint/2010/main" val="33793821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2000" b="-1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45226-EFE7-44C9-AF95-EE36CEB02246}"/>
              </a:ext>
            </a:extLst>
          </p:cNvPr>
          <p:cNvSpPr>
            <a:spLocks noGrp="1"/>
          </p:cNvSpPr>
          <p:nvPr>
            <p:ph type="title"/>
          </p:nvPr>
        </p:nvSpPr>
        <p:spPr/>
        <p:txBody>
          <a:bodyPr/>
          <a:lstStyle/>
          <a:p>
            <a:r>
              <a:rPr lang="en-US" b="1" dirty="0">
                <a:ln>
                  <a:solidFill>
                    <a:schemeClr val="bg1"/>
                  </a:solidFill>
                </a:ln>
                <a:solidFill>
                  <a:schemeClr val="bg1"/>
                </a:solidFill>
                <a:effectLst>
                  <a:outerShdw blurRad="50800" dist="38100" dir="2700000" algn="tl" rotWithShape="0">
                    <a:prstClr val="black">
                      <a:alpha val="40000"/>
                    </a:prstClr>
                  </a:outerShdw>
                </a:effectLst>
              </a:rPr>
              <a:t>Restored Church</a:t>
            </a:r>
            <a:endParaRPr lang="en-US" dirty="0">
              <a:ln>
                <a:solidFill>
                  <a:schemeClr val="bg1"/>
                </a:solidFill>
              </a:ln>
              <a:solidFill>
                <a:schemeClr val="bg1"/>
              </a:solidFill>
              <a:effectLst>
                <a:outerShdw blurRad="50800" dist="38100" dir="2700000" algn="tl" rotWithShape="0">
                  <a:prstClr val="black">
                    <a:alpha val="40000"/>
                  </a:prstClr>
                </a:outerShdw>
              </a:effectLst>
            </a:endParaRPr>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3426576671"/>
      </p:ext>
    </p:extLst>
  </p:cSld>
  <p:clrMapOvr>
    <a:masterClrMapping/>
  </p:clrMapOvr>
  <mc:AlternateContent xmlns:mc="http://schemas.openxmlformats.org/markup-compatibility/2006" xmlns:p14="http://schemas.microsoft.com/office/powerpoint/2010/main">
    <mc:Choice Requires="p14">
      <p:transition spd="slow" p14:dur="2750">
        <p14:reveal/>
      </p:transition>
    </mc:Choice>
    <mc:Fallback xmlns="">
      <p:transition spd="slow">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2000" b="-110000"/>
          </a:stretch>
        </a:blipFill>
        <a:effectLst/>
      </p:bgPr>
    </p:bg>
    <p:spTree>
      <p:nvGrpSpPr>
        <p:cNvPr id="1" name=""/>
        <p:cNvGrpSpPr/>
        <p:nvPr/>
      </p:nvGrpSpPr>
      <p:grpSpPr>
        <a:xfrm>
          <a:off x="0" y="0"/>
          <a:ext cx="0" cy="0"/>
          <a:chOff x="0" y="0"/>
          <a:chExt cx="0" cy="0"/>
        </a:xfrm>
      </p:grpSpPr>
      <p:graphicFrame>
        <p:nvGraphicFramePr>
          <p:cNvPr id="5" name="Content Placeholder 7"/>
          <p:cNvGraphicFramePr>
            <a:graphicFrameLocks/>
          </p:cNvGraphicFramePr>
          <p:nvPr>
            <p:extLst>
              <p:ext uri="{D42A27DB-BD31-4B8C-83A1-F6EECF244321}">
                <p14:modId xmlns:p14="http://schemas.microsoft.com/office/powerpoint/2010/main" val="2308597829"/>
              </p:ext>
            </p:extLst>
          </p:nvPr>
        </p:nvGraphicFramePr>
        <p:xfrm>
          <a:off x="-121920" y="-960120"/>
          <a:ext cx="12435840" cy="87782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Picture 1">
            <a:hlinkClick r:id="rId9" action="ppaction://hlinksldjump"/>
          </p:cNvPr>
          <p:cNvPicPr>
            <a:picLocks noChangeAspect="1"/>
          </p:cNvPicPr>
          <p:nvPr/>
        </p:nvPicPr>
        <p:blipFill>
          <a:blip r:embed="rId10" cstate="print">
            <a:duotone>
              <a:schemeClr val="accent1">
                <a:shade val="45000"/>
                <a:satMod val="135000"/>
              </a:schemeClr>
              <a:prstClr val="white"/>
            </a:duotone>
            <a:extLst>
              <a:ext uri="{BEBA8EAE-BF5A-486C-A8C5-ECC9F3942E4B}">
                <a14:imgProps xmlns:a14="http://schemas.microsoft.com/office/drawing/2010/main">
                  <a14:imgLayer r:embed="rId11">
                    <a14:imgEffect>
                      <a14:backgroundRemoval t="0" b="97782" l="633" r="100000">
                        <a14:foregroundMark x1="69409" y1="68207" x2="69409" y2="68207"/>
                        <a14:foregroundMark x1="55274" y1="72643" x2="55274" y2="72643"/>
                        <a14:foregroundMark x1="43460" y1="79482" x2="43460" y2="79482"/>
                        <a14:foregroundMark x1="31013" y1="80776" x2="31013" y2="80776"/>
                      </a14:backgroundRemoval>
                    </a14:imgEffect>
                  </a14:imgLayer>
                </a14:imgProps>
              </a:ext>
              <a:ext uri="{28A0092B-C50C-407E-A947-70E740481C1C}">
                <a14:useLocalDpi xmlns:a14="http://schemas.microsoft.com/office/drawing/2010/main" val="0"/>
              </a:ext>
            </a:extLst>
          </a:blip>
          <a:stretch>
            <a:fillRect/>
          </a:stretch>
        </p:blipFill>
        <p:spPr>
          <a:xfrm>
            <a:off x="11554910" y="6219282"/>
            <a:ext cx="559616" cy="638718"/>
          </a:xfrm>
          <a:prstGeom prst="rect">
            <a:avLst/>
          </a:prstGeom>
        </p:spPr>
      </p:pic>
    </p:spTree>
    <p:extLst>
      <p:ext uri="{BB962C8B-B14F-4D97-AF65-F5344CB8AC3E}">
        <p14:creationId xmlns:p14="http://schemas.microsoft.com/office/powerpoint/2010/main" val="20460989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0">
  <p:cSld>
    <p:bg>
      <p:bgPr>
        <a:blipFill dpi="0" rotWithShape="1">
          <a:blip r:embed="rId3">
            <a:alphaModFix amt="20000"/>
            <a:lum/>
          </a:blip>
          <a:srcRect/>
          <a:stretch>
            <a:fillRect t="-42000" b="-1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45226-EFE7-44C9-AF95-EE36CEB02246}"/>
              </a:ext>
            </a:extLst>
          </p:cNvPr>
          <p:cNvSpPr>
            <a:spLocks noGrp="1"/>
          </p:cNvSpPr>
          <p:nvPr>
            <p:ph type="title"/>
          </p:nvPr>
        </p:nvSpPr>
        <p:spPr>
          <a:xfrm>
            <a:off x="838200" y="272732"/>
            <a:ext cx="10515600" cy="1098233"/>
          </a:xfrm>
        </p:spPr>
        <p:txBody>
          <a:bodyPr/>
          <a:lstStyle/>
          <a:p>
            <a:r>
              <a:rPr lang="en-US" dirty="0"/>
              <a:t>Joseph Smith, Jr. (1805-1844)</a:t>
            </a:r>
          </a:p>
        </p:txBody>
      </p:sp>
      <p:sp>
        <p:nvSpPr>
          <p:cNvPr id="4" name="Content Placeholder 3">
            <a:extLst>
              <a:ext uri="{FF2B5EF4-FFF2-40B4-BE49-F238E27FC236}">
                <a16:creationId xmlns:a16="http://schemas.microsoft.com/office/drawing/2014/main" id="{43D9523F-BC28-4BDB-ABE1-DA9EE7694F6A}"/>
              </a:ext>
            </a:extLst>
          </p:cNvPr>
          <p:cNvSpPr>
            <a:spLocks noGrp="1"/>
          </p:cNvSpPr>
          <p:nvPr>
            <p:ph idx="1"/>
          </p:nvPr>
        </p:nvSpPr>
        <p:spPr>
          <a:xfrm>
            <a:off x="838200" y="1370965"/>
            <a:ext cx="10515600" cy="4351338"/>
          </a:xfrm>
        </p:spPr>
        <p:txBody>
          <a:bodyPr>
            <a:normAutofit/>
          </a:bodyPr>
          <a:lstStyle/>
          <a:p>
            <a:pPr algn="just" eaLnBrk="1" hangingPunct="1">
              <a:lnSpc>
                <a:spcPct val="108000"/>
              </a:lnSpc>
              <a:buNone/>
            </a:pPr>
            <a:r>
              <a:rPr lang="en-US" altLang="en-US" sz="3200" dirty="0">
                <a:cs typeface="Times New Roman" panose="02020603050405020304" pitchFamily="18" charset="0"/>
              </a:rPr>
              <a:t>“While I was laboring under the extreme difficulties caused by the contests of these parties of religionists, I was one day reading the epistle of James, first chapter and fifth verse, which reads, "If any of you lack wisdom, let him ask of God, that giveth unto all men liberally and </a:t>
            </a:r>
            <a:r>
              <a:rPr lang="en-US" altLang="en-US" sz="3200" dirty="0" err="1">
                <a:cs typeface="Times New Roman" panose="02020603050405020304" pitchFamily="18" charset="0"/>
              </a:rPr>
              <a:t>upbraideth</a:t>
            </a:r>
            <a:r>
              <a:rPr lang="en-US" altLang="en-US" sz="3200" dirty="0">
                <a:cs typeface="Times New Roman" panose="02020603050405020304" pitchFamily="18" charset="0"/>
              </a:rPr>
              <a:t> not; and it shall be given him." Never did any passage of Scripture come with more power to the heart of man than this did at this time to mine.” </a:t>
            </a:r>
            <a:endParaRPr lang="en-US" altLang="en-US" sz="3200" b="1" dirty="0">
              <a:solidFill>
                <a:schemeClr val="accent2"/>
              </a:solidFill>
              <a:cs typeface="Times New Roman" panose="02020603050405020304" pitchFamily="18" charset="0"/>
            </a:endParaRPr>
          </a:p>
          <a:p>
            <a:pPr marL="0" indent="0">
              <a:buNone/>
            </a:pPr>
            <a:endParaRPr lang="en-US" dirty="0"/>
          </a:p>
        </p:txBody>
      </p:sp>
      <p:pic>
        <p:nvPicPr>
          <p:cNvPr id="5" name="Picture 4">
            <a:hlinkClick r:id="rId4" action="ppaction://hlinksldjump"/>
          </p:cNvPr>
          <p:cNvPicPr>
            <a:picLocks noChangeAspect="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backgroundRemoval t="0" b="97782" l="633" r="100000">
                        <a14:foregroundMark x1="69409" y1="68207" x2="69409" y2="68207"/>
                        <a14:foregroundMark x1="55274" y1="72643" x2="55274" y2="72643"/>
                        <a14:foregroundMark x1="43460" y1="79482" x2="43460" y2="79482"/>
                        <a14:foregroundMark x1="31013" y1="80776" x2="31013" y2="80776"/>
                      </a14:backgroundRemoval>
                    </a14:imgEffect>
                  </a14:imgLayer>
                </a14:imgProps>
              </a:ext>
              <a:ext uri="{28A0092B-C50C-407E-A947-70E740481C1C}">
                <a14:useLocalDpi xmlns:a14="http://schemas.microsoft.com/office/drawing/2010/main" val="0"/>
              </a:ext>
            </a:extLst>
          </a:blip>
          <a:stretch>
            <a:fillRect/>
          </a:stretch>
        </p:blipFill>
        <p:spPr>
          <a:xfrm>
            <a:off x="11554910" y="6219282"/>
            <a:ext cx="559616" cy="638718"/>
          </a:xfrm>
          <a:prstGeom prst="rect">
            <a:avLst/>
          </a:prstGeom>
        </p:spPr>
      </p:pic>
    </p:spTree>
    <p:extLst>
      <p:ext uri="{BB962C8B-B14F-4D97-AF65-F5344CB8AC3E}">
        <p14:creationId xmlns:p14="http://schemas.microsoft.com/office/powerpoint/2010/main" val="125069236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14000" b="-7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lstStyle/>
          <a:p>
            <a:r>
              <a:rPr lang="en-US" dirty="0"/>
              <a:t>John 3:1-8 (KJV) </a:t>
            </a:r>
          </a:p>
        </p:txBody>
      </p:sp>
      <p:sp>
        <p:nvSpPr>
          <p:cNvPr id="3" name="Content Placeholder 2"/>
          <p:cNvSpPr>
            <a:spLocks noGrp="1"/>
          </p:cNvSpPr>
          <p:nvPr>
            <p:ph idx="1"/>
          </p:nvPr>
        </p:nvSpPr>
        <p:spPr>
          <a:xfrm>
            <a:off x="838200" y="1310004"/>
            <a:ext cx="10515600" cy="5487036"/>
          </a:xfrm>
        </p:spPr>
        <p:txBody>
          <a:bodyPr>
            <a:normAutofit fontScale="85000" lnSpcReduction="10000"/>
          </a:bodyPr>
          <a:lstStyle/>
          <a:p>
            <a:pPr marL="0" indent="0" algn="just">
              <a:lnSpc>
                <a:spcPct val="110000"/>
              </a:lnSpc>
              <a:buNone/>
            </a:pPr>
            <a:r>
              <a:rPr lang="en-US" sz="2900" b="1" dirty="0"/>
              <a:t>3:1 </a:t>
            </a:r>
            <a:r>
              <a:rPr lang="en-US" sz="2900" dirty="0"/>
              <a:t>There was a man of the Pharisees, named Nicodemus, a ruler of the Jews: </a:t>
            </a:r>
            <a:r>
              <a:rPr lang="en-US" sz="2900" b="1" dirty="0"/>
              <a:t>3:2 </a:t>
            </a:r>
            <a:r>
              <a:rPr lang="en-US" sz="2900" dirty="0"/>
              <a:t>The same came to Jesus by night, and said unto him, Rabbi, we know that thou art a teacher come from God: for no man can do these miracles that thou doest, except God be with him. </a:t>
            </a:r>
            <a:r>
              <a:rPr lang="en-US" sz="2900" b="1" dirty="0"/>
              <a:t>3:3 </a:t>
            </a:r>
            <a:r>
              <a:rPr lang="en-US" sz="2900" dirty="0"/>
              <a:t>Jesus answered and said unto him, Verily, verily, I say unto thee, </a:t>
            </a:r>
            <a:r>
              <a:rPr lang="en-US" sz="2900" b="1" i="1" u="sng" dirty="0">
                <a:ln>
                  <a:solidFill>
                    <a:sysClr val="windowText" lastClr="000000"/>
                  </a:solidFill>
                </a:ln>
              </a:rPr>
              <a:t>Except</a:t>
            </a:r>
            <a:r>
              <a:rPr lang="en-US" sz="2900" dirty="0"/>
              <a:t> a man be born again, he </a:t>
            </a:r>
            <a:r>
              <a:rPr lang="en-US" sz="2900" b="1" i="1" u="sng" dirty="0">
                <a:ln>
                  <a:solidFill>
                    <a:sysClr val="windowText" lastClr="000000"/>
                  </a:solidFill>
                </a:ln>
              </a:rPr>
              <a:t>cannot see</a:t>
            </a:r>
            <a:r>
              <a:rPr lang="en-US" sz="2900" dirty="0">
                <a:ln>
                  <a:solidFill>
                    <a:sysClr val="windowText" lastClr="000000"/>
                  </a:solidFill>
                </a:ln>
              </a:rPr>
              <a:t> </a:t>
            </a:r>
            <a:r>
              <a:rPr lang="en-US" sz="2900" dirty="0"/>
              <a:t>the kingdom of God. </a:t>
            </a:r>
            <a:r>
              <a:rPr lang="en-US" sz="2900" b="1" dirty="0"/>
              <a:t>3:4 </a:t>
            </a:r>
            <a:r>
              <a:rPr lang="en-US" sz="2900" dirty="0"/>
              <a:t>Nicodemus saith unto him, How can a man be born when he is old? can he enter the second time into his mother's womb, and be born? </a:t>
            </a:r>
            <a:r>
              <a:rPr lang="en-US" sz="2900" b="1" dirty="0"/>
              <a:t>3:5 </a:t>
            </a:r>
            <a:r>
              <a:rPr lang="en-US" sz="2900" dirty="0"/>
              <a:t>Jesus answered, Verily, verily, I say unto thee, </a:t>
            </a:r>
            <a:r>
              <a:rPr lang="en-US" sz="2900" b="1" i="1" u="sng" dirty="0">
                <a:ln>
                  <a:solidFill>
                    <a:sysClr val="windowText" lastClr="000000"/>
                  </a:solidFill>
                </a:ln>
              </a:rPr>
              <a:t>Except</a:t>
            </a:r>
            <a:r>
              <a:rPr lang="en-US" sz="2900" dirty="0"/>
              <a:t> a man be born of water and of the Spirit, he </a:t>
            </a:r>
            <a:r>
              <a:rPr lang="en-US" sz="2900" b="1" i="1" u="sng" dirty="0">
                <a:ln>
                  <a:solidFill>
                    <a:sysClr val="windowText" lastClr="000000"/>
                  </a:solidFill>
                </a:ln>
              </a:rPr>
              <a:t>cannot</a:t>
            </a:r>
            <a:r>
              <a:rPr lang="en-US" sz="2900" b="1" i="1" u="sng" dirty="0"/>
              <a:t> </a:t>
            </a:r>
            <a:r>
              <a:rPr lang="en-US" sz="2900" b="1" i="1" u="sng" dirty="0">
                <a:ln>
                  <a:solidFill>
                    <a:sysClr val="windowText" lastClr="000000"/>
                  </a:solidFill>
                </a:ln>
              </a:rPr>
              <a:t>enter</a:t>
            </a:r>
            <a:r>
              <a:rPr lang="en-US" sz="2900" dirty="0"/>
              <a:t> into the kingdom of God. </a:t>
            </a:r>
            <a:r>
              <a:rPr lang="en-US" sz="2900" b="1" dirty="0"/>
              <a:t>3:6 </a:t>
            </a:r>
            <a:r>
              <a:rPr lang="en-US" sz="2900" dirty="0"/>
              <a:t>That which is born of the flesh is flesh; and that which is born of the Spirit is spirit. </a:t>
            </a:r>
            <a:r>
              <a:rPr lang="en-US" sz="2900" b="1" dirty="0"/>
              <a:t>3:7 </a:t>
            </a:r>
            <a:r>
              <a:rPr lang="en-US" sz="2900" dirty="0"/>
              <a:t>Marvel </a:t>
            </a:r>
            <a:r>
              <a:rPr lang="en-US" sz="2900" b="1" i="1" u="sng" dirty="0">
                <a:ln>
                  <a:solidFill>
                    <a:sysClr val="windowText" lastClr="000000"/>
                  </a:solidFill>
                </a:ln>
              </a:rPr>
              <a:t>not</a:t>
            </a:r>
            <a:r>
              <a:rPr lang="en-US" sz="2900" dirty="0"/>
              <a:t> that I said unto thee, Ye must be born again. </a:t>
            </a:r>
            <a:r>
              <a:rPr lang="en-US" sz="2900" b="1" dirty="0"/>
              <a:t>3:8 </a:t>
            </a:r>
            <a:r>
              <a:rPr lang="en-US" sz="2900" dirty="0"/>
              <a:t>The wind </a:t>
            </a:r>
            <a:r>
              <a:rPr lang="en-US" sz="2900" dirty="0" err="1"/>
              <a:t>bloweth</a:t>
            </a:r>
            <a:r>
              <a:rPr lang="en-US" sz="2900" dirty="0"/>
              <a:t> where it </a:t>
            </a:r>
            <a:r>
              <a:rPr lang="en-US" sz="2900" dirty="0" err="1"/>
              <a:t>listeth</a:t>
            </a:r>
            <a:r>
              <a:rPr lang="en-US" sz="2900" dirty="0"/>
              <a:t>, and thou </a:t>
            </a:r>
            <a:r>
              <a:rPr lang="en-US" sz="2900" dirty="0" err="1"/>
              <a:t>hearest</a:t>
            </a:r>
            <a:r>
              <a:rPr lang="en-US" sz="2900" dirty="0"/>
              <a:t> the sound thereof, but canst not tell whence it cometh, and whither it goeth: </a:t>
            </a:r>
            <a:r>
              <a:rPr lang="en-US" sz="2900" b="1" i="1" u="sng" dirty="0">
                <a:ln>
                  <a:solidFill>
                    <a:sysClr val="windowText" lastClr="000000"/>
                  </a:solidFill>
                </a:ln>
              </a:rPr>
              <a:t>so is every one</a:t>
            </a:r>
            <a:r>
              <a:rPr lang="en-US" sz="2900" dirty="0">
                <a:ln>
                  <a:solidFill>
                    <a:sysClr val="windowText" lastClr="000000"/>
                  </a:solidFill>
                </a:ln>
              </a:rPr>
              <a:t> </a:t>
            </a:r>
            <a:r>
              <a:rPr lang="en-US" sz="2900" dirty="0"/>
              <a:t>that is born of the Spirit. </a:t>
            </a:r>
          </a:p>
          <a:p>
            <a:pPr marL="0" indent="0" algn="just">
              <a:buNone/>
            </a:pPr>
            <a:endParaRPr lang="en-US" dirty="0"/>
          </a:p>
        </p:txBody>
      </p:sp>
    </p:spTree>
    <p:extLst>
      <p:ext uri="{BB962C8B-B14F-4D97-AF65-F5344CB8AC3E}">
        <p14:creationId xmlns:p14="http://schemas.microsoft.com/office/powerpoint/2010/main" val="4210159423"/>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show="0">
  <p:cSld>
    <p:bg>
      <p:bgPr>
        <a:blipFill dpi="0" rotWithShape="1">
          <a:blip r:embed="rId3">
            <a:alphaModFix amt="20000"/>
            <a:lum/>
          </a:blip>
          <a:srcRect/>
          <a:stretch>
            <a:fillRect t="-42000" b="-1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45226-EFE7-44C9-AF95-EE36CEB02246}"/>
              </a:ext>
            </a:extLst>
          </p:cNvPr>
          <p:cNvSpPr>
            <a:spLocks noGrp="1"/>
          </p:cNvSpPr>
          <p:nvPr>
            <p:ph type="title"/>
          </p:nvPr>
        </p:nvSpPr>
        <p:spPr>
          <a:xfrm>
            <a:off x="838200" y="272732"/>
            <a:ext cx="10515600" cy="1098233"/>
          </a:xfrm>
        </p:spPr>
        <p:txBody>
          <a:bodyPr/>
          <a:lstStyle/>
          <a:p>
            <a:r>
              <a:rPr lang="en-US" dirty="0"/>
              <a:t>The Grove</a:t>
            </a:r>
          </a:p>
        </p:txBody>
      </p:sp>
      <p:sp>
        <p:nvSpPr>
          <p:cNvPr id="4" name="Content Placeholder 3">
            <a:extLst>
              <a:ext uri="{FF2B5EF4-FFF2-40B4-BE49-F238E27FC236}">
                <a16:creationId xmlns:a16="http://schemas.microsoft.com/office/drawing/2014/main" id="{43D9523F-BC28-4BDB-ABE1-DA9EE7694F6A}"/>
              </a:ext>
            </a:extLst>
          </p:cNvPr>
          <p:cNvSpPr>
            <a:spLocks noGrp="1"/>
          </p:cNvSpPr>
          <p:nvPr>
            <p:ph idx="1"/>
          </p:nvPr>
        </p:nvSpPr>
        <p:spPr>
          <a:xfrm>
            <a:off x="838200" y="1370964"/>
            <a:ext cx="10515600" cy="5214304"/>
          </a:xfrm>
        </p:spPr>
        <p:txBody>
          <a:bodyPr>
            <a:normAutofit/>
          </a:bodyPr>
          <a:lstStyle/>
          <a:p>
            <a:pPr marL="0" indent="0" algn="just">
              <a:lnSpc>
                <a:spcPct val="100000"/>
              </a:lnSpc>
              <a:spcAft>
                <a:spcPts val="1200"/>
              </a:spcAft>
              <a:buNone/>
            </a:pPr>
            <a:r>
              <a:rPr lang="en-US" altLang="en-US" dirty="0"/>
              <a:t>I saw a pillar of light exactly over my head, above the brightness of the sun; which descended gradually until it fell upon me. It no sooner appeared than I found myself delivered from the enemy which held me bound. When the light rested upon me I saw two personages (whose brightness and glory defy all description) standing above me in the air. One of them spake unto me, calling me by name, and said, (pointing to the other,) “This is my beloved Son, hear him.”</a:t>
            </a:r>
          </a:p>
          <a:p>
            <a:pPr algn="just" eaLnBrk="1" hangingPunct="1">
              <a:lnSpc>
                <a:spcPct val="100000"/>
              </a:lnSpc>
              <a:spcBef>
                <a:spcPct val="0"/>
              </a:spcBef>
              <a:spcAft>
                <a:spcPts val="1200"/>
              </a:spcAft>
              <a:buFontTx/>
              <a:buNone/>
            </a:pPr>
            <a:r>
              <a:rPr lang="en-US" altLang="en-US" sz="2800" dirty="0"/>
              <a:t>"My object in going to inquire of the Lord was to know which of all the sects was right, that I might know which to join.</a:t>
            </a:r>
          </a:p>
          <a:p>
            <a:pPr algn="just" eaLnBrk="1" hangingPunct="1">
              <a:lnSpc>
                <a:spcPct val="100000"/>
              </a:lnSpc>
              <a:spcBef>
                <a:spcPct val="0"/>
              </a:spcBef>
              <a:spcAft>
                <a:spcPts val="1200"/>
              </a:spcAft>
              <a:buFontTx/>
              <a:buNone/>
            </a:pPr>
            <a:r>
              <a:rPr lang="en-US" altLang="en-US" sz="2800" dirty="0"/>
              <a:t>…I was answered that I must join none of them…</a:t>
            </a:r>
            <a:endParaRPr lang="en-US" altLang="en-US" dirty="0"/>
          </a:p>
        </p:txBody>
      </p:sp>
      <p:pic>
        <p:nvPicPr>
          <p:cNvPr id="5" name="Picture 4">
            <a:hlinkClick r:id="rId4" action="ppaction://hlinksldjump"/>
          </p:cNvPr>
          <p:cNvPicPr>
            <a:picLocks noChangeAspect="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backgroundRemoval t="0" b="97782" l="633" r="100000">
                        <a14:foregroundMark x1="69409" y1="68207" x2="69409" y2="68207"/>
                        <a14:foregroundMark x1="55274" y1="72643" x2="55274" y2="72643"/>
                        <a14:foregroundMark x1="43460" y1="79482" x2="43460" y2="79482"/>
                        <a14:foregroundMark x1="31013" y1="80776" x2="31013" y2="80776"/>
                      </a14:backgroundRemoval>
                    </a14:imgEffect>
                  </a14:imgLayer>
                </a14:imgProps>
              </a:ext>
              <a:ext uri="{28A0092B-C50C-407E-A947-70E740481C1C}">
                <a14:useLocalDpi xmlns:a14="http://schemas.microsoft.com/office/drawing/2010/main" val="0"/>
              </a:ext>
            </a:extLst>
          </a:blip>
          <a:stretch>
            <a:fillRect/>
          </a:stretch>
        </p:blipFill>
        <p:spPr>
          <a:xfrm>
            <a:off x="11554910" y="6219282"/>
            <a:ext cx="559616" cy="638718"/>
          </a:xfrm>
          <a:prstGeom prst="rect">
            <a:avLst/>
          </a:prstGeom>
        </p:spPr>
      </p:pic>
    </p:spTree>
    <p:extLst>
      <p:ext uri="{BB962C8B-B14F-4D97-AF65-F5344CB8AC3E}">
        <p14:creationId xmlns:p14="http://schemas.microsoft.com/office/powerpoint/2010/main" val="3097233851"/>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0">
  <p:cSld>
    <p:bg>
      <p:bgPr>
        <a:blipFill dpi="0" rotWithShape="1">
          <a:blip r:embed="rId3">
            <a:alphaModFix amt="20000"/>
            <a:lum/>
          </a:blip>
          <a:srcRect/>
          <a:stretch>
            <a:fillRect t="-42000" b="-1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45226-EFE7-44C9-AF95-EE36CEB02246}"/>
              </a:ext>
            </a:extLst>
          </p:cNvPr>
          <p:cNvSpPr>
            <a:spLocks noGrp="1"/>
          </p:cNvSpPr>
          <p:nvPr>
            <p:ph type="title"/>
          </p:nvPr>
        </p:nvSpPr>
        <p:spPr>
          <a:xfrm>
            <a:off x="838200" y="272732"/>
            <a:ext cx="10515600" cy="1098233"/>
          </a:xfrm>
        </p:spPr>
        <p:txBody>
          <a:bodyPr/>
          <a:lstStyle/>
          <a:p>
            <a:r>
              <a:rPr lang="en-US" dirty="0"/>
              <a:t>Angel </a:t>
            </a:r>
            <a:r>
              <a:rPr lang="en-US" dirty="0" err="1"/>
              <a:t>Moroni</a:t>
            </a:r>
            <a:endParaRPr lang="en-US" dirty="0"/>
          </a:p>
        </p:txBody>
      </p:sp>
      <p:sp>
        <p:nvSpPr>
          <p:cNvPr id="4" name="Content Placeholder 3">
            <a:extLst>
              <a:ext uri="{FF2B5EF4-FFF2-40B4-BE49-F238E27FC236}">
                <a16:creationId xmlns:a16="http://schemas.microsoft.com/office/drawing/2014/main" id="{43D9523F-BC28-4BDB-ABE1-DA9EE7694F6A}"/>
              </a:ext>
            </a:extLst>
          </p:cNvPr>
          <p:cNvSpPr>
            <a:spLocks noGrp="1"/>
          </p:cNvSpPr>
          <p:nvPr>
            <p:ph idx="1"/>
          </p:nvPr>
        </p:nvSpPr>
        <p:spPr>
          <a:xfrm>
            <a:off x="838200" y="1370964"/>
            <a:ext cx="10515600" cy="5214303"/>
          </a:xfrm>
        </p:spPr>
        <p:txBody>
          <a:bodyPr>
            <a:normAutofit/>
          </a:bodyPr>
          <a:lstStyle/>
          <a:p>
            <a:pPr marL="0" indent="0" algn="just">
              <a:lnSpc>
                <a:spcPct val="108000"/>
              </a:lnSpc>
              <a:spcAft>
                <a:spcPts val="1200"/>
              </a:spcAft>
              <a:buNone/>
              <a:defRPr/>
            </a:pPr>
            <a:r>
              <a:rPr lang="en-US" altLang="en-US" dirty="0">
                <a:latin typeface="Times New Roman" panose="02020603050405020304" pitchFamily="18" charset="0"/>
              </a:rPr>
              <a:t>He called me by name, and said unto me that he was a messenger sent from the presence of God to me, and that his name was Moroni.  That God had a work for me to do, and that my name should be had for good and evil, among all nations, kindreds, and tongues; or that it should be both good and evil spoken of among all people.</a:t>
            </a:r>
          </a:p>
          <a:p>
            <a:pPr marL="0" indent="0" algn="just">
              <a:lnSpc>
                <a:spcPct val="108000"/>
              </a:lnSpc>
              <a:buNone/>
              <a:defRPr/>
            </a:pPr>
            <a:r>
              <a:rPr lang="en-US" altLang="en-US" dirty="0">
                <a:latin typeface="Times New Roman" panose="02020603050405020304" pitchFamily="18" charset="0"/>
              </a:rPr>
              <a:t>He said there was a book deposited written upon gold plates, giving an account of the former inhabitants of this continent, and the source from whence they sprang. He also said that the fullness of the everlasting gospel was contained in it, as delivered by the Savior to the ancient inhabitants.</a:t>
            </a:r>
          </a:p>
        </p:txBody>
      </p:sp>
      <p:pic>
        <p:nvPicPr>
          <p:cNvPr id="5" name="Picture 4">
            <a:hlinkClick r:id="rId4" action="ppaction://hlinksldjump"/>
          </p:cNvPr>
          <p:cNvPicPr>
            <a:picLocks noChangeAspect="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backgroundRemoval t="0" b="97782" l="633" r="100000">
                        <a14:foregroundMark x1="69409" y1="68207" x2="69409" y2="68207"/>
                        <a14:foregroundMark x1="55274" y1="72643" x2="55274" y2="72643"/>
                        <a14:foregroundMark x1="43460" y1="79482" x2="43460" y2="79482"/>
                        <a14:foregroundMark x1="31013" y1="80776" x2="31013" y2="80776"/>
                      </a14:backgroundRemoval>
                    </a14:imgEffect>
                  </a14:imgLayer>
                </a14:imgProps>
              </a:ext>
              <a:ext uri="{28A0092B-C50C-407E-A947-70E740481C1C}">
                <a14:useLocalDpi xmlns:a14="http://schemas.microsoft.com/office/drawing/2010/main" val="0"/>
              </a:ext>
            </a:extLst>
          </a:blip>
          <a:stretch>
            <a:fillRect/>
          </a:stretch>
        </p:blipFill>
        <p:spPr>
          <a:xfrm>
            <a:off x="11554910" y="6219282"/>
            <a:ext cx="559616" cy="638718"/>
          </a:xfrm>
          <a:prstGeom prst="rect">
            <a:avLst/>
          </a:prstGeom>
        </p:spPr>
      </p:pic>
    </p:spTree>
    <p:extLst>
      <p:ext uri="{BB962C8B-B14F-4D97-AF65-F5344CB8AC3E}">
        <p14:creationId xmlns:p14="http://schemas.microsoft.com/office/powerpoint/2010/main" val="43284850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0">
  <p:cSld>
    <p:bg>
      <p:bgPr>
        <a:blipFill dpi="0" rotWithShape="1">
          <a:blip r:embed="rId3">
            <a:alphaModFix amt="20000"/>
            <a:lum/>
          </a:blip>
          <a:srcRect/>
          <a:stretch>
            <a:fillRect t="-42000" b="-1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45226-EFE7-44C9-AF95-EE36CEB02246}"/>
              </a:ext>
            </a:extLst>
          </p:cNvPr>
          <p:cNvSpPr>
            <a:spLocks noGrp="1"/>
          </p:cNvSpPr>
          <p:nvPr>
            <p:ph type="title"/>
          </p:nvPr>
        </p:nvSpPr>
        <p:spPr/>
        <p:txBody>
          <a:bodyPr/>
          <a:lstStyle/>
          <a:p>
            <a:r>
              <a:rPr lang="en-US" dirty="0"/>
              <a:t>The Book of Mormon</a:t>
            </a:r>
          </a:p>
        </p:txBody>
      </p:sp>
      <p:pic>
        <p:nvPicPr>
          <p:cNvPr id="6" name="Content Placeholder 5" descr="The three witnesses"/>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774585" y="1825625"/>
            <a:ext cx="3308829" cy="4351338"/>
          </a:xfrm>
          <a:prstGeom prst="rect">
            <a:avLst/>
          </a:prstGeom>
          <a:ln>
            <a:noFill/>
          </a:ln>
          <a:effectLst>
            <a:outerShdw blurRad="190500" algn="tl" rotWithShape="0">
              <a:srgbClr val="000000">
                <a:alpha val="70000"/>
              </a:srgbClr>
            </a:outerShdw>
          </a:effectLst>
        </p:spPr>
      </p:pic>
      <p:pic>
        <p:nvPicPr>
          <p:cNvPr id="7" name="Content Placeholder 6" descr="The Eight Witnesses"/>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7104464" y="1825625"/>
            <a:ext cx="3317071" cy="4351338"/>
          </a:xfrm>
          <a:prstGeom prst="rect">
            <a:avLst/>
          </a:prstGeom>
          <a:ln>
            <a:noFill/>
          </a:ln>
          <a:effectLst>
            <a:outerShdw blurRad="190500" algn="tl" rotWithShape="0">
              <a:srgbClr val="000000">
                <a:alpha val="70000"/>
              </a:srgbClr>
            </a:outerShdw>
          </a:effectLst>
        </p:spPr>
      </p:pic>
      <p:pic>
        <p:nvPicPr>
          <p:cNvPr id="5" name="Picture 4">
            <a:hlinkClick r:id="rId6" action="ppaction://hlinksldjump"/>
          </p:cNvPr>
          <p:cNvPicPr>
            <a:picLocks noChangeAspect="1"/>
          </p:cNvPicPr>
          <p:nvPr/>
        </p:nvPicPr>
        <p:blipFill>
          <a:blip r:embed="rId7" cstate="print">
            <a:duotone>
              <a:schemeClr val="accent1">
                <a:shade val="45000"/>
                <a:satMod val="135000"/>
              </a:schemeClr>
              <a:prstClr val="white"/>
            </a:duotone>
            <a:extLst>
              <a:ext uri="{BEBA8EAE-BF5A-486C-A8C5-ECC9F3942E4B}">
                <a14:imgProps xmlns:a14="http://schemas.microsoft.com/office/drawing/2010/main">
                  <a14:imgLayer r:embed="rId8">
                    <a14:imgEffect>
                      <a14:backgroundRemoval t="0" b="97782" l="633" r="100000">
                        <a14:foregroundMark x1="69409" y1="68207" x2="69409" y2="68207"/>
                        <a14:foregroundMark x1="55274" y1="72643" x2="55274" y2="72643"/>
                        <a14:foregroundMark x1="43460" y1="79482" x2="43460" y2="79482"/>
                        <a14:foregroundMark x1="31013" y1="80776" x2="31013" y2="80776"/>
                      </a14:backgroundRemoval>
                    </a14:imgEffect>
                  </a14:imgLayer>
                </a14:imgProps>
              </a:ext>
              <a:ext uri="{28A0092B-C50C-407E-A947-70E740481C1C}">
                <a14:useLocalDpi xmlns:a14="http://schemas.microsoft.com/office/drawing/2010/main" val="0"/>
              </a:ext>
            </a:extLst>
          </a:blip>
          <a:stretch>
            <a:fillRect/>
          </a:stretch>
        </p:blipFill>
        <p:spPr>
          <a:xfrm>
            <a:off x="11554910" y="6219282"/>
            <a:ext cx="559616" cy="638718"/>
          </a:xfrm>
          <a:prstGeom prst="rect">
            <a:avLst/>
          </a:prstGeom>
        </p:spPr>
      </p:pic>
    </p:spTree>
    <p:extLst>
      <p:ext uri="{BB962C8B-B14F-4D97-AF65-F5344CB8AC3E}">
        <p14:creationId xmlns:p14="http://schemas.microsoft.com/office/powerpoint/2010/main" val="2947186813"/>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0">
  <p:cSld>
    <p:bg>
      <p:bgPr>
        <a:blipFill dpi="0" rotWithShape="1">
          <a:blip r:embed="rId3">
            <a:alphaModFix amt="20000"/>
            <a:lum/>
          </a:blip>
          <a:srcRect/>
          <a:stretch>
            <a:fillRect t="-42000" b="-1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45226-EFE7-44C9-AF95-EE36CEB02246}"/>
              </a:ext>
            </a:extLst>
          </p:cNvPr>
          <p:cNvSpPr>
            <a:spLocks noGrp="1"/>
          </p:cNvSpPr>
          <p:nvPr>
            <p:ph type="title"/>
          </p:nvPr>
        </p:nvSpPr>
        <p:spPr>
          <a:xfrm>
            <a:off x="517003" y="272732"/>
            <a:ext cx="11157995" cy="1098233"/>
          </a:xfrm>
        </p:spPr>
        <p:txBody>
          <a:bodyPr/>
          <a:lstStyle/>
          <a:p>
            <a:r>
              <a:rPr lang="en-US" dirty="0"/>
              <a:t>The Church Established</a:t>
            </a:r>
          </a:p>
        </p:txBody>
      </p:sp>
      <p:sp>
        <p:nvSpPr>
          <p:cNvPr id="4" name="Content Placeholder 3">
            <a:extLst>
              <a:ext uri="{FF2B5EF4-FFF2-40B4-BE49-F238E27FC236}">
                <a16:creationId xmlns:a16="http://schemas.microsoft.com/office/drawing/2014/main" id="{43D9523F-BC28-4BDB-ABE1-DA9EE7694F6A}"/>
              </a:ext>
            </a:extLst>
          </p:cNvPr>
          <p:cNvSpPr>
            <a:spLocks noGrp="1"/>
          </p:cNvSpPr>
          <p:nvPr>
            <p:ph idx="1"/>
          </p:nvPr>
        </p:nvSpPr>
        <p:spPr>
          <a:xfrm>
            <a:off x="517003" y="1370964"/>
            <a:ext cx="11157995" cy="5238179"/>
          </a:xfrm>
        </p:spPr>
        <p:txBody>
          <a:bodyPr>
            <a:normAutofit/>
          </a:bodyPr>
          <a:lstStyle/>
          <a:p>
            <a:pPr marL="0" indent="0" algn="just">
              <a:lnSpc>
                <a:spcPct val="100000"/>
              </a:lnSpc>
              <a:buNone/>
            </a:pPr>
            <a:r>
              <a:rPr lang="en-US" sz="2700" dirty="0">
                <a:latin typeface="Times New Roman" panose="02020603050405020304" pitchFamily="18" charset="0"/>
                <a:cs typeface="Times New Roman" panose="02020603050405020304" pitchFamily="18" charset="0"/>
              </a:rPr>
              <a:t>“We…made known to our brethren that we had received commandment to organize the church, and accordingly we met together for that purpose, at the house of the above mentioned Mr. </a:t>
            </a:r>
            <a:r>
              <a:rPr lang="en-US" sz="2700" dirty="0" err="1">
                <a:latin typeface="Times New Roman" panose="02020603050405020304" pitchFamily="18" charset="0"/>
                <a:cs typeface="Times New Roman" panose="02020603050405020304" pitchFamily="18" charset="0"/>
              </a:rPr>
              <a:t>Whitmer</a:t>
            </a:r>
            <a:r>
              <a:rPr lang="en-US" sz="2700" dirty="0">
                <a:latin typeface="Times New Roman" panose="02020603050405020304" pitchFamily="18" charset="0"/>
                <a:cs typeface="Times New Roman" panose="02020603050405020304" pitchFamily="18" charset="0"/>
              </a:rPr>
              <a:t> (being six in number) on Tuesday, the sixth day of April, A.D. one thousand eight hundred and thirty. Having opened the meeting by solemn prayer to our heavenly Father we proceeded (according to previous commandment) to call on our brethren to know whether they accepted us as their teachers in the things of the kingdom of God, and whether they were satisfied that we should proceed and be organized as a church according to said commandment which we had received. To these they consented by a unanimous vote. I then laid my hands upon Oliver </a:t>
            </a:r>
            <a:r>
              <a:rPr lang="en-US" sz="2700" dirty="0" err="1">
                <a:latin typeface="Times New Roman" panose="02020603050405020304" pitchFamily="18" charset="0"/>
                <a:cs typeface="Times New Roman" panose="02020603050405020304" pitchFamily="18" charset="0"/>
              </a:rPr>
              <a:t>Cowdery</a:t>
            </a:r>
            <a:r>
              <a:rPr lang="en-US" sz="2700" dirty="0">
                <a:latin typeface="Times New Roman" panose="02020603050405020304" pitchFamily="18" charset="0"/>
                <a:cs typeface="Times New Roman" panose="02020603050405020304" pitchFamily="18" charset="0"/>
              </a:rPr>
              <a:t> and ordained him an elder of the Church of Jesus Christ of Latter Day Saints,’ after which he ordained me also to the office of an elder of said church…”</a:t>
            </a:r>
          </a:p>
        </p:txBody>
      </p:sp>
      <p:pic>
        <p:nvPicPr>
          <p:cNvPr id="5" name="Picture 4">
            <a:hlinkClick r:id="rId4" action="ppaction://hlinksldjump"/>
          </p:cNvPr>
          <p:cNvPicPr>
            <a:picLocks noChangeAspect="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backgroundRemoval t="0" b="97782" l="633" r="100000">
                        <a14:foregroundMark x1="69409" y1="68207" x2="69409" y2="68207"/>
                        <a14:foregroundMark x1="55274" y1="72643" x2="55274" y2="72643"/>
                        <a14:foregroundMark x1="43460" y1="79482" x2="43460" y2="79482"/>
                        <a14:foregroundMark x1="31013" y1="80776" x2="31013" y2="80776"/>
                      </a14:backgroundRemoval>
                    </a14:imgEffect>
                  </a14:imgLayer>
                </a14:imgProps>
              </a:ext>
              <a:ext uri="{28A0092B-C50C-407E-A947-70E740481C1C}">
                <a14:useLocalDpi xmlns:a14="http://schemas.microsoft.com/office/drawing/2010/main" val="0"/>
              </a:ext>
            </a:extLst>
          </a:blip>
          <a:stretch>
            <a:fillRect/>
          </a:stretch>
        </p:blipFill>
        <p:spPr>
          <a:xfrm>
            <a:off x="11554910" y="6219282"/>
            <a:ext cx="559616" cy="638718"/>
          </a:xfrm>
          <a:prstGeom prst="rect">
            <a:avLst/>
          </a:prstGeom>
        </p:spPr>
      </p:pic>
    </p:spTree>
    <p:extLst>
      <p:ext uri="{BB962C8B-B14F-4D97-AF65-F5344CB8AC3E}">
        <p14:creationId xmlns:p14="http://schemas.microsoft.com/office/powerpoint/2010/main" val="164900540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0">
  <p:cSld>
    <p:bg>
      <p:bgPr>
        <a:blipFill dpi="0" rotWithShape="1">
          <a:blip r:embed="rId3">
            <a:alphaModFix amt="20000"/>
            <a:lum/>
          </a:blip>
          <a:srcRect/>
          <a:stretch>
            <a:fillRect t="-42000" b="-1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45226-EFE7-44C9-AF95-EE36CEB02246}"/>
              </a:ext>
            </a:extLst>
          </p:cNvPr>
          <p:cNvSpPr>
            <a:spLocks noGrp="1"/>
          </p:cNvSpPr>
          <p:nvPr>
            <p:ph type="title"/>
          </p:nvPr>
        </p:nvSpPr>
        <p:spPr>
          <a:xfrm>
            <a:off x="838200" y="272732"/>
            <a:ext cx="10515600" cy="1098233"/>
          </a:xfrm>
        </p:spPr>
        <p:txBody>
          <a:bodyPr/>
          <a:lstStyle/>
          <a:p>
            <a:r>
              <a:rPr lang="en-US" dirty="0"/>
              <a:t>Zion, the Work of the Church</a:t>
            </a:r>
          </a:p>
        </p:txBody>
      </p:sp>
      <p:sp>
        <p:nvSpPr>
          <p:cNvPr id="4" name="Content Placeholder 3">
            <a:extLst>
              <a:ext uri="{FF2B5EF4-FFF2-40B4-BE49-F238E27FC236}">
                <a16:creationId xmlns:a16="http://schemas.microsoft.com/office/drawing/2014/main" id="{43D9523F-BC28-4BDB-ABE1-DA9EE7694F6A}"/>
              </a:ext>
            </a:extLst>
          </p:cNvPr>
          <p:cNvSpPr>
            <a:spLocks noGrp="1"/>
          </p:cNvSpPr>
          <p:nvPr>
            <p:ph idx="1"/>
          </p:nvPr>
        </p:nvSpPr>
        <p:spPr>
          <a:xfrm>
            <a:off x="838200" y="1370965"/>
            <a:ext cx="10515600" cy="5284478"/>
          </a:xfrm>
        </p:spPr>
        <p:txBody>
          <a:bodyPr>
            <a:normAutofit/>
          </a:bodyPr>
          <a:lstStyle/>
          <a:p>
            <a:pPr marL="0" indent="0" algn="just">
              <a:lnSpc>
                <a:spcPct val="100000"/>
              </a:lnSpc>
              <a:buNone/>
            </a:pPr>
            <a:r>
              <a:rPr lang="en-US" sz="2750" b="1" dirty="0"/>
              <a:t>1:3a</a:t>
            </a:r>
            <a:r>
              <a:rPr lang="en-US" sz="2750" dirty="0"/>
              <a:t> Wherefore the voice of the Lord is unto the ends of the earth, that all that </a:t>
            </a:r>
            <a:r>
              <a:rPr lang="en-US" sz="2750" b="1" i="1" u="sng" dirty="0">
                <a:ln>
                  <a:solidFill>
                    <a:sysClr val="windowText" lastClr="000000"/>
                  </a:solidFill>
                </a:ln>
              </a:rPr>
              <a:t>will</a:t>
            </a:r>
            <a:r>
              <a:rPr lang="en-US" sz="2750" dirty="0"/>
              <a:t> hear </a:t>
            </a:r>
            <a:r>
              <a:rPr lang="en-US" sz="2750" b="1" i="1" u="sng" dirty="0">
                <a:ln>
                  <a:solidFill>
                    <a:sysClr val="windowText" lastClr="000000"/>
                  </a:solidFill>
                </a:ln>
              </a:rPr>
              <a:t>may</a:t>
            </a:r>
            <a:r>
              <a:rPr lang="en-US" sz="2750" dirty="0"/>
              <a:t> hear… </a:t>
            </a:r>
            <a:r>
              <a:rPr lang="en-US" sz="2750" b="1" dirty="0"/>
              <a:t>1:4a</a:t>
            </a:r>
            <a:r>
              <a:rPr lang="en-US" sz="2750" dirty="0"/>
              <a:t> Wherefore I the Lord, knowing the </a:t>
            </a:r>
            <a:r>
              <a:rPr lang="en-US" sz="2750" b="1" i="1" u="sng" dirty="0">
                <a:ln>
                  <a:solidFill>
                    <a:sysClr val="windowText" lastClr="000000"/>
                  </a:solidFill>
                </a:ln>
              </a:rPr>
              <a:t>calamity</a:t>
            </a:r>
            <a:r>
              <a:rPr lang="en-US" sz="2750" dirty="0"/>
              <a:t> which should come upon the inhabitants of the earth, called upon my servant Joseph Smith, Jr., and spake unto him from heaven, and gave him commandments, and also gave commandments to others, that they should </a:t>
            </a:r>
            <a:r>
              <a:rPr lang="en-US" sz="2750" b="1" i="1" dirty="0">
                <a:ln>
                  <a:solidFill>
                    <a:sysClr val="windowText" lastClr="000000"/>
                  </a:solidFill>
                </a:ln>
              </a:rPr>
              <a:t>proclaim these things unto the world</a:t>
            </a:r>
            <a:r>
              <a:rPr lang="en-US" sz="2750" dirty="0"/>
              <a:t>;… </a:t>
            </a:r>
            <a:r>
              <a:rPr lang="en-US" sz="2750" b="1" dirty="0"/>
              <a:t>1:5e</a:t>
            </a:r>
            <a:r>
              <a:rPr lang="en-US" sz="2750" dirty="0"/>
              <a:t> and also those to whom these commandments were given might have power to </a:t>
            </a:r>
            <a:r>
              <a:rPr lang="en-US" sz="2750" b="1" i="1" dirty="0">
                <a:ln>
                  <a:solidFill>
                    <a:sysClr val="windowText" lastClr="000000"/>
                  </a:solidFill>
                </a:ln>
              </a:rPr>
              <a:t>lay the foundation</a:t>
            </a:r>
            <a:r>
              <a:rPr lang="en-US" sz="2750" dirty="0"/>
              <a:t> of </a:t>
            </a:r>
            <a:r>
              <a:rPr lang="en-US" sz="2750" b="1" i="1" u="sng" dirty="0">
                <a:ln>
                  <a:solidFill>
                    <a:sysClr val="windowText" lastClr="000000"/>
                  </a:solidFill>
                </a:ln>
              </a:rPr>
              <a:t>this</a:t>
            </a:r>
            <a:r>
              <a:rPr lang="en-US" sz="2750" dirty="0"/>
              <a:t> church, and to bring it forth </a:t>
            </a:r>
            <a:r>
              <a:rPr lang="en-US" sz="2750" b="1" i="1" u="sng" dirty="0">
                <a:ln>
                  <a:solidFill>
                    <a:sysClr val="windowText" lastClr="000000"/>
                  </a:solidFill>
                </a:ln>
              </a:rPr>
              <a:t>out</a:t>
            </a:r>
            <a:r>
              <a:rPr lang="en-US" sz="2750" dirty="0"/>
              <a:t> of obscurity, and </a:t>
            </a:r>
            <a:r>
              <a:rPr lang="en-US" sz="2750" b="1" i="1" u="sng" dirty="0">
                <a:ln>
                  <a:solidFill>
                    <a:sysClr val="windowText" lastClr="000000"/>
                  </a:solidFill>
                </a:ln>
              </a:rPr>
              <a:t>out</a:t>
            </a:r>
            <a:r>
              <a:rPr lang="en-US" sz="2750" dirty="0"/>
              <a:t> of darkness, the </a:t>
            </a:r>
            <a:r>
              <a:rPr lang="en-US" sz="2750" b="1" i="1" u="sng" dirty="0">
                <a:ln>
                  <a:solidFill>
                    <a:sysClr val="windowText" lastClr="000000"/>
                  </a:solidFill>
                </a:ln>
              </a:rPr>
              <a:t>only</a:t>
            </a:r>
            <a:r>
              <a:rPr lang="en-US" sz="2750" dirty="0"/>
              <a:t> true and living church upon the face of the whole earth, with which I the Lord am well pleased, speaking unto the church collectively and not individually;</a:t>
            </a:r>
            <a:r>
              <a:rPr lang="en-US" sz="2750" b="1" dirty="0"/>
              <a:t> </a:t>
            </a:r>
            <a:r>
              <a:rPr lang="en-US" sz="2750" dirty="0"/>
              <a:t>[DC 1:3a, 4a, 5e]</a:t>
            </a:r>
          </a:p>
        </p:txBody>
      </p:sp>
      <p:pic>
        <p:nvPicPr>
          <p:cNvPr id="5" name="Picture 4">
            <a:hlinkClick r:id="rId4" action="ppaction://hlinksldjump"/>
          </p:cNvPr>
          <p:cNvPicPr>
            <a:picLocks noChangeAspect="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backgroundRemoval t="0" b="97782" l="633" r="100000">
                        <a14:foregroundMark x1="69409" y1="68207" x2="69409" y2="68207"/>
                        <a14:foregroundMark x1="55274" y1="72643" x2="55274" y2="72643"/>
                        <a14:foregroundMark x1="43460" y1="79482" x2="43460" y2="79482"/>
                        <a14:foregroundMark x1="31013" y1="80776" x2="31013" y2="80776"/>
                      </a14:backgroundRemoval>
                    </a14:imgEffect>
                  </a14:imgLayer>
                </a14:imgProps>
              </a:ext>
              <a:ext uri="{28A0092B-C50C-407E-A947-70E740481C1C}">
                <a14:useLocalDpi xmlns:a14="http://schemas.microsoft.com/office/drawing/2010/main" val="0"/>
              </a:ext>
            </a:extLst>
          </a:blip>
          <a:stretch>
            <a:fillRect/>
          </a:stretch>
        </p:blipFill>
        <p:spPr>
          <a:xfrm>
            <a:off x="11554910" y="6219282"/>
            <a:ext cx="559616" cy="638718"/>
          </a:xfrm>
          <a:prstGeom prst="rect">
            <a:avLst/>
          </a:prstGeom>
        </p:spPr>
      </p:pic>
    </p:spTree>
    <p:extLst>
      <p:ext uri="{BB962C8B-B14F-4D97-AF65-F5344CB8AC3E}">
        <p14:creationId xmlns:p14="http://schemas.microsoft.com/office/powerpoint/2010/main" val="2996662453"/>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0">
  <p:cSld>
    <p:bg>
      <p:bgPr>
        <a:blipFill dpi="0" rotWithShape="1">
          <a:blip r:embed="rId3">
            <a:alphaModFix amt="20000"/>
            <a:lum/>
          </a:blip>
          <a:srcRect/>
          <a:stretch>
            <a:fillRect t="-42000" b="-110000"/>
          </a:stretch>
        </a:blipFill>
        <a:effectLst/>
      </p:bgPr>
    </p:bg>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911936345"/>
              </p:ext>
            </p:extLst>
          </p:nvPr>
        </p:nvGraphicFramePr>
        <p:xfrm>
          <a:off x="157158" y="271464"/>
          <a:ext cx="11772904" cy="5771078"/>
        </p:xfrm>
        <a:graphic>
          <a:graphicData uri="http://schemas.openxmlformats.org/drawingml/2006/table">
            <a:tbl>
              <a:tblPr bandRow="1">
                <a:effectLst>
                  <a:outerShdw blurRad="50800" dist="38100" dir="2700000" algn="tl" rotWithShape="0">
                    <a:prstClr val="black">
                      <a:alpha val="40000"/>
                    </a:prstClr>
                  </a:outerShdw>
                </a:effectLst>
                <a:tableStyleId>{2D5ABB26-0587-4C30-8999-92F81FD0307C}</a:tableStyleId>
              </a:tblPr>
              <a:tblGrid>
                <a:gridCol w="535132">
                  <a:extLst>
                    <a:ext uri="{9D8B030D-6E8A-4147-A177-3AD203B41FA5}">
                      <a16:colId xmlns:a16="http://schemas.microsoft.com/office/drawing/2014/main" val="2960087878"/>
                    </a:ext>
                  </a:extLst>
                </a:gridCol>
                <a:gridCol w="535132">
                  <a:extLst>
                    <a:ext uri="{9D8B030D-6E8A-4147-A177-3AD203B41FA5}">
                      <a16:colId xmlns:a16="http://schemas.microsoft.com/office/drawing/2014/main" val="4089971285"/>
                    </a:ext>
                  </a:extLst>
                </a:gridCol>
                <a:gridCol w="535132">
                  <a:extLst>
                    <a:ext uri="{9D8B030D-6E8A-4147-A177-3AD203B41FA5}">
                      <a16:colId xmlns:a16="http://schemas.microsoft.com/office/drawing/2014/main" val="4258212910"/>
                    </a:ext>
                  </a:extLst>
                </a:gridCol>
                <a:gridCol w="535132">
                  <a:extLst>
                    <a:ext uri="{9D8B030D-6E8A-4147-A177-3AD203B41FA5}">
                      <a16:colId xmlns:a16="http://schemas.microsoft.com/office/drawing/2014/main" val="2277964154"/>
                    </a:ext>
                  </a:extLst>
                </a:gridCol>
                <a:gridCol w="535132">
                  <a:extLst>
                    <a:ext uri="{9D8B030D-6E8A-4147-A177-3AD203B41FA5}">
                      <a16:colId xmlns:a16="http://schemas.microsoft.com/office/drawing/2014/main" val="2908291136"/>
                    </a:ext>
                  </a:extLst>
                </a:gridCol>
                <a:gridCol w="535132">
                  <a:extLst>
                    <a:ext uri="{9D8B030D-6E8A-4147-A177-3AD203B41FA5}">
                      <a16:colId xmlns:a16="http://schemas.microsoft.com/office/drawing/2014/main" val="3199086263"/>
                    </a:ext>
                  </a:extLst>
                </a:gridCol>
                <a:gridCol w="535132">
                  <a:extLst>
                    <a:ext uri="{9D8B030D-6E8A-4147-A177-3AD203B41FA5}">
                      <a16:colId xmlns:a16="http://schemas.microsoft.com/office/drawing/2014/main" val="1867517011"/>
                    </a:ext>
                  </a:extLst>
                </a:gridCol>
                <a:gridCol w="535132">
                  <a:extLst>
                    <a:ext uri="{9D8B030D-6E8A-4147-A177-3AD203B41FA5}">
                      <a16:colId xmlns:a16="http://schemas.microsoft.com/office/drawing/2014/main" val="3224308365"/>
                    </a:ext>
                  </a:extLst>
                </a:gridCol>
                <a:gridCol w="535132">
                  <a:extLst>
                    <a:ext uri="{9D8B030D-6E8A-4147-A177-3AD203B41FA5}">
                      <a16:colId xmlns:a16="http://schemas.microsoft.com/office/drawing/2014/main" val="3863913888"/>
                    </a:ext>
                  </a:extLst>
                </a:gridCol>
                <a:gridCol w="535132">
                  <a:extLst>
                    <a:ext uri="{9D8B030D-6E8A-4147-A177-3AD203B41FA5}">
                      <a16:colId xmlns:a16="http://schemas.microsoft.com/office/drawing/2014/main" val="4009380448"/>
                    </a:ext>
                  </a:extLst>
                </a:gridCol>
                <a:gridCol w="535132">
                  <a:extLst>
                    <a:ext uri="{9D8B030D-6E8A-4147-A177-3AD203B41FA5}">
                      <a16:colId xmlns:a16="http://schemas.microsoft.com/office/drawing/2014/main" val="4066677510"/>
                    </a:ext>
                  </a:extLst>
                </a:gridCol>
                <a:gridCol w="535132">
                  <a:extLst>
                    <a:ext uri="{9D8B030D-6E8A-4147-A177-3AD203B41FA5}">
                      <a16:colId xmlns:a16="http://schemas.microsoft.com/office/drawing/2014/main" val="1808320317"/>
                    </a:ext>
                  </a:extLst>
                </a:gridCol>
                <a:gridCol w="535132">
                  <a:extLst>
                    <a:ext uri="{9D8B030D-6E8A-4147-A177-3AD203B41FA5}">
                      <a16:colId xmlns:a16="http://schemas.microsoft.com/office/drawing/2014/main" val="2599119084"/>
                    </a:ext>
                  </a:extLst>
                </a:gridCol>
                <a:gridCol w="535132">
                  <a:extLst>
                    <a:ext uri="{9D8B030D-6E8A-4147-A177-3AD203B41FA5}">
                      <a16:colId xmlns:a16="http://schemas.microsoft.com/office/drawing/2014/main" val="592110421"/>
                    </a:ext>
                  </a:extLst>
                </a:gridCol>
                <a:gridCol w="535132">
                  <a:extLst>
                    <a:ext uri="{9D8B030D-6E8A-4147-A177-3AD203B41FA5}">
                      <a16:colId xmlns:a16="http://schemas.microsoft.com/office/drawing/2014/main" val="2285993986"/>
                    </a:ext>
                  </a:extLst>
                </a:gridCol>
                <a:gridCol w="535132">
                  <a:extLst>
                    <a:ext uri="{9D8B030D-6E8A-4147-A177-3AD203B41FA5}">
                      <a16:colId xmlns:a16="http://schemas.microsoft.com/office/drawing/2014/main" val="2432986860"/>
                    </a:ext>
                  </a:extLst>
                </a:gridCol>
                <a:gridCol w="535132">
                  <a:extLst>
                    <a:ext uri="{9D8B030D-6E8A-4147-A177-3AD203B41FA5}">
                      <a16:colId xmlns:a16="http://schemas.microsoft.com/office/drawing/2014/main" val="1315131834"/>
                    </a:ext>
                  </a:extLst>
                </a:gridCol>
                <a:gridCol w="535132">
                  <a:extLst>
                    <a:ext uri="{9D8B030D-6E8A-4147-A177-3AD203B41FA5}">
                      <a16:colId xmlns:a16="http://schemas.microsoft.com/office/drawing/2014/main" val="4104731093"/>
                    </a:ext>
                  </a:extLst>
                </a:gridCol>
                <a:gridCol w="535132">
                  <a:extLst>
                    <a:ext uri="{9D8B030D-6E8A-4147-A177-3AD203B41FA5}">
                      <a16:colId xmlns:a16="http://schemas.microsoft.com/office/drawing/2014/main" val="1512102754"/>
                    </a:ext>
                  </a:extLst>
                </a:gridCol>
                <a:gridCol w="535132">
                  <a:extLst>
                    <a:ext uri="{9D8B030D-6E8A-4147-A177-3AD203B41FA5}">
                      <a16:colId xmlns:a16="http://schemas.microsoft.com/office/drawing/2014/main" val="2333588121"/>
                    </a:ext>
                  </a:extLst>
                </a:gridCol>
                <a:gridCol w="535132">
                  <a:extLst>
                    <a:ext uri="{9D8B030D-6E8A-4147-A177-3AD203B41FA5}">
                      <a16:colId xmlns:a16="http://schemas.microsoft.com/office/drawing/2014/main" val="3258310339"/>
                    </a:ext>
                  </a:extLst>
                </a:gridCol>
                <a:gridCol w="535132">
                  <a:extLst>
                    <a:ext uri="{9D8B030D-6E8A-4147-A177-3AD203B41FA5}">
                      <a16:colId xmlns:a16="http://schemas.microsoft.com/office/drawing/2014/main" val="2206571549"/>
                    </a:ext>
                  </a:extLst>
                </a:gridCol>
              </a:tblGrid>
              <a:tr h="5771078">
                <a:tc>
                  <a:txBody>
                    <a:bodyPr/>
                    <a:lstStyle/>
                    <a:p>
                      <a:endParaRPr 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endParaRPr 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endParaRPr 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endParaRPr 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endParaRPr 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endParaRPr 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endParaRPr 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endParaRPr 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endParaRPr 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endParaRPr 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endParaRPr 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endParaRPr 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endParaRPr 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endParaRPr 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endParaRPr 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endParaRPr 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endParaRPr 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endParaRPr 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endParaRPr 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endParaRPr 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endParaRPr 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endParaRPr 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extLst>
                  <a:ext uri="{0D108BD9-81ED-4DB2-BD59-A6C34878D82A}">
                    <a16:rowId xmlns:a16="http://schemas.microsoft.com/office/drawing/2014/main" val="216149167"/>
                  </a:ext>
                </a:extLst>
              </a:tr>
            </a:tbl>
          </a:graphicData>
        </a:graphic>
      </p:graphicFrame>
      <p:grpSp>
        <p:nvGrpSpPr>
          <p:cNvPr id="180" name="Dates"/>
          <p:cNvGrpSpPr/>
          <p:nvPr/>
        </p:nvGrpSpPr>
        <p:grpSpPr>
          <a:xfrm>
            <a:off x="0" y="6042539"/>
            <a:ext cx="12119595" cy="815480"/>
            <a:chOff x="0" y="6042539"/>
            <a:chExt cx="12119595" cy="815480"/>
          </a:xfrm>
        </p:grpSpPr>
        <p:sp>
          <p:nvSpPr>
            <p:cNvPr id="7" name="TextBox 6"/>
            <p:cNvSpPr txBox="1"/>
            <p:nvPr/>
          </p:nvSpPr>
          <p:spPr>
            <a:xfrm rot="5400000">
              <a:off x="-223064" y="6265606"/>
              <a:ext cx="815459" cy="369332"/>
            </a:xfrm>
            <a:prstGeom prst="rect">
              <a:avLst/>
            </a:prstGeom>
            <a:noFill/>
          </p:spPr>
          <p:txBody>
            <a:bodyPr wrap="square" rtlCol="0">
              <a:spAutoFit/>
            </a:bodyPr>
            <a:lstStyle/>
            <a:p>
              <a:r>
                <a:rPr lang="en-US" dirty="0"/>
                <a:t>1800</a:t>
              </a:r>
            </a:p>
          </p:txBody>
        </p:sp>
        <p:sp>
          <p:nvSpPr>
            <p:cNvPr id="8" name="TextBox 7"/>
            <p:cNvSpPr txBox="1"/>
            <p:nvPr/>
          </p:nvSpPr>
          <p:spPr>
            <a:xfrm rot="5400000">
              <a:off x="303427" y="6265603"/>
              <a:ext cx="815459" cy="369332"/>
            </a:xfrm>
            <a:prstGeom prst="rect">
              <a:avLst/>
            </a:prstGeom>
            <a:noFill/>
          </p:spPr>
          <p:txBody>
            <a:bodyPr wrap="square" rtlCol="0">
              <a:spAutoFit/>
            </a:bodyPr>
            <a:lstStyle/>
            <a:p>
              <a:r>
                <a:rPr lang="en-US" dirty="0"/>
                <a:t>1810</a:t>
              </a:r>
            </a:p>
          </p:txBody>
        </p:sp>
        <p:sp>
          <p:nvSpPr>
            <p:cNvPr id="9" name="TextBox 8"/>
            <p:cNvSpPr txBox="1"/>
            <p:nvPr/>
          </p:nvSpPr>
          <p:spPr>
            <a:xfrm rot="5400000">
              <a:off x="829917" y="6265604"/>
              <a:ext cx="815459" cy="369332"/>
            </a:xfrm>
            <a:prstGeom prst="rect">
              <a:avLst/>
            </a:prstGeom>
            <a:noFill/>
          </p:spPr>
          <p:txBody>
            <a:bodyPr wrap="square" rtlCol="0">
              <a:spAutoFit/>
            </a:bodyPr>
            <a:lstStyle/>
            <a:p>
              <a:r>
                <a:rPr lang="en-US" dirty="0"/>
                <a:t>1820</a:t>
              </a:r>
            </a:p>
          </p:txBody>
        </p:sp>
        <p:sp>
          <p:nvSpPr>
            <p:cNvPr id="10" name="TextBox 9"/>
            <p:cNvSpPr txBox="1"/>
            <p:nvPr/>
          </p:nvSpPr>
          <p:spPr>
            <a:xfrm rot="5400000">
              <a:off x="1356406" y="6265605"/>
              <a:ext cx="815459" cy="369332"/>
            </a:xfrm>
            <a:prstGeom prst="rect">
              <a:avLst/>
            </a:prstGeom>
            <a:noFill/>
          </p:spPr>
          <p:txBody>
            <a:bodyPr wrap="square" rtlCol="0">
              <a:spAutoFit/>
            </a:bodyPr>
            <a:lstStyle/>
            <a:p>
              <a:r>
                <a:rPr lang="en-US" dirty="0"/>
                <a:t>1830</a:t>
              </a:r>
            </a:p>
          </p:txBody>
        </p:sp>
        <p:sp>
          <p:nvSpPr>
            <p:cNvPr id="11" name="TextBox 10"/>
            <p:cNvSpPr txBox="1"/>
            <p:nvPr/>
          </p:nvSpPr>
          <p:spPr>
            <a:xfrm rot="5400000">
              <a:off x="1882894" y="6265606"/>
              <a:ext cx="815459" cy="369332"/>
            </a:xfrm>
            <a:prstGeom prst="rect">
              <a:avLst/>
            </a:prstGeom>
            <a:noFill/>
          </p:spPr>
          <p:txBody>
            <a:bodyPr wrap="square" rtlCol="0">
              <a:spAutoFit/>
            </a:bodyPr>
            <a:lstStyle/>
            <a:p>
              <a:r>
                <a:rPr lang="en-US" dirty="0"/>
                <a:t>1840</a:t>
              </a:r>
            </a:p>
          </p:txBody>
        </p:sp>
        <p:sp>
          <p:nvSpPr>
            <p:cNvPr id="12" name="TextBox 11"/>
            <p:cNvSpPr txBox="1"/>
            <p:nvPr/>
          </p:nvSpPr>
          <p:spPr>
            <a:xfrm rot="5400000">
              <a:off x="2423493" y="6265608"/>
              <a:ext cx="815459" cy="369332"/>
            </a:xfrm>
            <a:prstGeom prst="rect">
              <a:avLst/>
            </a:prstGeom>
            <a:noFill/>
          </p:spPr>
          <p:txBody>
            <a:bodyPr wrap="square" rtlCol="0">
              <a:spAutoFit/>
            </a:bodyPr>
            <a:lstStyle/>
            <a:p>
              <a:r>
                <a:rPr lang="en-US" dirty="0"/>
                <a:t>1850</a:t>
              </a:r>
            </a:p>
          </p:txBody>
        </p:sp>
        <p:sp>
          <p:nvSpPr>
            <p:cNvPr id="13" name="TextBox 12"/>
            <p:cNvSpPr txBox="1"/>
            <p:nvPr/>
          </p:nvSpPr>
          <p:spPr>
            <a:xfrm rot="5400000">
              <a:off x="2961078" y="6265609"/>
              <a:ext cx="815459" cy="369332"/>
            </a:xfrm>
            <a:prstGeom prst="rect">
              <a:avLst/>
            </a:prstGeom>
            <a:noFill/>
          </p:spPr>
          <p:txBody>
            <a:bodyPr wrap="square" rtlCol="0">
              <a:spAutoFit/>
            </a:bodyPr>
            <a:lstStyle/>
            <a:p>
              <a:r>
                <a:rPr lang="en-US" dirty="0"/>
                <a:t>1860</a:t>
              </a:r>
            </a:p>
          </p:txBody>
        </p:sp>
        <p:sp>
          <p:nvSpPr>
            <p:cNvPr id="14" name="TextBox 13"/>
            <p:cNvSpPr txBox="1"/>
            <p:nvPr/>
          </p:nvSpPr>
          <p:spPr>
            <a:xfrm rot="5400000">
              <a:off x="3518801" y="6265610"/>
              <a:ext cx="815459" cy="369332"/>
            </a:xfrm>
            <a:prstGeom prst="rect">
              <a:avLst/>
            </a:prstGeom>
            <a:noFill/>
          </p:spPr>
          <p:txBody>
            <a:bodyPr wrap="square" rtlCol="0">
              <a:spAutoFit/>
            </a:bodyPr>
            <a:lstStyle/>
            <a:p>
              <a:r>
                <a:rPr lang="en-US" dirty="0"/>
                <a:t>1870</a:t>
              </a:r>
            </a:p>
          </p:txBody>
        </p:sp>
        <p:sp>
          <p:nvSpPr>
            <p:cNvPr id="15" name="TextBox 14"/>
            <p:cNvSpPr txBox="1"/>
            <p:nvPr/>
          </p:nvSpPr>
          <p:spPr>
            <a:xfrm rot="5400000">
              <a:off x="4042277" y="6265611"/>
              <a:ext cx="815459" cy="369332"/>
            </a:xfrm>
            <a:prstGeom prst="rect">
              <a:avLst/>
            </a:prstGeom>
            <a:noFill/>
          </p:spPr>
          <p:txBody>
            <a:bodyPr wrap="square" rtlCol="0">
              <a:spAutoFit/>
            </a:bodyPr>
            <a:lstStyle/>
            <a:p>
              <a:r>
                <a:rPr lang="en-US" dirty="0"/>
                <a:t>1880</a:t>
              </a:r>
            </a:p>
          </p:txBody>
        </p:sp>
        <p:sp>
          <p:nvSpPr>
            <p:cNvPr id="16" name="TextBox 15"/>
            <p:cNvSpPr txBox="1"/>
            <p:nvPr/>
          </p:nvSpPr>
          <p:spPr>
            <a:xfrm rot="5400000">
              <a:off x="4565753" y="6265612"/>
              <a:ext cx="815459" cy="369332"/>
            </a:xfrm>
            <a:prstGeom prst="rect">
              <a:avLst/>
            </a:prstGeom>
            <a:noFill/>
          </p:spPr>
          <p:txBody>
            <a:bodyPr wrap="square" rtlCol="0">
              <a:spAutoFit/>
            </a:bodyPr>
            <a:lstStyle/>
            <a:p>
              <a:r>
                <a:rPr lang="en-US" dirty="0"/>
                <a:t>1890</a:t>
              </a:r>
            </a:p>
          </p:txBody>
        </p:sp>
        <p:sp>
          <p:nvSpPr>
            <p:cNvPr id="17" name="TextBox 16"/>
            <p:cNvSpPr txBox="1"/>
            <p:nvPr/>
          </p:nvSpPr>
          <p:spPr>
            <a:xfrm rot="5400000">
              <a:off x="5109389" y="6265612"/>
              <a:ext cx="815459" cy="369332"/>
            </a:xfrm>
            <a:prstGeom prst="rect">
              <a:avLst/>
            </a:prstGeom>
            <a:noFill/>
          </p:spPr>
          <p:txBody>
            <a:bodyPr wrap="square" rtlCol="0">
              <a:spAutoFit/>
            </a:bodyPr>
            <a:lstStyle/>
            <a:p>
              <a:r>
                <a:rPr lang="en-US" dirty="0"/>
                <a:t>1900</a:t>
              </a:r>
            </a:p>
          </p:txBody>
        </p:sp>
        <p:sp>
          <p:nvSpPr>
            <p:cNvPr id="19" name="TextBox 18"/>
            <p:cNvSpPr txBox="1"/>
            <p:nvPr/>
          </p:nvSpPr>
          <p:spPr>
            <a:xfrm rot="5400000">
              <a:off x="5627036" y="6265613"/>
              <a:ext cx="815459" cy="369332"/>
            </a:xfrm>
            <a:prstGeom prst="rect">
              <a:avLst/>
            </a:prstGeom>
            <a:noFill/>
          </p:spPr>
          <p:txBody>
            <a:bodyPr wrap="square" rtlCol="0">
              <a:spAutoFit/>
            </a:bodyPr>
            <a:lstStyle/>
            <a:p>
              <a:r>
                <a:rPr lang="en-US" dirty="0"/>
                <a:t>1910</a:t>
              </a:r>
            </a:p>
          </p:txBody>
        </p:sp>
        <p:sp>
          <p:nvSpPr>
            <p:cNvPr id="20" name="TextBox 19"/>
            <p:cNvSpPr txBox="1"/>
            <p:nvPr/>
          </p:nvSpPr>
          <p:spPr>
            <a:xfrm rot="5400000">
              <a:off x="6184536" y="6265614"/>
              <a:ext cx="815459" cy="369332"/>
            </a:xfrm>
            <a:prstGeom prst="rect">
              <a:avLst/>
            </a:prstGeom>
            <a:noFill/>
          </p:spPr>
          <p:txBody>
            <a:bodyPr wrap="square" rtlCol="0">
              <a:spAutoFit/>
            </a:bodyPr>
            <a:lstStyle/>
            <a:p>
              <a:r>
                <a:rPr lang="en-US" dirty="0"/>
                <a:t>1920</a:t>
              </a:r>
            </a:p>
          </p:txBody>
        </p:sp>
        <p:sp>
          <p:nvSpPr>
            <p:cNvPr id="21" name="TextBox 20"/>
            <p:cNvSpPr txBox="1"/>
            <p:nvPr/>
          </p:nvSpPr>
          <p:spPr>
            <a:xfrm rot="5400000">
              <a:off x="6728115" y="6265615"/>
              <a:ext cx="815459" cy="369332"/>
            </a:xfrm>
            <a:prstGeom prst="rect">
              <a:avLst/>
            </a:prstGeom>
            <a:noFill/>
          </p:spPr>
          <p:txBody>
            <a:bodyPr wrap="square" rtlCol="0">
              <a:spAutoFit/>
            </a:bodyPr>
            <a:lstStyle/>
            <a:p>
              <a:r>
                <a:rPr lang="en-US" dirty="0"/>
                <a:t>1930</a:t>
              </a:r>
            </a:p>
          </p:txBody>
        </p:sp>
        <p:sp>
          <p:nvSpPr>
            <p:cNvPr id="23" name="TextBox 22"/>
            <p:cNvSpPr txBox="1"/>
            <p:nvPr/>
          </p:nvSpPr>
          <p:spPr>
            <a:xfrm rot="5400000">
              <a:off x="7256286" y="6265616"/>
              <a:ext cx="815459" cy="369332"/>
            </a:xfrm>
            <a:prstGeom prst="rect">
              <a:avLst/>
            </a:prstGeom>
            <a:noFill/>
          </p:spPr>
          <p:txBody>
            <a:bodyPr wrap="square" rtlCol="0">
              <a:spAutoFit/>
            </a:bodyPr>
            <a:lstStyle/>
            <a:p>
              <a:r>
                <a:rPr lang="en-US" dirty="0"/>
                <a:t>1940</a:t>
              </a:r>
            </a:p>
          </p:txBody>
        </p:sp>
        <p:sp>
          <p:nvSpPr>
            <p:cNvPr id="25" name="TextBox 24"/>
            <p:cNvSpPr txBox="1"/>
            <p:nvPr/>
          </p:nvSpPr>
          <p:spPr>
            <a:xfrm rot="5400000">
              <a:off x="8312127" y="6265618"/>
              <a:ext cx="815459" cy="369332"/>
            </a:xfrm>
            <a:prstGeom prst="rect">
              <a:avLst/>
            </a:prstGeom>
            <a:noFill/>
          </p:spPr>
          <p:txBody>
            <a:bodyPr wrap="square" rtlCol="0">
              <a:spAutoFit/>
            </a:bodyPr>
            <a:lstStyle/>
            <a:p>
              <a:r>
                <a:rPr lang="en-US" dirty="0"/>
                <a:t>1960</a:t>
              </a:r>
            </a:p>
          </p:txBody>
        </p:sp>
        <p:sp>
          <p:nvSpPr>
            <p:cNvPr id="24" name="TextBox 23"/>
            <p:cNvSpPr txBox="1"/>
            <p:nvPr/>
          </p:nvSpPr>
          <p:spPr>
            <a:xfrm rot="5400000">
              <a:off x="7784742" y="6265617"/>
              <a:ext cx="815459" cy="369332"/>
            </a:xfrm>
            <a:prstGeom prst="rect">
              <a:avLst/>
            </a:prstGeom>
            <a:noFill/>
          </p:spPr>
          <p:txBody>
            <a:bodyPr wrap="square" rtlCol="0">
              <a:spAutoFit/>
            </a:bodyPr>
            <a:lstStyle/>
            <a:p>
              <a:r>
                <a:rPr lang="en-US" dirty="0"/>
                <a:t>1950</a:t>
              </a:r>
            </a:p>
          </p:txBody>
        </p:sp>
        <p:sp>
          <p:nvSpPr>
            <p:cNvPr id="26" name="TextBox 25"/>
            <p:cNvSpPr txBox="1"/>
            <p:nvPr/>
          </p:nvSpPr>
          <p:spPr>
            <a:xfrm rot="5400000">
              <a:off x="8842186" y="6265619"/>
              <a:ext cx="815459" cy="369332"/>
            </a:xfrm>
            <a:prstGeom prst="rect">
              <a:avLst/>
            </a:prstGeom>
            <a:noFill/>
          </p:spPr>
          <p:txBody>
            <a:bodyPr wrap="square" rtlCol="0">
              <a:spAutoFit/>
            </a:bodyPr>
            <a:lstStyle/>
            <a:p>
              <a:r>
                <a:rPr lang="en-US" dirty="0"/>
                <a:t>1970</a:t>
              </a:r>
            </a:p>
          </p:txBody>
        </p:sp>
        <p:sp>
          <p:nvSpPr>
            <p:cNvPr id="27" name="TextBox 26"/>
            <p:cNvSpPr txBox="1"/>
            <p:nvPr/>
          </p:nvSpPr>
          <p:spPr>
            <a:xfrm rot="5400000">
              <a:off x="9368673" y="6265620"/>
              <a:ext cx="815459" cy="369332"/>
            </a:xfrm>
            <a:prstGeom prst="rect">
              <a:avLst/>
            </a:prstGeom>
            <a:noFill/>
          </p:spPr>
          <p:txBody>
            <a:bodyPr wrap="square" rtlCol="0">
              <a:spAutoFit/>
            </a:bodyPr>
            <a:lstStyle/>
            <a:p>
              <a:r>
                <a:rPr lang="en-US" dirty="0"/>
                <a:t>1980</a:t>
              </a:r>
            </a:p>
          </p:txBody>
        </p:sp>
        <p:sp>
          <p:nvSpPr>
            <p:cNvPr id="30" name="TextBox 29"/>
            <p:cNvSpPr txBox="1"/>
            <p:nvPr/>
          </p:nvSpPr>
          <p:spPr>
            <a:xfrm rot="5400000">
              <a:off x="10470760" y="6265622"/>
              <a:ext cx="815459" cy="369332"/>
            </a:xfrm>
            <a:prstGeom prst="rect">
              <a:avLst/>
            </a:prstGeom>
            <a:noFill/>
          </p:spPr>
          <p:txBody>
            <a:bodyPr wrap="square" rtlCol="0">
              <a:spAutoFit/>
            </a:bodyPr>
            <a:lstStyle/>
            <a:p>
              <a:r>
                <a:rPr lang="en-US" dirty="0"/>
                <a:t>2000</a:t>
              </a:r>
            </a:p>
          </p:txBody>
        </p:sp>
        <p:sp>
          <p:nvSpPr>
            <p:cNvPr id="28" name="TextBox 27"/>
            <p:cNvSpPr txBox="1"/>
            <p:nvPr/>
          </p:nvSpPr>
          <p:spPr>
            <a:xfrm rot="5400000">
              <a:off x="9927000" y="6265621"/>
              <a:ext cx="815459" cy="369332"/>
            </a:xfrm>
            <a:prstGeom prst="rect">
              <a:avLst/>
            </a:prstGeom>
            <a:noFill/>
          </p:spPr>
          <p:txBody>
            <a:bodyPr wrap="square" rtlCol="0">
              <a:spAutoFit/>
            </a:bodyPr>
            <a:lstStyle/>
            <a:p>
              <a:r>
                <a:rPr lang="en-US" dirty="0"/>
                <a:t>1990</a:t>
              </a:r>
            </a:p>
          </p:txBody>
        </p:sp>
        <p:sp>
          <p:nvSpPr>
            <p:cNvPr id="31" name="TextBox 30"/>
            <p:cNvSpPr txBox="1"/>
            <p:nvPr/>
          </p:nvSpPr>
          <p:spPr>
            <a:xfrm rot="5400000">
              <a:off x="10998744" y="6265623"/>
              <a:ext cx="815459" cy="369332"/>
            </a:xfrm>
            <a:prstGeom prst="rect">
              <a:avLst/>
            </a:prstGeom>
            <a:noFill/>
          </p:spPr>
          <p:txBody>
            <a:bodyPr wrap="square" rtlCol="0">
              <a:spAutoFit/>
            </a:bodyPr>
            <a:lstStyle/>
            <a:p>
              <a:r>
                <a:rPr lang="en-US" dirty="0"/>
                <a:t>2010</a:t>
              </a:r>
            </a:p>
          </p:txBody>
        </p:sp>
        <p:sp>
          <p:nvSpPr>
            <p:cNvPr id="32" name="TextBox 31"/>
            <p:cNvSpPr txBox="1"/>
            <p:nvPr/>
          </p:nvSpPr>
          <p:spPr>
            <a:xfrm rot="5400000">
              <a:off x="11527199" y="6265624"/>
              <a:ext cx="815459" cy="369332"/>
            </a:xfrm>
            <a:prstGeom prst="rect">
              <a:avLst/>
            </a:prstGeom>
            <a:noFill/>
          </p:spPr>
          <p:txBody>
            <a:bodyPr wrap="square" rtlCol="0">
              <a:spAutoFit/>
            </a:bodyPr>
            <a:lstStyle/>
            <a:p>
              <a:r>
                <a:rPr lang="en-US" dirty="0"/>
                <a:t>2020</a:t>
              </a:r>
            </a:p>
          </p:txBody>
        </p:sp>
      </p:grpSp>
      <p:grpSp>
        <p:nvGrpSpPr>
          <p:cNvPr id="181" name="All Lines"/>
          <p:cNvGrpSpPr/>
          <p:nvPr/>
        </p:nvGrpSpPr>
        <p:grpSpPr>
          <a:xfrm>
            <a:off x="380907" y="497711"/>
            <a:ext cx="11575993" cy="5544828"/>
            <a:chOff x="380907" y="497711"/>
            <a:chExt cx="11575993" cy="5544828"/>
          </a:xfrm>
        </p:grpSpPr>
        <p:cxnSp>
          <p:nvCxnSpPr>
            <p:cNvPr id="86" name="Straight Arrow Connector 85"/>
            <p:cNvCxnSpPr/>
            <p:nvPr/>
          </p:nvCxnSpPr>
          <p:spPr>
            <a:xfrm flipV="1">
              <a:off x="3202198" y="3095657"/>
              <a:ext cx="295981" cy="895222"/>
            </a:xfrm>
            <a:prstGeom prst="straightConnector1">
              <a:avLst/>
            </a:prstGeom>
            <a:ln w="76200">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V="1">
              <a:off x="11510051" y="2795301"/>
              <a:ext cx="81089" cy="204599"/>
            </a:xfrm>
            <a:prstGeom prst="line">
              <a:avLst/>
            </a:prstGeom>
            <a:ln w="76200">
              <a:solidFill>
                <a:schemeClr val="accent2">
                  <a:lumMod val="60000"/>
                  <a:lumOff val="40000"/>
                </a:schemeClr>
              </a:solidFill>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grpSp>
          <p:nvGrpSpPr>
            <p:cNvPr id="179" name="Lines"/>
            <p:cNvGrpSpPr/>
            <p:nvPr/>
          </p:nvGrpSpPr>
          <p:grpSpPr>
            <a:xfrm>
              <a:off x="380907" y="497711"/>
              <a:ext cx="11575993" cy="5544828"/>
              <a:chOff x="380907" y="497711"/>
              <a:chExt cx="11575993" cy="5544828"/>
            </a:xfrm>
          </p:grpSpPr>
          <p:cxnSp>
            <p:nvCxnSpPr>
              <p:cNvPr id="38" name="Straight Connector 37"/>
              <p:cNvCxnSpPr/>
              <p:nvPr/>
            </p:nvCxnSpPr>
            <p:spPr>
              <a:xfrm flipV="1">
                <a:off x="2463715" y="497711"/>
                <a:ext cx="291060" cy="2393057"/>
              </a:xfrm>
              <a:prstGeom prst="line">
                <a:avLst/>
              </a:prstGeom>
              <a:ln w="76200">
                <a:solidFill>
                  <a:schemeClr val="accent6"/>
                </a:solidFill>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40" name="Straight Connector 39"/>
              <p:cNvCxnSpPr/>
              <p:nvPr/>
            </p:nvCxnSpPr>
            <p:spPr>
              <a:xfrm flipV="1">
                <a:off x="2463715" y="1134319"/>
                <a:ext cx="478897" cy="1756449"/>
              </a:xfrm>
              <a:prstGeom prst="line">
                <a:avLst/>
              </a:prstGeom>
              <a:ln w="76200">
                <a:solidFill>
                  <a:schemeClr val="accent5"/>
                </a:solidFill>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44" name="Straight Connector 43"/>
              <p:cNvCxnSpPr/>
              <p:nvPr/>
            </p:nvCxnSpPr>
            <p:spPr>
              <a:xfrm flipV="1">
                <a:off x="2463715" y="2303362"/>
                <a:ext cx="367507" cy="587407"/>
              </a:xfrm>
              <a:prstGeom prst="line">
                <a:avLst/>
              </a:prstGeom>
              <a:ln w="76200">
                <a:solidFill>
                  <a:schemeClr val="accent4"/>
                </a:solidFill>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49" name="Straight Connector 48"/>
              <p:cNvCxnSpPr/>
              <p:nvPr/>
            </p:nvCxnSpPr>
            <p:spPr>
              <a:xfrm flipV="1">
                <a:off x="8290706" y="4361466"/>
                <a:ext cx="209535" cy="384120"/>
              </a:xfrm>
              <a:prstGeom prst="line">
                <a:avLst/>
              </a:prstGeom>
              <a:ln w="76200">
                <a:solidFill>
                  <a:schemeClr val="tx2">
                    <a:lumMod val="20000"/>
                    <a:lumOff val="80000"/>
                  </a:schemeClr>
                </a:solidFill>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51" name="Straight Connector 50"/>
              <p:cNvCxnSpPr/>
              <p:nvPr/>
            </p:nvCxnSpPr>
            <p:spPr>
              <a:xfrm>
                <a:off x="2463715" y="3282840"/>
                <a:ext cx="363098" cy="684939"/>
              </a:xfrm>
              <a:prstGeom prst="line">
                <a:avLst/>
              </a:prstGeom>
              <a:ln w="76200">
                <a:solidFill>
                  <a:schemeClr val="accent2"/>
                </a:solidFill>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55" name="Straight Connector 54"/>
              <p:cNvCxnSpPr/>
              <p:nvPr/>
            </p:nvCxnSpPr>
            <p:spPr>
              <a:xfrm>
                <a:off x="2463715" y="3226433"/>
                <a:ext cx="363098" cy="1548085"/>
              </a:xfrm>
              <a:prstGeom prst="line">
                <a:avLst/>
              </a:prstGeom>
              <a:ln w="76200">
                <a:solidFill>
                  <a:schemeClr val="tx2">
                    <a:lumMod val="50000"/>
                  </a:schemeClr>
                </a:solidFill>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58" name="Straight Connector 57"/>
              <p:cNvCxnSpPr/>
              <p:nvPr/>
            </p:nvCxnSpPr>
            <p:spPr>
              <a:xfrm>
                <a:off x="2703163" y="497711"/>
                <a:ext cx="769242" cy="0"/>
              </a:xfrm>
              <a:prstGeom prst="line">
                <a:avLst/>
              </a:prstGeom>
              <a:ln w="76200">
                <a:solidFill>
                  <a:schemeClr val="accent6"/>
                </a:solidFill>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69" name="Straight Arrow Connector 68"/>
              <p:cNvCxnSpPr/>
              <p:nvPr/>
            </p:nvCxnSpPr>
            <p:spPr>
              <a:xfrm flipV="1">
                <a:off x="3472405" y="503490"/>
                <a:ext cx="8457657" cy="5796"/>
              </a:xfrm>
              <a:prstGeom prst="straightConnector1">
                <a:avLst/>
              </a:prstGeom>
              <a:ln w="76200">
                <a:solidFill>
                  <a:srgbClr val="7030A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2912711" y="1140107"/>
                <a:ext cx="640080" cy="0"/>
              </a:xfrm>
              <a:prstGeom prst="line">
                <a:avLst/>
              </a:prstGeom>
              <a:ln w="76200">
                <a:solidFill>
                  <a:schemeClr val="accent5"/>
                </a:solidFill>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73" name="Straight Connector 72"/>
              <p:cNvCxnSpPr/>
              <p:nvPr/>
            </p:nvCxnSpPr>
            <p:spPr>
              <a:xfrm flipV="1">
                <a:off x="2808765" y="2303362"/>
                <a:ext cx="822960" cy="0"/>
              </a:xfrm>
              <a:prstGeom prst="line">
                <a:avLst/>
              </a:prstGeom>
              <a:ln w="76200">
                <a:solidFill>
                  <a:schemeClr val="accent4"/>
                </a:solidFill>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76" name="Straight Connector 75"/>
              <p:cNvCxnSpPr/>
              <p:nvPr/>
            </p:nvCxnSpPr>
            <p:spPr>
              <a:xfrm>
                <a:off x="2798067" y="3518801"/>
                <a:ext cx="548640" cy="0"/>
              </a:xfrm>
              <a:prstGeom prst="line">
                <a:avLst/>
              </a:prstGeom>
              <a:ln w="76200">
                <a:solidFill>
                  <a:schemeClr val="accent3"/>
                </a:solidFill>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79" name="Straight Connector 78"/>
              <p:cNvCxnSpPr/>
              <p:nvPr/>
            </p:nvCxnSpPr>
            <p:spPr>
              <a:xfrm>
                <a:off x="2808765" y="3967779"/>
                <a:ext cx="365760" cy="0"/>
              </a:xfrm>
              <a:prstGeom prst="line">
                <a:avLst/>
              </a:prstGeom>
              <a:ln w="76200">
                <a:solidFill>
                  <a:schemeClr val="accent2"/>
                </a:solidFill>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94" name="Straight Connector 93"/>
              <p:cNvCxnSpPr/>
              <p:nvPr/>
            </p:nvCxnSpPr>
            <p:spPr>
              <a:xfrm flipV="1">
                <a:off x="7096824" y="949123"/>
                <a:ext cx="245594" cy="621348"/>
              </a:xfrm>
              <a:prstGeom prst="line">
                <a:avLst/>
              </a:prstGeom>
              <a:ln w="76200">
                <a:solidFill>
                  <a:schemeClr val="accent6">
                    <a:lumMod val="20000"/>
                    <a:lumOff val="80000"/>
                  </a:schemeClr>
                </a:solidFill>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90" name="Straight Connector 89"/>
              <p:cNvCxnSpPr/>
              <p:nvPr/>
            </p:nvCxnSpPr>
            <p:spPr>
              <a:xfrm flipV="1">
                <a:off x="4430215" y="1585732"/>
                <a:ext cx="267436" cy="1457007"/>
              </a:xfrm>
              <a:prstGeom prst="line">
                <a:avLst/>
              </a:prstGeom>
              <a:ln w="76200">
                <a:solidFill>
                  <a:schemeClr val="accent6">
                    <a:lumMod val="75000"/>
                  </a:schemeClr>
                </a:solidFill>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93" name="Straight Arrow Connector 92"/>
              <p:cNvCxnSpPr/>
              <p:nvPr/>
            </p:nvCxnSpPr>
            <p:spPr>
              <a:xfrm>
                <a:off x="4674501" y="1585714"/>
                <a:ext cx="7232411" cy="0"/>
              </a:xfrm>
              <a:prstGeom prst="straightConnector1">
                <a:avLst/>
              </a:prstGeom>
              <a:ln w="76200">
                <a:solidFill>
                  <a:schemeClr val="accent6">
                    <a:lumMod val="7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7320511" y="949123"/>
                <a:ext cx="4600079" cy="0"/>
              </a:xfrm>
              <a:prstGeom prst="straightConnector1">
                <a:avLst/>
              </a:prstGeom>
              <a:ln w="76200">
                <a:solidFill>
                  <a:schemeClr val="accent6">
                    <a:lumMod val="20000"/>
                    <a:lumOff val="8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a:off x="3160726" y="3967779"/>
                <a:ext cx="8759864" cy="0"/>
              </a:xfrm>
              <a:prstGeom prst="straightConnector1">
                <a:avLst/>
              </a:prstGeom>
              <a:ln w="76200">
                <a:solidFill>
                  <a:schemeClr val="accent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925669" y="4774518"/>
                <a:ext cx="303748" cy="1268021"/>
              </a:xfrm>
              <a:prstGeom prst="line">
                <a:avLst/>
              </a:prstGeom>
              <a:ln w="76200">
                <a:solidFill>
                  <a:schemeClr val="tx2">
                    <a:lumMod val="50000"/>
                  </a:schemeClr>
                </a:solidFill>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14" name="Straight Connector 113"/>
              <p:cNvCxnSpPr/>
              <p:nvPr/>
            </p:nvCxnSpPr>
            <p:spPr>
              <a:xfrm flipH="1" flipV="1">
                <a:off x="2463715" y="3187242"/>
                <a:ext cx="363098" cy="367339"/>
              </a:xfrm>
              <a:prstGeom prst="line">
                <a:avLst/>
              </a:prstGeom>
              <a:ln w="76200">
                <a:solidFill>
                  <a:schemeClr val="accent3"/>
                </a:solidFill>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06" name="Straight Arrow Connector 105"/>
              <p:cNvCxnSpPr/>
              <p:nvPr/>
            </p:nvCxnSpPr>
            <p:spPr>
              <a:xfrm>
                <a:off x="5229417" y="6007772"/>
                <a:ext cx="6675120" cy="0"/>
              </a:xfrm>
              <a:prstGeom prst="straightConnector1">
                <a:avLst/>
              </a:prstGeom>
              <a:ln w="76200">
                <a:solidFill>
                  <a:schemeClr val="tx2">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80907" y="2867618"/>
                <a:ext cx="2105958" cy="35881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123" name="Straight Connector 122"/>
              <p:cNvCxnSpPr/>
              <p:nvPr/>
            </p:nvCxnSpPr>
            <p:spPr>
              <a:xfrm flipH="1" flipV="1">
                <a:off x="8295379" y="4774518"/>
                <a:ext cx="204862" cy="1061904"/>
              </a:xfrm>
              <a:prstGeom prst="line">
                <a:avLst/>
              </a:prstGeom>
              <a:ln w="76200">
                <a:solidFill>
                  <a:schemeClr val="tx2">
                    <a:lumMod val="20000"/>
                    <a:lumOff val="80000"/>
                  </a:schemeClr>
                </a:solidFill>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28" name="Straight Connector 127"/>
              <p:cNvCxnSpPr/>
              <p:nvPr/>
            </p:nvCxnSpPr>
            <p:spPr>
              <a:xfrm flipV="1">
                <a:off x="9961069" y="2012543"/>
                <a:ext cx="188994" cy="974616"/>
              </a:xfrm>
              <a:prstGeom prst="line">
                <a:avLst/>
              </a:prstGeom>
              <a:ln w="76200">
                <a:solidFill>
                  <a:schemeClr val="accent2">
                    <a:lumMod val="75000"/>
                  </a:schemeClr>
                </a:solidFill>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18" name="Straight Connector 117"/>
              <p:cNvCxnSpPr/>
              <p:nvPr/>
            </p:nvCxnSpPr>
            <p:spPr>
              <a:xfrm>
                <a:off x="4953523" y="4774518"/>
                <a:ext cx="3359097" cy="0"/>
              </a:xfrm>
              <a:prstGeom prst="line">
                <a:avLst/>
              </a:prstGeom>
              <a:ln w="76200">
                <a:solidFill>
                  <a:schemeClr val="tx2">
                    <a:lumMod val="60000"/>
                    <a:lumOff val="40000"/>
                  </a:schemeClr>
                </a:solidFill>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29" name="Straight Connector 128"/>
              <p:cNvCxnSpPr/>
              <p:nvPr/>
            </p:nvCxnSpPr>
            <p:spPr>
              <a:xfrm flipH="1" flipV="1">
                <a:off x="9961070" y="3084082"/>
                <a:ext cx="241319" cy="537802"/>
              </a:xfrm>
              <a:prstGeom prst="line">
                <a:avLst/>
              </a:prstGeom>
              <a:ln w="76200">
                <a:solidFill>
                  <a:srgbClr val="FF1111"/>
                </a:solidFill>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33" name="Straight Connector 132"/>
              <p:cNvCxnSpPr/>
              <p:nvPr/>
            </p:nvCxnSpPr>
            <p:spPr>
              <a:xfrm flipV="1">
                <a:off x="10559002" y="2457837"/>
                <a:ext cx="134821" cy="554117"/>
              </a:xfrm>
              <a:prstGeom prst="line">
                <a:avLst/>
              </a:prstGeom>
              <a:ln w="76200">
                <a:solidFill>
                  <a:srgbClr val="92D050"/>
                </a:solidFill>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39" name="Straight Arrow Connector 138"/>
              <p:cNvCxnSpPr/>
              <p:nvPr/>
            </p:nvCxnSpPr>
            <p:spPr>
              <a:xfrm>
                <a:off x="8500241" y="4400455"/>
                <a:ext cx="3404296" cy="0"/>
              </a:xfrm>
              <a:prstGeom prst="straightConnector1">
                <a:avLst/>
              </a:prstGeom>
              <a:ln w="76200">
                <a:solidFill>
                  <a:schemeClr val="tx2">
                    <a:lumMod val="20000"/>
                    <a:lumOff val="8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a:off x="8395473" y="4944464"/>
                <a:ext cx="3509064" cy="0"/>
              </a:xfrm>
              <a:prstGeom prst="straightConnector1">
                <a:avLst/>
              </a:prstGeom>
              <a:ln w="76200">
                <a:solidFill>
                  <a:schemeClr val="tx1">
                    <a:lumMod val="50000"/>
                    <a:lumOff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a:off x="8447915" y="5408528"/>
                <a:ext cx="3456622" cy="0"/>
              </a:xfrm>
              <a:prstGeom prst="straightConnector1">
                <a:avLst/>
              </a:prstGeom>
              <a:ln w="76200">
                <a:solidFill>
                  <a:schemeClr val="accent4">
                    <a:lumMod val="7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a:off x="8516294" y="5836422"/>
                <a:ext cx="3404296" cy="0"/>
              </a:xfrm>
              <a:prstGeom prst="straightConnector1">
                <a:avLst/>
              </a:prstGeom>
              <a:ln w="76200">
                <a:solidFill>
                  <a:srgbClr val="00B0F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flipV="1">
                <a:off x="10160567" y="3576726"/>
                <a:ext cx="1769495" cy="2732"/>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p:nvPr/>
            </p:nvCxnSpPr>
            <p:spPr>
              <a:xfrm flipV="1">
                <a:off x="10135042" y="2025162"/>
                <a:ext cx="1769495" cy="2732"/>
              </a:xfrm>
              <a:prstGeom prst="straightConnector1">
                <a:avLst/>
              </a:prstGeom>
              <a:ln w="76200">
                <a:solidFill>
                  <a:schemeClr val="accent2">
                    <a:lumMod val="7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a:off x="10665847" y="2479195"/>
                <a:ext cx="1254743" cy="0"/>
              </a:xfrm>
              <a:prstGeom prst="straightConnector1">
                <a:avLst/>
              </a:prstGeom>
              <a:ln w="76200">
                <a:solidFill>
                  <a:srgbClr val="92D05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2486865" y="3027495"/>
                <a:ext cx="9443197" cy="0"/>
              </a:xfrm>
              <a:prstGeom prst="straightConnector1">
                <a:avLst/>
              </a:prstGeom>
              <a:ln w="76200">
                <a:tailEnd type="triangle"/>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52" name="Straight Arrow Connector 151"/>
              <p:cNvCxnSpPr/>
              <p:nvPr/>
            </p:nvCxnSpPr>
            <p:spPr>
              <a:xfrm>
                <a:off x="11591140" y="2795301"/>
                <a:ext cx="365760" cy="0"/>
              </a:xfrm>
              <a:prstGeom prst="straightConnector1">
                <a:avLst/>
              </a:prstGeom>
              <a:ln w="76200">
                <a:solidFill>
                  <a:schemeClr val="accent2">
                    <a:lumMod val="60000"/>
                    <a:lumOff val="4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773930" y="4774536"/>
                <a:ext cx="2194560" cy="0"/>
              </a:xfrm>
              <a:prstGeom prst="line">
                <a:avLst/>
              </a:prstGeom>
              <a:ln w="76200">
                <a:solidFill>
                  <a:schemeClr val="tx2">
                    <a:lumMod val="50000"/>
                  </a:schemeClr>
                </a:solidFill>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85" name="Straight Arrow Connector 84"/>
              <p:cNvCxnSpPr/>
              <p:nvPr/>
            </p:nvCxnSpPr>
            <p:spPr>
              <a:xfrm>
                <a:off x="3552791" y="1134319"/>
                <a:ext cx="189073" cy="1893176"/>
              </a:xfrm>
              <a:prstGeom prst="straightConnector1">
                <a:avLst/>
              </a:prstGeom>
              <a:ln w="76200">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178" name="Words"/>
          <p:cNvGrpSpPr/>
          <p:nvPr/>
        </p:nvGrpSpPr>
        <p:grpSpPr>
          <a:xfrm>
            <a:off x="327295" y="81632"/>
            <a:ext cx="11540919" cy="5679894"/>
            <a:chOff x="327295" y="81632"/>
            <a:chExt cx="11540919" cy="5679894"/>
          </a:xfrm>
        </p:grpSpPr>
        <p:sp>
          <p:nvSpPr>
            <p:cNvPr id="153" name="TextBox 152"/>
            <p:cNvSpPr txBox="1"/>
            <p:nvPr/>
          </p:nvSpPr>
          <p:spPr>
            <a:xfrm>
              <a:off x="327295" y="2273899"/>
              <a:ext cx="1992960" cy="646331"/>
            </a:xfrm>
            <a:prstGeom prst="rect">
              <a:avLst/>
            </a:prstGeom>
            <a:noFill/>
          </p:spPr>
          <p:txBody>
            <a:bodyPr wrap="square" rtlCol="0">
              <a:spAutoFit/>
            </a:bodyPr>
            <a:lstStyle/>
            <a:p>
              <a:r>
                <a:rPr lang="en-US" dirty="0"/>
                <a:t>Joseph Smith 1805-1844</a:t>
              </a:r>
            </a:p>
          </p:txBody>
        </p:sp>
        <p:sp>
          <p:nvSpPr>
            <p:cNvPr id="154" name="TextBox 153"/>
            <p:cNvSpPr txBox="1"/>
            <p:nvPr/>
          </p:nvSpPr>
          <p:spPr>
            <a:xfrm>
              <a:off x="3015890" y="579494"/>
              <a:ext cx="1920240" cy="27699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200" dirty="0">
                  <a:solidFill>
                    <a:schemeClr val="accent6"/>
                  </a:solidFill>
                </a:rPr>
                <a:t>Sidney Rigdon 1793-1876</a:t>
              </a:r>
            </a:p>
          </p:txBody>
        </p:sp>
        <p:sp>
          <p:nvSpPr>
            <p:cNvPr id="155" name="TextBox 154"/>
            <p:cNvSpPr txBox="1"/>
            <p:nvPr/>
          </p:nvSpPr>
          <p:spPr>
            <a:xfrm>
              <a:off x="3405652" y="81632"/>
              <a:ext cx="3474720" cy="276999"/>
            </a:xfrm>
            <a:prstGeom prst="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200" dirty="0">
                  <a:solidFill>
                    <a:srgbClr val="7030A0"/>
                  </a:solidFill>
                </a:rPr>
                <a:t>1862 William Bickerton: the Church of Jesus Christ</a:t>
              </a:r>
            </a:p>
          </p:txBody>
        </p:sp>
        <p:sp>
          <p:nvSpPr>
            <p:cNvPr id="156" name="TextBox 155"/>
            <p:cNvSpPr txBox="1"/>
            <p:nvPr/>
          </p:nvSpPr>
          <p:spPr>
            <a:xfrm>
              <a:off x="3125105" y="1225227"/>
              <a:ext cx="1278272" cy="461665"/>
            </a:xfrm>
            <a:prstGeom prst="rect">
              <a:avLst/>
            </a:prstGeom>
            <a:ln>
              <a:solidFill>
                <a:schemeClr val="accent5"/>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200" dirty="0">
                  <a:solidFill>
                    <a:schemeClr val="accent5"/>
                  </a:solidFill>
                </a:rPr>
                <a:t>Alpheus Cutler 1784-1864</a:t>
              </a:r>
            </a:p>
          </p:txBody>
        </p:sp>
        <p:sp>
          <p:nvSpPr>
            <p:cNvPr id="157" name="TextBox 156"/>
            <p:cNvSpPr txBox="1"/>
            <p:nvPr/>
          </p:nvSpPr>
          <p:spPr>
            <a:xfrm>
              <a:off x="2880437" y="2395114"/>
              <a:ext cx="1278272" cy="461665"/>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200" dirty="0">
                  <a:solidFill>
                    <a:schemeClr val="accent4"/>
                  </a:solidFill>
                </a:rPr>
                <a:t>William Smith 1811-1893</a:t>
              </a:r>
            </a:p>
          </p:txBody>
        </p:sp>
        <p:sp>
          <p:nvSpPr>
            <p:cNvPr id="160" name="TextBox 159"/>
            <p:cNvSpPr txBox="1"/>
            <p:nvPr/>
          </p:nvSpPr>
          <p:spPr>
            <a:xfrm>
              <a:off x="3557651" y="3253293"/>
              <a:ext cx="2044495" cy="276999"/>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1200" dirty="0">
                  <a:solidFill>
                    <a:schemeClr val="accent3"/>
                  </a:solidFill>
                </a:rPr>
                <a:t>Lyman Wight 1796-1858</a:t>
              </a:r>
            </a:p>
          </p:txBody>
        </p:sp>
        <p:sp>
          <p:nvSpPr>
            <p:cNvPr id="161" name="TextBox 160"/>
            <p:cNvSpPr txBox="1"/>
            <p:nvPr/>
          </p:nvSpPr>
          <p:spPr>
            <a:xfrm>
              <a:off x="3557651" y="3624613"/>
              <a:ext cx="2044495" cy="276999"/>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a:solidFill>
                    <a:schemeClr val="accent2"/>
                  </a:solidFill>
                </a:rPr>
                <a:t>James J. </a:t>
              </a:r>
              <a:r>
                <a:rPr lang="en-US" sz="1200" dirty="0" err="1">
                  <a:solidFill>
                    <a:schemeClr val="accent2"/>
                  </a:solidFill>
                </a:rPr>
                <a:t>Strang</a:t>
              </a:r>
              <a:r>
                <a:rPr lang="en-US" sz="1200" dirty="0">
                  <a:solidFill>
                    <a:schemeClr val="accent2"/>
                  </a:solidFill>
                </a:rPr>
                <a:t> 1813-1856</a:t>
              </a:r>
            </a:p>
          </p:txBody>
        </p:sp>
        <p:sp>
          <p:nvSpPr>
            <p:cNvPr id="164" name="TextBox 163"/>
            <p:cNvSpPr txBox="1"/>
            <p:nvPr/>
          </p:nvSpPr>
          <p:spPr>
            <a:xfrm>
              <a:off x="2792275" y="4863250"/>
              <a:ext cx="1645920" cy="276999"/>
            </a:xfrm>
            <a:prstGeom prst="rect">
              <a:avLst/>
            </a:prstGeom>
            <a:ln>
              <a:solidFill>
                <a:schemeClr val="tx2">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a:solidFill>
                    <a:schemeClr val="tx2">
                      <a:lumMod val="75000"/>
                    </a:schemeClr>
                  </a:solidFill>
                </a:rPr>
                <a:t>Brigham Young: LDS</a:t>
              </a:r>
            </a:p>
          </p:txBody>
        </p:sp>
        <p:sp>
          <p:nvSpPr>
            <p:cNvPr id="165" name="TextBox 164"/>
            <p:cNvSpPr txBox="1"/>
            <p:nvPr/>
          </p:nvSpPr>
          <p:spPr>
            <a:xfrm>
              <a:off x="5108004" y="4401080"/>
              <a:ext cx="1371600" cy="276999"/>
            </a:xfrm>
            <a:prstGeom prst="rect">
              <a:avLst/>
            </a:prstGeom>
            <a:ln>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a:solidFill>
                    <a:schemeClr val="tx2">
                      <a:lumMod val="60000"/>
                      <a:lumOff val="40000"/>
                    </a:schemeClr>
                  </a:solidFill>
                </a:rPr>
                <a:t>Council of Friends</a:t>
              </a:r>
            </a:p>
          </p:txBody>
        </p:sp>
        <p:sp>
          <p:nvSpPr>
            <p:cNvPr id="166" name="TextBox 165"/>
            <p:cNvSpPr txBox="1"/>
            <p:nvPr/>
          </p:nvSpPr>
          <p:spPr>
            <a:xfrm>
              <a:off x="8451519" y="4053937"/>
              <a:ext cx="3017520" cy="276999"/>
            </a:xfrm>
            <a:prstGeom prst="rect">
              <a:avLst/>
            </a:prstGeom>
            <a:ln>
              <a:solidFill>
                <a:schemeClr val="tx2">
                  <a:lumMod val="20000"/>
                  <a:lumOff val="8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a:solidFill>
                    <a:schemeClr val="tx2"/>
                  </a:solidFill>
                </a:rPr>
                <a:t>Fundamental Church of Jesus Christ of LDS</a:t>
              </a:r>
            </a:p>
          </p:txBody>
        </p:sp>
        <p:sp>
          <p:nvSpPr>
            <p:cNvPr id="167" name="TextBox 166"/>
            <p:cNvSpPr txBox="1"/>
            <p:nvPr/>
          </p:nvSpPr>
          <p:spPr>
            <a:xfrm>
              <a:off x="8516294" y="4574795"/>
              <a:ext cx="1920240" cy="276999"/>
            </a:xfrm>
            <a:prstGeom prst="rect">
              <a:avLst/>
            </a:prstGeom>
            <a:ln>
              <a:solidFill>
                <a:schemeClr val="tx1">
                  <a:lumMod val="50000"/>
                  <a:lumOff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a:solidFill>
                    <a:schemeClr val="tx1">
                      <a:lumMod val="50000"/>
                      <a:lumOff val="50000"/>
                    </a:schemeClr>
                  </a:solidFill>
                </a:rPr>
                <a:t>United Apostolic Brethren</a:t>
              </a:r>
            </a:p>
          </p:txBody>
        </p:sp>
        <p:sp>
          <p:nvSpPr>
            <p:cNvPr id="168" name="TextBox 167"/>
            <p:cNvSpPr txBox="1"/>
            <p:nvPr/>
          </p:nvSpPr>
          <p:spPr>
            <a:xfrm>
              <a:off x="8598301" y="5038858"/>
              <a:ext cx="2377440" cy="276999"/>
            </a:xfrm>
            <a:prstGeom prst="rect">
              <a:avLst/>
            </a:prstGeom>
            <a:ln>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a:solidFill>
                    <a:schemeClr val="accent4">
                      <a:lumMod val="75000"/>
                    </a:schemeClr>
                  </a:solidFill>
                </a:rPr>
                <a:t>The Church of Jesus Christ of LDS</a:t>
              </a:r>
            </a:p>
          </p:txBody>
        </p:sp>
        <p:sp>
          <p:nvSpPr>
            <p:cNvPr id="169" name="TextBox 168"/>
            <p:cNvSpPr txBox="1"/>
            <p:nvPr/>
          </p:nvSpPr>
          <p:spPr>
            <a:xfrm>
              <a:off x="8576374" y="5487206"/>
              <a:ext cx="3291840" cy="274320"/>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a:solidFill>
                    <a:srgbClr val="00B0F0"/>
                  </a:solidFill>
                </a:rPr>
                <a:t>Church of the Firstborn of the Fullness of Time</a:t>
              </a:r>
            </a:p>
          </p:txBody>
        </p:sp>
        <p:sp>
          <p:nvSpPr>
            <p:cNvPr id="172" name="TextBox 171"/>
            <p:cNvSpPr txBox="1"/>
            <p:nvPr/>
          </p:nvSpPr>
          <p:spPr>
            <a:xfrm>
              <a:off x="10268074" y="3170104"/>
              <a:ext cx="1554480" cy="276999"/>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a:solidFill>
                    <a:srgbClr val="FF0000"/>
                  </a:solidFill>
                </a:rPr>
                <a:t>Community of Christ</a:t>
              </a:r>
            </a:p>
          </p:txBody>
        </p:sp>
        <p:sp>
          <p:nvSpPr>
            <p:cNvPr id="173" name="TextBox 172"/>
            <p:cNvSpPr txBox="1"/>
            <p:nvPr/>
          </p:nvSpPr>
          <p:spPr>
            <a:xfrm>
              <a:off x="9581822" y="1655648"/>
              <a:ext cx="2198506" cy="276999"/>
            </a:xfrm>
            <a:prstGeom prst="rect">
              <a:avLst/>
            </a:prstGeom>
            <a:ln>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a:solidFill>
                    <a:schemeClr val="accent2">
                      <a:lumMod val="75000"/>
                    </a:schemeClr>
                  </a:solidFill>
                </a:rPr>
                <a:t>The Church of the Lamb of God</a:t>
              </a:r>
            </a:p>
          </p:txBody>
        </p:sp>
        <p:sp>
          <p:nvSpPr>
            <p:cNvPr id="174" name="TextBox 173"/>
            <p:cNvSpPr txBox="1"/>
            <p:nvPr/>
          </p:nvSpPr>
          <p:spPr>
            <a:xfrm>
              <a:off x="10674749" y="2118115"/>
              <a:ext cx="1097280" cy="276999"/>
            </a:xfrm>
            <a:prstGeom prst="rect">
              <a:avLst/>
            </a:prstGeom>
            <a:ln>
              <a:solidFill>
                <a:srgbClr val="92D05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a:solidFill>
                    <a:srgbClr val="92D050"/>
                  </a:solidFill>
                </a:rPr>
                <a:t>The Remnant</a:t>
              </a:r>
            </a:p>
          </p:txBody>
        </p:sp>
        <p:sp>
          <p:nvSpPr>
            <p:cNvPr id="175" name="TextBox 174"/>
            <p:cNvSpPr txBox="1"/>
            <p:nvPr/>
          </p:nvSpPr>
          <p:spPr>
            <a:xfrm>
              <a:off x="4895529" y="1204241"/>
              <a:ext cx="2194560" cy="276999"/>
            </a:xfrm>
            <a:prstGeom prst="rect">
              <a:avLst/>
            </a:prstGeom>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a:solidFill>
                    <a:schemeClr val="accent6">
                      <a:lumMod val="75000"/>
                    </a:schemeClr>
                  </a:solidFill>
                </a:rPr>
                <a:t>The Church of Christ (Hedrick)</a:t>
              </a:r>
            </a:p>
          </p:txBody>
        </p:sp>
        <p:sp>
          <p:nvSpPr>
            <p:cNvPr id="176" name="TextBox 175"/>
            <p:cNvSpPr txBox="1"/>
            <p:nvPr/>
          </p:nvSpPr>
          <p:spPr>
            <a:xfrm>
              <a:off x="7664015" y="591880"/>
              <a:ext cx="3399141" cy="276999"/>
            </a:xfrm>
            <a:prstGeom prst="rect">
              <a:avLst/>
            </a:prstGeom>
            <a:ln>
              <a:solidFill>
                <a:schemeClr val="accent6">
                  <a:lumMod val="20000"/>
                  <a:lumOff val="8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a:solidFill>
                    <a:schemeClr val="accent6"/>
                  </a:solidFill>
                </a:rPr>
                <a:t>The Church of Christ with the Elijah Message</a:t>
              </a:r>
            </a:p>
          </p:txBody>
        </p:sp>
      </p:grpSp>
    </p:spTree>
    <p:extLst>
      <p:ext uri="{BB962C8B-B14F-4D97-AF65-F5344CB8AC3E}">
        <p14:creationId xmlns:p14="http://schemas.microsoft.com/office/powerpoint/2010/main" val="3108263458"/>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3000" b="-3000"/>
          </a:stretch>
        </a:blipFill>
        <a:effectLst/>
      </p:bgPr>
    </p:bg>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962940672"/>
              </p:ext>
            </p:extLst>
          </p:nvPr>
        </p:nvGraphicFramePr>
        <p:xfrm>
          <a:off x="2438400" y="507207"/>
          <a:ext cx="7315200" cy="5843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354396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00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effectLst>
            <a:outerShdw blurRad="50800" dist="38100" dir="8100000" algn="tr" rotWithShape="0">
              <a:prstClr val="black">
                <a:alpha val="40000"/>
              </a:prstClr>
            </a:outerShdw>
          </a:effectLst>
        </p:spPr>
        <p:txBody>
          <a:bodyPr/>
          <a:lstStyle/>
          <a:p>
            <a:r>
              <a:rPr lang="en-US" b="1" dirty="0">
                <a:ln>
                  <a:solidFill>
                    <a:schemeClr val="tx1"/>
                  </a:solidFill>
                </a:ln>
              </a:rPr>
              <a:t>Zion</a:t>
            </a:r>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3069561945"/>
      </p:ext>
    </p:extLst>
  </p:cSld>
  <p:clrMapOvr>
    <a:masterClrMapping/>
  </p:clrMapOvr>
  <mc:AlternateContent xmlns:mc="http://schemas.openxmlformats.org/markup-compatibility/2006" xmlns:p14="http://schemas.microsoft.com/office/powerpoint/2010/main">
    <mc:Choice Requires="p14">
      <p:transition spd="slow" p14:dur="2750">
        <p14:reveal/>
      </p:transition>
    </mc:Choice>
    <mc:Fallback xmlns="">
      <p:transition spd="slow">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50000" b="-9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normAutofit/>
          </a:bodyPr>
          <a:lstStyle/>
          <a:p>
            <a:r>
              <a:rPr lang="en-US" dirty="0"/>
              <a:t>Isaiah 60:1-2, 14 (KJV)</a:t>
            </a:r>
          </a:p>
        </p:txBody>
      </p:sp>
      <p:sp>
        <p:nvSpPr>
          <p:cNvPr id="3" name="Content Placeholder 2"/>
          <p:cNvSpPr>
            <a:spLocks noGrp="1"/>
          </p:cNvSpPr>
          <p:nvPr>
            <p:ph idx="1"/>
          </p:nvPr>
        </p:nvSpPr>
        <p:spPr>
          <a:xfrm>
            <a:off x="838200" y="1370965"/>
            <a:ext cx="10515600" cy="4478292"/>
          </a:xfrm>
        </p:spPr>
        <p:txBody>
          <a:bodyPr>
            <a:normAutofit/>
          </a:bodyPr>
          <a:lstStyle/>
          <a:p>
            <a:pPr marL="0" indent="0" algn="just">
              <a:lnSpc>
                <a:spcPct val="100000"/>
              </a:lnSpc>
              <a:buNone/>
            </a:pPr>
            <a:r>
              <a:rPr lang="en-US" b="1" dirty="0"/>
              <a:t>60:1 </a:t>
            </a:r>
            <a:r>
              <a:rPr lang="en-US" dirty="0"/>
              <a:t>Arise, shine; for thy </a:t>
            </a:r>
            <a:r>
              <a:rPr lang="en-US" b="1" i="1" u="sng" dirty="0">
                <a:ln>
                  <a:solidFill>
                    <a:sysClr val="windowText" lastClr="000000"/>
                  </a:solidFill>
                </a:ln>
              </a:rPr>
              <a:t>light</a:t>
            </a:r>
            <a:r>
              <a:rPr lang="en-US" dirty="0"/>
              <a:t> is come, and the glory of the LORD is risen upon thee. </a:t>
            </a:r>
            <a:r>
              <a:rPr lang="en-US" b="1" dirty="0"/>
              <a:t>60:2 </a:t>
            </a:r>
            <a:r>
              <a:rPr lang="en-US" dirty="0"/>
              <a:t>For, behold, the darkness shall cover the earth, and gross darkness the people: but the LORD </a:t>
            </a:r>
            <a:r>
              <a:rPr lang="en-US" b="1" i="1" u="sng" dirty="0">
                <a:ln>
                  <a:solidFill>
                    <a:sysClr val="windowText" lastClr="000000"/>
                  </a:solidFill>
                </a:ln>
              </a:rPr>
              <a:t>shall</a:t>
            </a:r>
            <a:r>
              <a:rPr lang="en-US" dirty="0"/>
              <a:t> arise upon thee, and His glory shall be seen upon thee… </a:t>
            </a:r>
            <a:r>
              <a:rPr lang="en-US" b="1" dirty="0"/>
              <a:t>60:14 </a:t>
            </a:r>
            <a:r>
              <a:rPr lang="en-US" dirty="0"/>
              <a:t>and they shall call </a:t>
            </a:r>
            <a:r>
              <a:rPr lang="en-US" b="1" i="1" u="sng" dirty="0">
                <a:ln>
                  <a:solidFill>
                    <a:sysClr val="windowText" lastClr="000000"/>
                  </a:solidFill>
                </a:ln>
              </a:rPr>
              <a:t>thee</a:t>
            </a:r>
            <a:r>
              <a:rPr lang="en-US" dirty="0"/>
              <a:t>, The </a:t>
            </a:r>
            <a:r>
              <a:rPr lang="en-US" b="1" i="1" u="sng" dirty="0">
                <a:ln>
                  <a:solidFill>
                    <a:sysClr val="windowText" lastClr="000000"/>
                  </a:solidFill>
                </a:ln>
              </a:rPr>
              <a:t>city</a:t>
            </a:r>
            <a:r>
              <a:rPr lang="en-US" dirty="0"/>
              <a:t> of the LORD, The </a:t>
            </a:r>
            <a:r>
              <a:rPr lang="en-US" b="1" i="1" u="sng" dirty="0">
                <a:ln>
                  <a:solidFill>
                    <a:sysClr val="windowText" lastClr="000000"/>
                  </a:solidFill>
                </a:ln>
              </a:rPr>
              <a:t>Zion</a:t>
            </a:r>
            <a:r>
              <a:rPr lang="en-US" dirty="0"/>
              <a:t> of the Holy One of Israel. </a:t>
            </a:r>
            <a:r>
              <a:rPr lang="en-US" b="1" dirty="0"/>
              <a:t>60:15 </a:t>
            </a:r>
            <a:r>
              <a:rPr lang="en-US" dirty="0"/>
              <a:t>Whereas thou hast been forsaken and hated, so that no man went through </a:t>
            </a:r>
            <a:r>
              <a:rPr lang="en-US" b="1" i="1" u="sng" dirty="0">
                <a:ln>
                  <a:solidFill>
                    <a:sysClr val="windowText" lastClr="000000"/>
                  </a:solidFill>
                </a:ln>
              </a:rPr>
              <a:t>thee</a:t>
            </a:r>
            <a:r>
              <a:rPr lang="en-US" dirty="0"/>
              <a:t>, I will make </a:t>
            </a:r>
            <a:r>
              <a:rPr lang="en-US" b="1" i="1" u="sng" dirty="0">
                <a:ln>
                  <a:solidFill>
                    <a:sysClr val="windowText" lastClr="000000"/>
                  </a:solidFill>
                </a:ln>
              </a:rPr>
              <a:t>thee</a:t>
            </a:r>
            <a:r>
              <a:rPr lang="en-US" dirty="0"/>
              <a:t> an eternal excellency, a joy of many generations. </a:t>
            </a:r>
          </a:p>
          <a:p>
            <a:pPr marL="0" indent="0" algn="just">
              <a:lnSpc>
                <a:spcPct val="100000"/>
              </a:lnSpc>
              <a:buNone/>
            </a:pPr>
            <a:endParaRPr lang="en-US" dirty="0"/>
          </a:p>
        </p:txBody>
      </p:sp>
    </p:spTree>
    <p:extLst>
      <p:ext uri="{BB962C8B-B14F-4D97-AF65-F5344CB8AC3E}">
        <p14:creationId xmlns:p14="http://schemas.microsoft.com/office/powerpoint/2010/main" val="7253124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50000" b="-9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normAutofit/>
          </a:bodyPr>
          <a:lstStyle/>
          <a:p>
            <a:r>
              <a:rPr lang="en-US" dirty="0"/>
              <a:t>Isaiah 2:2-4 (KJV)</a:t>
            </a:r>
          </a:p>
        </p:txBody>
      </p:sp>
      <p:sp>
        <p:nvSpPr>
          <p:cNvPr id="3" name="Content Placeholder 2"/>
          <p:cNvSpPr>
            <a:spLocks noGrp="1"/>
          </p:cNvSpPr>
          <p:nvPr>
            <p:ph idx="1"/>
          </p:nvPr>
        </p:nvSpPr>
        <p:spPr>
          <a:xfrm>
            <a:off x="838200" y="1370965"/>
            <a:ext cx="10515600" cy="4879110"/>
          </a:xfrm>
        </p:spPr>
        <p:txBody>
          <a:bodyPr>
            <a:normAutofit/>
          </a:bodyPr>
          <a:lstStyle/>
          <a:p>
            <a:pPr marL="0" indent="0" algn="just">
              <a:lnSpc>
                <a:spcPct val="100000"/>
              </a:lnSpc>
              <a:buNone/>
            </a:pPr>
            <a:r>
              <a:rPr lang="en-US" b="1" dirty="0"/>
              <a:t>2:2 </a:t>
            </a:r>
            <a:r>
              <a:rPr lang="en-US" dirty="0"/>
              <a:t>And it shall come to pass in the </a:t>
            </a:r>
            <a:r>
              <a:rPr lang="en-US" b="1" i="1" u="sng" dirty="0">
                <a:ln>
                  <a:solidFill>
                    <a:sysClr val="windowText" lastClr="000000"/>
                  </a:solidFill>
                </a:ln>
              </a:rPr>
              <a:t>last days</a:t>
            </a:r>
            <a:r>
              <a:rPr lang="en-US" dirty="0"/>
              <a:t>, that the mountain of the LORD'S house shall be established in the top of the mountains, and shall be exalted above the hills; and </a:t>
            </a:r>
            <a:r>
              <a:rPr lang="en-US" b="1" i="1" u="sng" dirty="0">
                <a:ln>
                  <a:solidFill>
                    <a:sysClr val="windowText" lastClr="000000"/>
                  </a:solidFill>
                </a:ln>
              </a:rPr>
              <a:t>all</a:t>
            </a:r>
            <a:r>
              <a:rPr lang="en-US" dirty="0"/>
              <a:t> nations shall flow unto it. </a:t>
            </a:r>
            <a:r>
              <a:rPr lang="en-US" b="1" dirty="0"/>
              <a:t>2:3 </a:t>
            </a:r>
            <a:r>
              <a:rPr lang="en-US" dirty="0"/>
              <a:t>And many people shall go and say, Come ye, and let us go up to the mountain of the LORD, to the house of the God of Jacob; and He will teach us of </a:t>
            </a:r>
            <a:r>
              <a:rPr lang="en-US" b="1" i="1" u="sng" dirty="0">
                <a:ln>
                  <a:solidFill>
                    <a:sysClr val="windowText" lastClr="000000"/>
                  </a:solidFill>
                </a:ln>
              </a:rPr>
              <a:t>His ways</a:t>
            </a:r>
            <a:r>
              <a:rPr lang="en-US" dirty="0"/>
              <a:t>, and we will walk in </a:t>
            </a:r>
            <a:r>
              <a:rPr lang="en-US" b="1" i="1" u="sng" dirty="0">
                <a:ln>
                  <a:solidFill>
                    <a:sysClr val="windowText" lastClr="000000"/>
                  </a:solidFill>
                </a:ln>
              </a:rPr>
              <a:t>His paths</a:t>
            </a:r>
            <a:r>
              <a:rPr lang="en-US" dirty="0"/>
              <a:t>: for out of </a:t>
            </a:r>
            <a:r>
              <a:rPr lang="en-US" b="1" i="1" u="sng" dirty="0">
                <a:ln>
                  <a:solidFill>
                    <a:sysClr val="windowText" lastClr="000000"/>
                  </a:solidFill>
                </a:ln>
              </a:rPr>
              <a:t>Zion</a:t>
            </a:r>
            <a:r>
              <a:rPr lang="en-US" dirty="0"/>
              <a:t> shall go forth the law, and the word of the LORD from </a:t>
            </a:r>
            <a:r>
              <a:rPr lang="en-US" b="1" i="1" u="sng" dirty="0">
                <a:ln>
                  <a:solidFill>
                    <a:sysClr val="windowText" lastClr="000000"/>
                  </a:solidFill>
                </a:ln>
              </a:rPr>
              <a:t>Jerusalem</a:t>
            </a:r>
            <a:r>
              <a:rPr lang="en-US" dirty="0"/>
              <a:t>. </a:t>
            </a:r>
            <a:r>
              <a:rPr lang="en-US" b="1" dirty="0"/>
              <a:t>2:4 </a:t>
            </a:r>
            <a:r>
              <a:rPr lang="en-US" dirty="0"/>
              <a:t>And He shall </a:t>
            </a:r>
            <a:r>
              <a:rPr lang="en-US" b="1" i="1" u="sng" dirty="0">
                <a:ln>
                  <a:solidFill>
                    <a:sysClr val="windowText" lastClr="000000"/>
                  </a:solidFill>
                </a:ln>
              </a:rPr>
              <a:t>judge</a:t>
            </a:r>
            <a:r>
              <a:rPr lang="en-US" dirty="0"/>
              <a:t> among the nations, and shall rebuke many people: and they shall beat their swords into plowshares, and their spears into </a:t>
            </a:r>
            <a:r>
              <a:rPr lang="en-US" dirty="0" err="1"/>
              <a:t>pruninghooks</a:t>
            </a:r>
            <a:r>
              <a:rPr lang="en-US" dirty="0"/>
              <a:t>: nation shall </a:t>
            </a:r>
            <a:r>
              <a:rPr lang="en-US" b="1" i="1" u="sng" dirty="0">
                <a:ln>
                  <a:solidFill>
                    <a:sysClr val="windowText" lastClr="000000"/>
                  </a:solidFill>
                </a:ln>
              </a:rPr>
              <a:t>not</a:t>
            </a:r>
            <a:r>
              <a:rPr lang="en-US" dirty="0"/>
              <a:t> lift up sword against nation, </a:t>
            </a:r>
            <a:r>
              <a:rPr lang="en-US" b="1" i="1" u="sng" dirty="0">
                <a:ln>
                  <a:solidFill>
                    <a:sysClr val="windowText" lastClr="000000"/>
                  </a:solidFill>
                </a:ln>
              </a:rPr>
              <a:t>neither</a:t>
            </a:r>
            <a:r>
              <a:rPr lang="en-US" dirty="0"/>
              <a:t> shall they learn war any more.</a:t>
            </a:r>
          </a:p>
          <a:p>
            <a:pPr marL="0" indent="0" algn="just">
              <a:lnSpc>
                <a:spcPct val="100000"/>
              </a:lnSpc>
              <a:buNone/>
            </a:pPr>
            <a:endParaRPr lang="en-US" dirty="0"/>
          </a:p>
        </p:txBody>
      </p:sp>
    </p:spTree>
    <p:extLst>
      <p:ext uri="{BB962C8B-B14F-4D97-AF65-F5344CB8AC3E}">
        <p14:creationId xmlns:p14="http://schemas.microsoft.com/office/powerpoint/2010/main" val="212598064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14000" b="-7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lstStyle/>
          <a:p>
            <a:r>
              <a:rPr lang="en-US" dirty="0"/>
              <a:t>Repent for the Kingdom is Nigh at Hand</a:t>
            </a:r>
          </a:p>
        </p:txBody>
      </p:sp>
      <p:sp>
        <p:nvSpPr>
          <p:cNvPr id="3" name="Content Placeholder 2"/>
          <p:cNvSpPr>
            <a:spLocks noGrp="1"/>
          </p:cNvSpPr>
          <p:nvPr>
            <p:ph idx="1"/>
          </p:nvPr>
        </p:nvSpPr>
        <p:spPr>
          <a:xfrm>
            <a:off x="838200" y="1370964"/>
            <a:ext cx="10607040" cy="5382261"/>
          </a:xfrm>
        </p:spPr>
        <p:txBody>
          <a:bodyPr>
            <a:normAutofit/>
          </a:bodyPr>
          <a:lstStyle/>
          <a:p>
            <a:pPr marL="0" indent="0">
              <a:lnSpc>
                <a:spcPct val="100000"/>
              </a:lnSpc>
              <a:spcAft>
                <a:spcPts val="600"/>
              </a:spcAft>
              <a:buNone/>
            </a:pPr>
            <a:r>
              <a:rPr lang="en-US" baseline="0" dirty="0"/>
              <a:t>Jesus was sent to </a:t>
            </a:r>
            <a:r>
              <a:rPr lang="en-US" b="1" i="1" u="sng" baseline="0" dirty="0">
                <a:ln>
                  <a:solidFill>
                    <a:sysClr val="windowText" lastClr="000000"/>
                  </a:solidFill>
                </a:ln>
              </a:rPr>
              <a:t>preach</a:t>
            </a:r>
            <a:r>
              <a:rPr lang="en-US" baseline="0" dirty="0"/>
              <a:t> the Kingdom of God [Luke 4:43, Luke 8:1]</a:t>
            </a:r>
          </a:p>
          <a:p>
            <a:pPr marL="0" indent="0">
              <a:lnSpc>
                <a:spcPct val="100000"/>
              </a:lnSpc>
              <a:spcAft>
                <a:spcPts val="600"/>
              </a:spcAft>
              <a:buNone/>
            </a:pPr>
            <a:r>
              <a:rPr lang="en-US" baseline="0" dirty="0"/>
              <a:t>Jesus </a:t>
            </a:r>
            <a:r>
              <a:rPr lang="en-US" b="1" i="1" u="sng" baseline="0" dirty="0">
                <a:ln>
                  <a:solidFill>
                    <a:sysClr val="windowText" lastClr="000000"/>
                  </a:solidFill>
                </a:ln>
              </a:rPr>
              <a:t>called others</a:t>
            </a:r>
            <a:r>
              <a:rPr lang="en-US" baseline="0" dirty="0"/>
              <a:t> to preach the Kingdom of God also [Luke 9:1-2, 6; 10:1, 8-9]</a:t>
            </a:r>
          </a:p>
          <a:p>
            <a:pPr marL="0" indent="0">
              <a:lnSpc>
                <a:spcPct val="100000"/>
              </a:lnSpc>
              <a:spcAft>
                <a:spcPts val="600"/>
              </a:spcAft>
              <a:buNone/>
            </a:pPr>
            <a:r>
              <a:rPr lang="en-US" baseline="0" dirty="0"/>
              <a:t>Jesus taught them to </a:t>
            </a:r>
            <a:r>
              <a:rPr lang="en-US" b="1" i="1" u="sng" baseline="0" dirty="0">
                <a:ln>
                  <a:solidFill>
                    <a:sysClr val="windowText" lastClr="000000"/>
                  </a:solidFill>
                </a:ln>
              </a:rPr>
              <a:t>pray</a:t>
            </a:r>
            <a:r>
              <a:rPr lang="en-US" baseline="0" dirty="0"/>
              <a:t> for the Kingdom [Luke 11:1-2]</a:t>
            </a:r>
          </a:p>
          <a:p>
            <a:pPr marL="0" indent="0">
              <a:lnSpc>
                <a:spcPct val="100000"/>
              </a:lnSpc>
              <a:spcAft>
                <a:spcPts val="600"/>
              </a:spcAft>
              <a:buNone/>
            </a:pPr>
            <a:r>
              <a:rPr lang="en-US" baseline="0" dirty="0"/>
              <a:t>Jesus taught them to </a:t>
            </a:r>
            <a:r>
              <a:rPr lang="en-US" b="1" i="1" u="sng" baseline="0" dirty="0">
                <a:ln>
                  <a:solidFill>
                    <a:sysClr val="windowText" lastClr="000000"/>
                  </a:solidFill>
                </a:ln>
              </a:rPr>
              <a:t>seek</a:t>
            </a:r>
            <a:r>
              <a:rPr lang="en-US" baseline="0" dirty="0"/>
              <a:t> for the Kingdom [Luke 12:34-35]</a:t>
            </a:r>
          </a:p>
          <a:p>
            <a:pPr marL="0" indent="0">
              <a:lnSpc>
                <a:spcPct val="100000"/>
              </a:lnSpc>
              <a:spcAft>
                <a:spcPts val="600"/>
              </a:spcAft>
              <a:buNone/>
            </a:pPr>
            <a:r>
              <a:rPr lang="en-US" baseline="0" dirty="0"/>
              <a:t>Jesus taught the Kingdom for 40 days and nights </a:t>
            </a:r>
            <a:r>
              <a:rPr lang="en-US" b="1" i="1" u="sng" baseline="0" dirty="0">
                <a:ln>
                  <a:solidFill>
                    <a:sysClr val="windowText" lastClr="000000"/>
                  </a:solidFill>
                </a:ln>
              </a:rPr>
              <a:t>after</a:t>
            </a:r>
            <a:r>
              <a:rPr lang="en-US" baseline="0" dirty="0"/>
              <a:t> His resurrection [Acts 1:1-3]</a:t>
            </a:r>
          </a:p>
          <a:p>
            <a:pPr marL="0" indent="0">
              <a:lnSpc>
                <a:spcPct val="100000"/>
              </a:lnSpc>
              <a:spcAft>
                <a:spcPts val="600"/>
              </a:spcAft>
              <a:buNone/>
            </a:pPr>
            <a:r>
              <a:rPr lang="en-US" baseline="0" dirty="0"/>
              <a:t>The priesthood </a:t>
            </a:r>
            <a:r>
              <a:rPr lang="en-US" b="1" i="1" u="sng" baseline="0" dirty="0">
                <a:ln>
                  <a:solidFill>
                    <a:sysClr val="windowText" lastClr="000000"/>
                  </a:solidFill>
                </a:ln>
              </a:rPr>
              <a:t>continued</a:t>
            </a:r>
            <a:r>
              <a:rPr lang="en-US" baseline="0" dirty="0"/>
              <a:t> to preach on the Kingdom [Acts 8:14; 14:21-23; 28:30-31]</a:t>
            </a:r>
            <a:endParaRPr lang="en-US" sz="2400" dirty="0"/>
          </a:p>
        </p:txBody>
      </p:sp>
    </p:spTree>
    <p:extLst>
      <p:ext uri="{BB962C8B-B14F-4D97-AF65-F5344CB8AC3E}">
        <p14:creationId xmlns:p14="http://schemas.microsoft.com/office/powerpoint/2010/main" val="3278702139"/>
      </p:ext>
    </p:extLst>
  </p:cSld>
  <p:clrMapOvr>
    <a:masterClrMapping/>
  </p:clrMapOvr>
  <mc:AlternateContent xmlns:mc="http://schemas.openxmlformats.org/markup-compatibility/2006" xmlns:p14="http://schemas.microsoft.com/office/powerpoint/2010/main">
    <mc:Choice Requires="p14">
      <p:transition spd="slow" p14:dur="1300">
        <p14:pan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50000" b="-9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normAutofit/>
          </a:bodyPr>
          <a:lstStyle/>
          <a:p>
            <a:r>
              <a:rPr lang="en-US" dirty="0"/>
              <a:t>Isaiah 11:6-9 (KJV)</a:t>
            </a:r>
          </a:p>
        </p:txBody>
      </p:sp>
      <p:sp>
        <p:nvSpPr>
          <p:cNvPr id="3" name="Content Placeholder 2"/>
          <p:cNvSpPr>
            <a:spLocks noGrp="1"/>
          </p:cNvSpPr>
          <p:nvPr>
            <p:ph idx="1"/>
          </p:nvPr>
        </p:nvSpPr>
        <p:spPr>
          <a:xfrm>
            <a:off x="838200" y="1370965"/>
            <a:ext cx="10515600" cy="4879110"/>
          </a:xfrm>
        </p:spPr>
        <p:txBody>
          <a:bodyPr>
            <a:normAutofit/>
          </a:bodyPr>
          <a:lstStyle/>
          <a:p>
            <a:pPr marL="0" indent="0" algn="just">
              <a:lnSpc>
                <a:spcPct val="100000"/>
              </a:lnSpc>
              <a:buNone/>
            </a:pPr>
            <a:r>
              <a:rPr lang="en-US" b="1" dirty="0"/>
              <a:t>11:6 </a:t>
            </a:r>
            <a:r>
              <a:rPr lang="en-US" dirty="0"/>
              <a:t>The wolf also shall dwell with the lamb, and the leopard shall lie down with the kid; and the calf and the young lion and the fatling together; and a little child shall lead them. </a:t>
            </a:r>
            <a:r>
              <a:rPr lang="en-US" b="1" dirty="0"/>
              <a:t>11:7 </a:t>
            </a:r>
            <a:r>
              <a:rPr lang="en-US" dirty="0"/>
              <a:t>And the cow and the bear shall feed; their young ones shall lie down together: and the lion shall eat straw like the ox. </a:t>
            </a:r>
            <a:r>
              <a:rPr lang="en-US" b="1" dirty="0"/>
              <a:t>11:8 </a:t>
            </a:r>
            <a:r>
              <a:rPr lang="en-US" dirty="0"/>
              <a:t>And the sucking child shall play on the hole of the asp, and the weaned child shall put his hand on the cockatrice' den. </a:t>
            </a:r>
            <a:r>
              <a:rPr lang="en-US" b="1" dirty="0"/>
              <a:t>11:9 </a:t>
            </a:r>
            <a:r>
              <a:rPr lang="en-US" dirty="0"/>
              <a:t>They shall </a:t>
            </a:r>
            <a:r>
              <a:rPr lang="en-US" b="1" i="1" u="sng" dirty="0">
                <a:ln>
                  <a:solidFill>
                    <a:sysClr val="windowText" lastClr="000000"/>
                  </a:solidFill>
                </a:ln>
              </a:rPr>
              <a:t>not</a:t>
            </a:r>
            <a:r>
              <a:rPr lang="en-US" dirty="0"/>
              <a:t> hurt </a:t>
            </a:r>
            <a:r>
              <a:rPr lang="en-US" b="1" i="1" u="sng" dirty="0">
                <a:ln>
                  <a:solidFill>
                    <a:sysClr val="windowText" lastClr="000000"/>
                  </a:solidFill>
                </a:ln>
              </a:rPr>
              <a:t>nor</a:t>
            </a:r>
            <a:r>
              <a:rPr lang="en-US" dirty="0"/>
              <a:t> destroy in all my holy mountain: for the earth shall be </a:t>
            </a:r>
            <a:r>
              <a:rPr lang="en-US" b="1" i="1" u="sng" dirty="0">
                <a:ln>
                  <a:solidFill>
                    <a:sysClr val="windowText" lastClr="000000"/>
                  </a:solidFill>
                </a:ln>
              </a:rPr>
              <a:t>full</a:t>
            </a:r>
            <a:r>
              <a:rPr lang="en-US" dirty="0"/>
              <a:t> of the knowledge of the LORD, as the waters cover the sea.</a:t>
            </a:r>
          </a:p>
          <a:p>
            <a:pPr marL="0" indent="0" algn="just">
              <a:lnSpc>
                <a:spcPct val="100000"/>
              </a:lnSpc>
              <a:buNone/>
            </a:pPr>
            <a:endParaRPr lang="en-US" dirty="0"/>
          </a:p>
        </p:txBody>
      </p:sp>
    </p:spTree>
    <p:extLst>
      <p:ext uri="{BB962C8B-B14F-4D97-AF65-F5344CB8AC3E}">
        <p14:creationId xmlns:p14="http://schemas.microsoft.com/office/powerpoint/2010/main" val="15456457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50000" b="-9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normAutofit/>
          </a:bodyPr>
          <a:lstStyle/>
          <a:p>
            <a:r>
              <a:rPr lang="en-US" dirty="0"/>
              <a:t>Psalms 15:1-2 (KJV) </a:t>
            </a:r>
          </a:p>
        </p:txBody>
      </p:sp>
      <p:sp>
        <p:nvSpPr>
          <p:cNvPr id="3" name="Content Placeholder 2"/>
          <p:cNvSpPr>
            <a:spLocks noGrp="1"/>
          </p:cNvSpPr>
          <p:nvPr>
            <p:ph idx="1"/>
          </p:nvPr>
        </p:nvSpPr>
        <p:spPr>
          <a:xfrm>
            <a:off x="838200" y="1370965"/>
            <a:ext cx="10515600" cy="1533009"/>
          </a:xfrm>
        </p:spPr>
        <p:txBody>
          <a:bodyPr>
            <a:normAutofit/>
          </a:bodyPr>
          <a:lstStyle/>
          <a:p>
            <a:pPr marL="0" indent="0" algn="just">
              <a:lnSpc>
                <a:spcPct val="100000"/>
              </a:lnSpc>
              <a:buNone/>
            </a:pPr>
            <a:r>
              <a:rPr lang="en-US" b="1" dirty="0"/>
              <a:t>1 </a:t>
            </a:r>
            <a:r>
              <a:rPr lang="en-US" dirty="0"/>
              <a:t>LORD, </a:t>
            </a:r>
            <a:r>
              <a:rPr lang="en-US" b="1" i="1" u="sng" dirty="0">
                <a:ln>
                  <a:solidFill>
                    <a:sysClr val="windowText" lastClr="000000"/>
                  </a:solidFill>
                </a:ln>
              </a:rPr>
              <a:t>who</a:t>
            </a:r>
            <a:r>
              <a:rPr lang="en-US" dirty="0"/>
              <a:t> shall abide in thy tabernacle? </a:t>
            </a:r>
            <a:r>
              <a:rPr lang="en-US" b="1" i="1" u="sng" dirty="0">
                <a:ln>
                  <a:solidFill>
                    <a:sysClr val="windowText" lastClr="000000"/>
                  </a:solidFill>
                </a:ln>
              </a:rPr>
              <a:t>who</a:t>
            </a:r>
            <a:r>
              <a:rPr lang="en-US" dirty="0"/>
              <a:t> shall dwell in thy holy hill? </a:t>
            </a:r>
            <a:r>
              <a:rPr lang="en-US" b="1" dirty="0"/>
              <a:t>2 </a:t>
            </a:r>
            <a:r>
              <a:rPr lang="en-US" dirty="0"/>
              <a:t>He that walketh uprightly, and worketh righteousness, and speaketh the truth in his heart.</a:t>
            </a:r>
          </a:p>
        </p:txBody>
      </p:sp>
      <p:sp>
        <p:nvSpPr>
          <p:cNvPr id="4" name="Title 1"/>
          <p:cNvSpPr txBox="1">
            <a:spLocks/>
          </p:cNvSpPr>
          <p:nvPr/>
        </p:nvSpPr>
        <p:spPr>
          <a:xfrm>
            <a:off x="838200" y="2903974"/>
            <a:ext cx="105156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Psalms 24:3-5 (KJV) </a:t>
            </a:r>
          </a:p>
        </p:txBody>
      </p:sp>
      <p:sp>
        <p:nvSpPr>
          <p:cNvPr id="5" name="Content Placeholder 2"/>
          <p:cNvSpPr txBox="1">
            <a:spLocks/>
          </p:cNvSpPr>
          <p:nvPr/>
        </p:nvSpPr>
        <p:spPr>
          <a:xfrm>
            <a:off x="838200" y="3909812"/>
            <a:ext cx="10515600" cy="23201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b="1" dirty="0"/>
              <a:t>3 </a:t>
            </a:r>
            <a:r>
              <a:rPr lang="en-US" b="1" i="1" u="sng" dirty="0">
                <a:ln>
                  <a:solidFill>
                    <a:sysClr val="windowText" lastClr="000000"/>
                  </a:solidFill>
                </a:ln>
              </a:rPr>
              <a:t>Who</a:t>
            </a:r>
            <a:r>
              <a:rPr lang="en-US" dirty="0"/>
              <a:t> shall ascend into the hill of the LORD? or </a:t>
            </a:r>
            <a:r>
              <a:rPr lang="en-US" b="1" i="1" u="sng" dirty="0">
                <a:ln>
                  <a:solidFill>
                    <a:sysClr val="windowText" lastClr="000000"/>
                  </a:solidFill>
                </a:ln>
              </a:rPr>
              <a:t>who</a:t>
            </a:r>
            <a:r>
              <a:rPr lang="en-US" dirty="0"/>
              <a:t> shall stand in his holy place? </a:t>
            </a:r>
            <a:r>
              <a:rPr lang="en-US" b="1" dirty="0"/>
              <a:t>4 </a:t>
            </a:r>
            <a:r>
              <a:rPr lang="en-US" dirty="0"/>
              <a:t>He that hath clean hands, and a pure heart; who hath not lifted up his soul unto vanity, nor sworn deceitfully. </a:t>
            </a:r>
            <a:r>
              <a:rPr lang="en-US" b="1" dirty="0"/>
              <a:t>5 </a:t>
            </a:r>
            <a:r>
              <a:rPr lang="en-US" dirty="0"/>
              <a:t>He shall receive the blessing from the LORD, and righteousness from the God of his salvation.</a:t>
            </a:r>
          </a:p>
        </p:txBody>
      </p:sp>
    </p:spTree>
    <p:extLst>
      <p:ext uri="{BB962C8B-B14F-4D97-AF65-F5344CB8AC3E}">
        <p14:creationId xmlns:p14="http://schemas.microsoft.com/office/powerpoint/2010/main" val="41251700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3000" b="-3000"/>
          </a:stretch>
        </a:blipFill>
        <a:effectLst/>
      </p:bgPr>
    </p:bg>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962940672"/>
              </p:ext>
            </p:extLst>
          </p:nvPr>
        </p:nvGraphicFramePr>
        <p:xfrm>
          <a:off x="2438400" y="507207"/>
          <a:ext cx="7315200" cy="5843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89742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14000" b="-7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839810"/>
            <a:ext cx="10515600" cy="1005840"/>
          </a:xfrm>
        </p:spPr>
        <p:txBody>
          <a:bodyPr/>
          <a:lstStyle/>
          <a:p>
            <a:r>
              <a:rPr lang="en-US" dirty="0"/>
              <a:t>Acts 2:37-38 (KJV)  </a:t>
            </a:r>
          </a:p>
        </p:txBody>
      </p:sp>
      <p:sp>
        <p:nvSpPr>
          <p:cNvPr id="3" name="Content Placeholder 2"/>
          <p:cNvSpPr>
            <a:spLocks noGrp="1"/>
          </p:cNvSpPr>
          <p:nvPr>
            <p:ph idx="1"/>
          </p:nvPr>
        </p:nvSpPr>
        <p:spPr>
          <a:xfrm>
            <a:off x="838200" y="3845649"/>
            <a:ext cx="10515600" cy="2468880"/>
          </a:xfrm>
        </p:spPr>
        <p:txBody>
          <a:bodyPr>
            <a:normAutofit/>
          </a:bodyPr>
          <a:lstStyle/>
          <a:p>
            <a:pPr marL="0" indent="0" algn="just">
              <a:buNone/>
            </a:pPr>
            <a:r>
              <a:rPr lang="en-US" b="1" dirty="0"/>
              <a:t>2:37 </a:t>
            </a:r>
            <a:r>
              <a:rPr lang="en-US" dirty="0"/>
              <a:t>Now when they heard this, they were </a:t>
            </a:r>
            <a:r>
              <a:rPr lang="en-US" b="1" i="1" u="sng" dirty="0">
                <a:ln>
                  <a:solidFill>
                    <a:sysClr val="windowText" lastClr="000000"/>
                  </a:solidFill>
                </a:ln>
              </a:rPr>
              <a:t>pricked</a:t>
            </a:r>
            <a:r>
              <a:rPr lang="en-US" dirty="0"/>
              <a:t> in their heart, and said unto Peter and to the rest of the apostles, Men and brethren, </a:t>
            </a:r>
            <a:r>
              <a:rPr lang="en-US" b="1" i="1" u="sng" dirty="0">
                <a:ln>
                  <a:solidFill>
                    <a:sysClr val="windowText" lastClr="000000"/>
                  </a:solidFill>
                </a:ln>
              </a:rPr>
              <a:t>what shall we do</a:t>
            </a:r>
            <a:r>
              <a:rPr lang="en-US" dirty="0"/>
              <a:t>? </a:t>
            </a:r>
            <a:r>
              <a:rPr lang="en-US" b="1" dirty="0"/>
              <a:t>2:38 </a:t>
            </a:r>
            <a:r>
              <a:rPr lang="en-US" dirty="0"/>
              <a:t>Then Peter said unto them, Repent, </a:t>
            </a:r>
            <a:r>
              <a:rPr lang="en-US" b="1" i="1" u="sng" dirty="0">
                <a:ln>
                  <a:solidFill>
                    <a:sysClr val="windowText" lastClr="000000"/>
                  </a:solidFill>
                </a:ln>
              </a:rPr>
              <a:t>and</a:t>
            </a:r>
            <a:r>
              <a:rPr lang="en-US" dirty="0"/>
              <a:t> be baptized </a:t>
            </a:r>
            <a:r>
              <a:rPr lang="en-US" b="1" i="1" u="sng" dirty="0">
                <a:ln>
                  <a:solidFill>
                    <a:sysClr val="windowText" lastClr="000000"/>
                  </a:solidFill>
                </a:ln>
              </a:rPr>
              <a:t>every one of you</a:t>
            </a:r>
            <a:r>
              <a:rPr lang="en-US" dirty="0">
                <a:ln>
                  <a:solidFill>
                    <a:sysClr val="windowText" lastClr="000000"/>
                  </a:solidFill>
                </a:ln>
              </a:rPr>
              <a:t> </a:t>
            </a:r>
            <a:r>
              <a:rPr lang="en-US" dirty="0"/>
              <a:t>in the name of Jesus Christ for the remission of sins, and ye shall receive the gift of the Holy Ghost. </a:t>
            </a:r>
          </a:p>
        </p:txBody>
      </p:sp>
      <p:sp>
        <p:nvSpPr>
          <p:cNvPr id="4" name="Title 1"/>
          <p:cNvSpPr txBox="1">
            <a:spLocks/>
          </p:cNvSpPr>
          <p:nvPr/>
        </p:nvSpPr>
        <p:spPr>
          <a:xfrm>
            <a:off x="838200" y="370931"/>
            <a:ext cx="105156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Acts 8:12 (KJV)  </a:t>
            </a:r>
          </a:p>
        </p:txBody>
      </p:sp>
      <p:sp>
        <p:nvSpPr>
          <p:cNvPr id="5" name="Content Placeholder 2"/>
          <p:cNvSpPr txBox="1">
            <a:spLocks/>
          </p:cNvSpPr>
          <p:nvPr/>
        </p:nvSpPr>
        <p:spPr>
          <a:xfrm>
            <a:off x="838200" y="1376770"/>
            <a:ext cx="10515600" cy="14630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b="1" dirty="0"/>
              <a:t>8:12 </a:t>
            </a:r>
            <a:r>
              <a:rPr lang="en-US" dirty="0"/>
              <a:t>But </a:t>
            </a:r>
            <a:r>
              <a:rPr lang="en-US" b="1" i="1" u="sng" dirty="0">
                <a:ln>
                  <a:solidFill>
                    <a:sysClr val="windowText" lastClr="000000"/>
                  </a:solidFill>
                </a:ln>
              </a:rPr>
              <a:t>when</a:t>
            </a:r>
            <a:r>
              <a:rPr lang="en-US" dirty="0"/>
              <a:t> they believed Philip preaching the things concerning the kingdom of God, and the name of Jesus Christ, they were </a:t>
            </a:r>
            <a:r>
              <a:rPr lang="en-US" b="1" i="1" u="sng" dirty="0">
                <a:ln>
                  <a:solidFill>
                    <a:sysClr val="windowText" lastClr="000000"/>
                  </a:solidFill>
                </a:ln>
              </a:rPr>
              <a:t>baptized</a:t>
            </a:r>
            <a:r>
              <a:rPr lang="en-US" dirty="0"/>
              <a:t>, both men and women.</a:t>
            </a:r>
          </a:p>
        </p:txBody>
      </p:sp>
    </p:spTree>
    <p:extLst>
      <p:ext uri="{BB962C8B-B14F-4D97-AF65-F5344CB8AC3E}">
        <p14:creationId xmlns:p14="http://schemas.microsoft.com/office/powerpoint/2010/main" val="2309281315"/>
      </p:ext>
    </p:extLst>
  </p:cSld>
  <p:clrMapOvr>
    <a:masterClrMapping/>
  </p:clrMapOvr>
  <mc:AlternateContent xmlns:mc="http://schemas.openxmlformats.org/markup-compatibility/2006" xmlns:p14="http://schemas.microsoft.com/office/powerpoint/2010/main">
    <mc:Choice Requires="p14">
      <p:transition spd="slow" p14:dur="1300">
        <p14:pan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14000" b="-7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lstStyle/>
          <a:p>
            <a:r>
              <a:rPr lang="en-US" dirty="0"/>
              <a:t>Acts 8:14-17 (KJV)  </a:t>
            </a:r>
          </a:p>
        </p:txBody>
      </p:sp>
      <p:sp>
        <p:nvSpPr>
          <p:cNvPr id="3" name="Content Placeholder 2"/>
          <p:cNvSpPr>
            <a:spLocks noGrp="1"/>
          </p:cNvSpPr>
          <p:nvPr>
            <p:ph idx="1"/>
          </p:nvPr>
        </p:nvSpPr>
        <p:spPr>
          <a:xfrm>
            <a:off x="838200" y="1370965"/>
            <a:ext cx="10515600" cy="2909634"/>
          </a:xfrm>
        </p:spPr>
        <p:txBody>
          <a:bodyPr>
            <a:normAutofit/>
          </a:bodyPr>
          <a:lstStyle/>
          <a:p>
            <a:pPr marL="0" indent="0" algn="just">
              <a:buNone/>
            </a:pPr>
            <a:r>
              <a:rPr lang="en-US" b="1" dirty="0"/>
              <a:t>8:14 </a:t>
            </a:r>
            <a:r>
              <a:rPr lang="en-US" dirty="0"/>
              <a:t>Now when the apostles which were at Jerusalem heard that Samaria had received the word of God, they sent unto them Peter and John: </a:t>
            </a:r>
            <a:r>
              <a:rPr lang="en-US" b="1" dirty="0"/>
              <a:t>8:15 </a:t>
            </a:r>
            <a:r>
              <a:rPr lang="en-US" dirty="0"/>
              <a:t>Who, when they were come down, prayed for them, that they might receive the Holy Ghost: </a:t>
            </a:r>
            <a:r>
              <a:rPr lang="en-US" b="1" dirty="0"/>
              <a:t>8:16 </a:t>
            </a:r>
            <a:r>
              <a:rPr lang="en-US" dirty="0"/>
              <a:t>(For as yet he was fallen upon </a:t>
            </a:r>
            <a:r>
              <a:rPr lang="en-US" b="1" i="1" u="sng" dirty="0">
                <a:ln>
                  <a:solidFill>
                    <a:sysClr val="windowText" lastClr="000000"/>
                  </a:solidFill>
                </a:ln>
              </a:rPr>
              <a:t>none</a:t>
            </a:r>
            <a:r>
              <a:rPr lang="en-US" dirty="0"/>
              <a:t> of them: </a:t>
            </a:r>
            <a:r>
              <a:rPr lang="en-US" b="1" i="1" u="sng" dirty="0">
                <a:ln>
                  <a:solidFill>
                    <a:sysClr val="windowText" lastClr="000000"/>
                  </a:solidFill>
                </a:ln>
              </a:rPr>
              <a:t>only</a:t>
            </a:r>
            <a:r>
              <a:rPr lang="en-US" dirty="0"/>
              <a:t> they were baptized in the name of the Lord Jesus.) </a:t>
            </a:r>
            <a:r>
              <a:rPr lang="en-US" b="1" dirty="0"/>
              <a:t>8:17 </a:t>
            </a:r>
            <a:r>
              <a:rPr lang="en-US" dirty="0"/>
              <a:t>Then </a:t>
            </a:r>
            <a:r>
              <a:rPr lang="en-US" b="1" i="1" u="sng" dirty="0">
                <a:ln>
                  <a:solidFill>
                    <a:sysClr val="windowText" lastClr="000000"/>
                  </a:solidFill>
                </a:ln>
              </a:rPr>
              <a:t>laid they their hands</a:t>
            </a:r>
            <a:r>
              <a:rPr lang="en-US" dirty="0">
                <a:ln>
                  <a:solidFill>
                    <a:sysClr val="windowText" lastClr="000000"/>
                  </a:solidFill>
                </a:ln>
              </a:rPr>
              <a:t> </a:t>
            </a:r>
            <a:r>
              <a:rPr lang="en-US" dirty="0"/>
              <a:t>on them, and they </a:t>
            </a:r>
            <a:r>
              <a:rPr lang="en-US" b="1" i="1" u="sng" dirty="0">
                <a:ln>
                  <a:solidFill>
                    <a:sysClr val="windowText" lastClr="000000"/>
                  </a:solidFill>
                </a:ln>
              </a:rPr>
              <a:t>received the Holy Ghost</a:t>
            </a:r>
            <a:r>
              <a:rPr lang="en-US" dirty="0"/>
              <a:t>. </a:t>
            </a:r>
          </a:p>
        </p:txBody>
      </p:sp>
      <p:sp>
        <p:nvSpPr>
          <p:cNvPr id="4" name="Title 1"/>
          <p:cNvSpPr txBox="1">
            <a:spLocks/>
          </p:cNvSpPr>
          <p:nvPr/>
        </p:nvSpPr>
        <p:spPr>
          <a:xfrm>
            <a:off x="838200" y="4180120"/>
            <a:ext cx="105156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Acts 19:5-6 (KJV)  </a:t>
            </a:r>
          </a:p>
        </p:txBody>
      </p:sp>
      <p:sp>
        <p:nvSpPr>
          <p:cNvPr id="5" name="Content Placeholder 2"/>
          <p:cNvSpPr txBox="1">
            <a:spLocks/>
          </p:cNvSpPr>
          <p:nvPr/>
        </p:nvSpPr>
        <p:spPr>
          <a:xfrm>
            <a:off x="838200" y="5185958"/>
            <a:ext cx="10515600" cy="16720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b="1" dirty="0"/>
              <a:t>19:5 </a:t>
            </a:r>
            <a:r>
              <a:rPr lang="en-US" dirty="0"/>
              <a:t>When they heard this, they were baptized </a:t>
            </a:r>
            <a:r>
              <a:rPr lang="en-US" b="1" i="1" u="sng" dirty="0">
                <a:ln>
                  <a:solidFill>
                    <a:sysClr val="windowText" lastClr="000000"/>
                  </a:solidFill>
                </a:ln>
              </a:rPr>
              <a:t>in the name</a:t>
            </a:r>
            <a:r>
              <a:rPr lang="en-US" dirty="0">
                <a:ln>
                  <a:solidFill>
                    <a:sysClr val="windowText" lastClr="000000"/>
                  </a:solidFill>
                </a:ln>
              </a:rPr>
              <a:t> </a:t>
            </a:r>
            <a:r>
              <a:rPr lang="en-US" dirty="0"/>
              <a:t>of the Lord Jesus. </a:t>
            </a:r>
            <a:r>
              <a:rPr lang="en-US" b="1" dirty="0"/>
              <a:t>19:6 </a:t>
            </a:r>
            <a:r>
              <a:rPr lang="en-US" dirty="0"/>
              <a:t>And </a:t>
            </a:r>
            <a:r>
              <a:rPr lang="en-US" b="1" i="1" u="sng" dirty="0">
                <a:ln>
                  <a:solidFill>
                    <a:sysClr val="windowText" lastClr="000000"/>
                  </a:solidFill>
                </a:ln>
              </a:rPr>
              <a:t>when</a:t>
            </a:r>
            <a:r>
              <a:rPr lang="en-US" dirty="0"/>
              <a:t> Paul had </a:t>
            </a:r>
            <a:r>
              <a:rPr lang="en-US" b="1" i="1" u="sng" dirty="0">
                <a:ln>
                  <a:solidFill>
                    <a:sysClr val="windowText" lastClr="000000"/>
                  </a:solidFill>
                </a:ln>
              </a:rPr>
              <a:t>laid his hands</a:t>
            </a:r>
            <a:r>
              <a:rPr lang="en-US" dirty="0">
                <a:ln>
                  <a:solidFill>
                    <a:sysClr val="windowText" lastClr="000000"/>
                  </a:solidFill>
                </a:ln>
              </a:rPr>
              <a:t> </a:t>
            </a:r>
            <a:r>
              <a:rPr lang="en-US" dirty="0"/>
              <a:t>upon them, the Holy Ghost came on them; and they spake with tongues, and prophesied. </a:t>
            </a:r>
          </a:p>
        </p:txBody>
      </p:sp>
    </p:spTree>
    <p:extLst>
      <p:ext uri="{BB962C8B-B14F-4D97-AF65-F5344CB8AC3E}">
        <p14:creationId xmlns:p14="http://schemas.microsoft.com/office/powerpoint/2010/main" val="38809781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14000" b="-7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lstStyle/>
          <a:p>
            <a:r>
              <a:rPr lang="en-US" dirty="0"/>
              <a:t>Mark 12:28-34 (KJV)  </a:t>
            </a:r>
          </a:p>
        </p:txBody>
      </p:sp>
      <p:sp>
        <p:nvSpPr>
          <p:cNvPr id="3" name="Content Placeholder 2"/>
          <p:cNvSpPr>
            <a:spLocks noGrp="1"/>
          </p:cNvSpPr>
          <p:nvPr>
            <p:ph idx="1"/>
          </p:nvPr>
        </p:nvSpPr>
        <p:spPr>
          <a:xfrm>
            <a:off x="838200" y="1370964"/>
            <a:ext cx="10515600" cy="5382261"/>
          </a:xfrm>
        </p:spPr>
        <p:txBody>
          <a:bodyPr>
            <a:normAutofit fontScale="85000" lnSpcReduction="20000"/>
          </a:bodyPr>
          <a:lstStyle/>
          <a:p>
            <a:pPr marL="0" indent="0" algn="just">
              <a:lnSpc>
                <a:spcPct val="110000"/>
              </a:lnSpc>
              <a:buNone/>
            </a:pPr>
            <a:r>
              <a:rPr lang="en-US" sz="2900" b="1" dirty="0"/>
              <a:t>28</a:t>
            </a:r>
            <a:r>
              <a:rPr lang="en-US" sz="2900" dirty="0"/>
              <a:t> And one of the scribes came…and perceiving that he had answered them well, asked him, Which is the first commandment of all? </a:t>
            </a:r>
            <a:r>
              <a:rPr lang="en-US" sz="2900" b="1" dirty="0"/>
              <a:t>29</a:t>
            </a:r>
            <a:r>
              <a:rPr lang="en-US" sz="2900" dirty="0"/>
              <a:t> And Jesus answered him, </a:t>
            </a:r>
            <a:r>
              <a:rPr lang="en-US" sz="2900" b="1" i="1" u="sng" dirty="0">
                <a:ln>
                  <a:solidFill>
                    <a:sysClr val="windowText" lastClr="000000"/>
                  </a:solidFill>
                </a:ln>
              </a:rPr>
              <a:t>The first</a:t>
            </a:r>
            <a:r>
              <a:rPr lang="en-US" sz="2900" dirty="0"/>
              <a:t> of all the commandments is, Hear, O Israel; The Lord our God is one Lord: </a:t>
            </a:r>
            <a:r>
              <a:rPr lang="en-US" sz="2900" b="1" dirty="0"/>
              <a:t>30</a:t>
            </a:r>
            <a:r>
              <a:rPr lang="en-US" sz="2900" dirty="0"/>
              <a:t> And thou shalt love the Lord thy God with all thy heart, and with all thy soul, and with all thy mind, and with all thy strength: this is the first commandment. </a:t>
            </a:r>
            <a:r>
              <a:rPr lang="en-US" sz="2900" b="1" dirty="0"/>
              <a:t>31</a:t>
            </a:r>
            <a:r>
              <a:rPr lang="en-US" sz="2900" dirty="0"/>
              <a:t> And </a:t>
            </a:r>
            <a:r>
              <a:rPr lang="en-US" sz="2900" b="1" i="1" u="sng" dirty="0">
                <a:ln>
                  <a:solidFill>
                    <a:sysClr val="windowText" lastClr="000000"/>
                  </a:solidFill>
                </a:ln>
              </a:rPr>
              <a:t>the second</a:t>
            </a:r>
            <a:r>
              <a:rPr lang="en-US" sz="2900" b="1" i="1" dirty="0">
                <a:ln>
                  <a:solidFill>
                    <a:sysClr val="windowText" lastClr="000000"/>
                  </a:solidFill>
                </a:ln>
              </a:rPr>
              <a:t> </a:t>
            </a:r>
            <a:r>
              <a:rPr lang="en-US" sz="2900" dirty="0"/>
              <a:t>is like, namely this, Thou shalt love thy </a:t>
            </a:r>
            <a:r>
              <a:rPr lang="en-US" sz="2900" dirty="0" err="1"/>
              <a:t>neighbour</a:t>
            </a:r>
            <a:r>
              <a:rPr lang="en-US" sz="2900" dirty="0"/>
              <a:t> as thyself. There is none other commandment greater than these. </a:t>
            </a:r>
            <a:r>
              <a:rPr lang="en-US" sz="2900" b="1" dirty="0"/>
              <a:t>32</a:t>
            </a:r>
            <a:r>
              <a:rPr lang="en-US" sz="2900" dirty="0"/>
              <a:t> And the scribe said unto him, Well, Master, thou hast said the truth: for there is one God; and there is none other but he: </a:t>
            </a:r>
            <a:r>
              <a:rPr lang="en-US" sz="2900" b="1" dirty="0"/>
              <a:t>33</a:t>
            </a:r>
            <a:r>
              <a:rPr lang="en-US" sz="2900" dirty="0"/>
              <a:t> And to love him with all the heart, and with all the understanding, and with all the soul, and with all the strength, and to love his </a:t>
            </a:r>
            <a:r>
              <a:rPr lang="en-US" sz="2900" dirty="0" err="1"/>
              <a:t>neighbour</a:t>
            </a:r>
            <a:r>
              <a:rPr lang="en-US" sz="2900" dirty="0"/>
              <a:t> as himself, is </a:t>
            </a:r>
            <a:r>
              <a:rPr lang="en-US" sz="2900" b="1" i="1" u="sng" dirty="0">
                <a:ln>
                  <a:solidFill>
                    <a:sysClr val="windowText" lastClr="000000"/>
                  </a:solidFill>
                </a:ln>
              </a:rPr>
              <a:t>more</a:t>
            </a:r>
            <a:r>
              <a:rPr lang="en-US" sz="2900" dirty="0"/>
              <a:t> than all whole burnt offerings and sacrifices. </a:t>
            </a:r>
            <a:r>
              <a:rPr lang="en-US" sz="2900" b="1" dirty="0"/>
              <a:t>34 </a:t>
            </a:r>
            <a:r>
              <a:rPr lang="en-US" sz="2900" dirty="0"/>
              <a:t>And when Jesus saw that he answered discreetly, he said unto him, </a:t>
            </a:r>
            <a:r>
              <a:rPr lang="en-US" sz="2900" b="1" i="1" dirty="0">
                <a:ln>
                  <a:solidFill>
                    <a:sysClr val="windowText" lastClr="000000"/>
                  </a:solidFill>
                </a:ln>
              </a:rPr>
              <a:t>Thou art not far from the kingdom of God</a:t>
            </a:r>
            <a:r>
              <a:rPr lang="en-US" sz="2900" dirty="0"/>
              <a:t>. And no man after that durst ask him any question.</a:t>
            </a:r>
          </a:p>
          <a:p>
            <a:pPr marL="0" indent="0" algn="just">
              <a:buNone/>
            </a:pPr>
            <a:endParaRPr lang="en-US" dirty="0"/>
          </a:p>
        </p:txBody>
      </p:sp>
    </p:spTree>
    <p:extLst>
      <p:ext uri="{BB962C8B-B14F-4D97-AF65-F5344CB8AC3E}">
        <p14:creationId xmlns:p14="http://schemas.microsoft.com/office/powerpoint/2010/main" val="1408560241"/>
      </p:ext>
    </p:extLst>
  </p:cSld>
  <p:clrMapOvr>
    <a:masterClrMapping/>
  </p:clrMapOvr>
  <mc:AlternateContent xmlns:mc="http://schemas.openxmlformats.org/markup-compatibility/2006" xmlns:p14="http://schemas.microsoft.com/office/powerpoint/2010/main">
    <mc:Choice Requires="p14">
      <p:transition spd="slow" p14:dur="1300">
        <p14:pan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6000" b="-6000"/>
          </a:stretch>
        </a:blipFill>
        <a:effectLst/>
      </p:bgPr>
    </p:bg>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3564719949"/>
              </p:ext>
            </p:extLst>
          </p:nvPr>
        </p:nvGraphicFramePr>
        <p:xfrm>
          <a:off x="348343" y="878719"/>
          <a:ext cx="5544458" cy="51005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9" name="Diagram 8"/>
          <p:cNvGraphicFramePr/>
          <p:nvPr>
            <p:extLst>
              <p:ext uri="{D42A27DB-BD31-4B8C-83A1-F6EECF244321}">
                <p14:modId xmlns:p14="http://schemas.microsoft.com/office/powerpoint/2010/main" val="113583433"/>
              </p:ext>
            </p:extLst>
          </p:nvPr>
        </p:nvGraphicFramePr>
        <p:xfrm>
          <a:off x="6342743" y="878719"/>
          <a:ext cx="5544458" cy="510056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030982712"/>
      </p:ext>
    </p:extLst>
  </p:cSld>
  <p:clrMapOvr>
    <a:masterClrMapping/>
  </p:clrMapOvr>
  <mc:AlternateContent xmlns:mc="http://schemas.openxmlformats.org/markup-compatibility/2006" xmlns:p14="http://schemas.microsoft.com/office/powerpoint/2010/main">
    <mc:Choice Requires="p14">
      <p:transition spd="slow" p14:dur="1300">
        <p14:pan dir="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bg>
      <p:bgPr>
        <a:blipFill dpi="0" rotWithShape="1">
          <a:blip r:embed="rId2">
            <a:alphaModFix amt="30000"/>
            <a:lum/>
          </a:blip>
          <a:srcRect/>
          <a:stretch>
            <a:fillRect t="-30000" b="-30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Table of Contents</a:t>
            </a:r>
          </a:p>
        </p:txBody>
      </p:sp>
      <p:sp>
        <p:nvSpPr>
          <p:cNvPr id="5" name="Content Placeholder 4"/>
          <p:cNvSpPr>
            <a:spLocks noGrp="1"/>
          </p:cNvSpPr>
          <p:nvPr>
            <p:ph idx="1"/>
          </p:nvPr>
        </p:nvSpPr>
        <p:spPr/>
        <p:txBody>
          <a:bodyPr numCol="2">
            <a:normAutofit/>
          </a:bodyPr>
          <a:lstStyle/>
          <a:p>
            <a:pPr marL="514350" indent="-514350">
              <a:buFont typeface="+mj-lt"/>
              <a:buAutoNum type="arabicPeriod"/>
            </a:pPr>
            <a:r>
              <a:rPr lang="en-US" dirty="0">
                <a:hlinkClick r:id="rId3" action="ppaction://hlinksldjump"/>
              </a:rPr>
              <a:t>Eternal Life</a:t>
            </a:r>
            <a:endParaRPr lang="en-US" dirty="0"/>
          </a:p>
          <a:p>
            <a:pPr marL="971550" lvl="1" indent="-514350">
              <a:buFont typeface="+mj-lt"/>
              <a:buAutoNum type="alphaLcPeriod"/>
            </a:pPr>
            <a:r>
              <a:rPr lang="en-US" sz="2600" dirty="0">
                <a:hlinkClick r:id="rId4" action="ppaction://hlinksldjump"/>
              </a:rPr>
              <a:t>Kingdom of God</a:t>
            </a:r>
            <a:endParaRPr lang="en-US" sz="2600" dirty="0"/>
          </a:p>
          <a:p>
            <a:pPr marL="971550" lvl="1" indent="-514350">
              <a:buFont typeface="+mj-lt"/>
              <a:buAutoNum type="alphaLcPeriod"/>
            </a:pPr>
            <a:r>
              <a:rPr lang="en-US" sz="2600" dirty="0">
                <a:hlinkClick r:id="rId5" action="ppaction://hlinksldjump"/>
              </a:rPr>
              <a:t>Changed Heart</a:t>
            </a:r>
            <a:endParaRPr lang="en-US" sz="2600" dirty="0"/>
          </a:p>
          <a:p>
            <a:pPr marL="971550" lvl="1" indent="-514350">
              <a:buFont typeface="+mj-lt"/>
              <a:buAutoNum type="alphaLcPeriod"/>
            </a:pPr>
            <a:r>
              <a:rPr lang="en-US" sz="2600" dirty="0">
                <a:hlinkClick r:id="rId6" action="ppaction://hlinksldjump"/>
              </a:rPr>
              <a:t>From Death unto Life</a:t>
            </a:r>
            <a:endParaRPr lang="en-US" sz="2600" dirty="0"/>
          </a:p>
          <a:p>
            <a:pPr marL="971550" lvl="1" indent="-514350">
              <a:buFont typeface="+mj-lt"/>
              <a:buAutoNum type="alphaLcPeriod"/>
            </a:pPr>
            <a:r>
              <a:rPr lang="en-US" sz="2600" dirty="0">
                <a:hlinkClick r:id="rId7" action="ppaction://hlinksldjump"/>
              </a:rPr>
              <a:t>Authority</a:t>
            </a:r>
            <a:endParaRPr lang="en-US" sz="2600" dirty="0"/>
          </a:p>
          <a:p>
            <a:pPr marL="971550" lvl="1" indent="-514350">
              <a:buFont typeface="+mj-lt"/>
              <a:buAutoNum type="alphaLcPeriod"/>
            </a:pPr>
            <a:r>
              <a:rPr lang="en-US" sz="2600" dirty="0">
                <a:hlinkClick r:id="rId8" action="ppaction://hlinksldjump"/>
              </a:rPr>
              <a:t>The Church</a:t>
            </a:r>
            <a:endParaRPr lang="en-US" sz="2600" dirty="0"/>
          </a:p>
          <a:p>
            <a:pPr marL="514350" indent="-514350">
              <a:buFont typeface="+mj-lt"/>
              <a:buAutoNum type="arabicPeriod"/>
            </a:pPr>
            <a:r>
              <a:rPr lang="en-US" dirty="0">
                <a:hlinkClick r:id="rId9" action="ppaction://hlinksldjump"/>
              </a:rPr>
              <a:t>The Great Commission</a:t>
            </a:r>
            <a:endParaRPr lang="en-US" dirty="0"/>
          </a:p>
          <a:p>
            <a:pPr marL="971550" lvl="1" indent="-514350">
              <a:buFont typeface="+mj-lt"/>
              <a:buAutoNum type="alphaLcPeriod"/>
            </a:pPr>
            <a:r>
              <a:rPr lang="en-US" sz="2600" dirty="0">
                <a:hlinkClick r:id="rId10" action="ppaction://hlinksldjump"/>
              </a:rPr>
              <a:t>Falling Away</a:t>
            </a:r>
            <a:endParaRPr lang="en-US" sz="2600" dirty="0"/>
          </a:p>
          <a:p>
            <a:pPr marL="971550" lvl="1" indent="-514350">
              <a:buFont typeface="+mj-lt"/>
              <a:buAutoNum type="alphaLcPeriod"/>
            </a:pPr>
            <a:r>
              <a:rPr lang="en-US" sz="2600" dirty="0">
                <a:hlinkClick r:id="rId10" action="ppaction://hlinksldjump"/>
              </a:rPr>
              <a:t>Open Cannon of Scripture</a:t>
            </a:r>
            <a:endParaRPr lang="en-US" sz="2600" dirty="0"/>
          </a:p>
          <a:p>
            <a:pPr marL="971550" lvl="1" indent="-514350">
              <a:buFont typeface="+mj-lt"/>
              <a:buAutoNum type="alphaLcPeriod"/>
            </a:pPr>
            <a:r>
              <a:rPr lang="en-US" sz="2600" dirty="0">
                <a:hlinkClick r:id="rId11" action="ppaction://hlinksldjump"/>
              </a:rPr>
              <a:t>Restored Gospel</a:t>
            </a:r>
            <a:endParaRPr lang="en-US" sz="2600" dirty="0"/>
          </a:p>
          <a:p>
            <a:pPr marL="971550" lvl="1" indent="-514350">
              <a:buFont typeface="+mj-lt"/>
              <a:buAutoNum type="alphaLcPeriod"/>
            </a:pPr>
            <a:r>
              <a:rPr lang="en-US" sz="2600" dirty="0">
                <a:hlinkClick r:id="rId12" action="ppaction://hlinksldjump"/>
              </a:rPr>
              <a:t>Warning Voice</a:t>
            </a:r>
            <a:endParaRPr lang="en-US" sz="2600" dirty="0"/>
          </a:p>
          <a:p>
            <a:pPr marL="514350" indent="-514350">
              <a:buFont typeface="+mj-lt"/>
              <a:buAutoNum type="arabicPeriod"/>
            </a:pPr>
            <a:r>
              <a:rPr lang="en-US" dirty="0">
                <a:hlinkClick r:id="rId13" action="ppaction://hlinksldjump"/>
              </a:rPr>
              <a:t>The Kingdom on Earth</a:t>
            </a:r>
            <a:endParaRPr lang="en-US" dirty="0"/>
          </a:p>
          <a:p>
            <a:pPr marL="971550" lvl="1" indent="-514350">
              <a:buFont typeface="+mj-lt"/>
              <a:buAutoNum type="alphaLcPeriod"/>
            </a:pPr>
            <a:r>
              <a:rPr lang="en-US" sz="2600" dirty="0">
                <a:hlinkClick r:id="rId14" action="ppaction://hlinksldjump"/>
              </a:rPr>
              <a:t>Restored Church</a:t>
            </a:r>
            <a:endParaRPr lang="en-US" sz="2600" dirty="0">
              <a:hlinkClick r:id="rId15" action="ppaction://hlinksldjump"/>
            </a:endParaRPr>
          </a:p>
          <a:p>
            <a:pPr marL="971550" lvl="1" indent="-514350">
              <a:buFont typeface="+mj-lt"/>
              <a:buAutoNum type="alphaLcPeriod"/>
            </a:pPr>
            <a:r>
              <a:rPr lang="en-US" sz="2600" dirty="0">
                <a:hlinkClick r:id="rId15" action="ppaction://hlinksldjump"/>
              </a:rPr>
              <a:t>Zion</a:t>
            </a:r>
            <a:endParaRPr lang="en-US" sz="2600" dirty="0"/>
          </a:p>
        </p:txBody>
      </p:sp>
    </p:spTree>
    <p:extLst>
      <p:ext uri="{BB962C8B-B14F-4D97-AF65-F5344CB8AC3E}">
        <p14:creationId xmlns:p14="http://schemas.microsoft.com/office/powerpoint/2010/main" val="38991513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a:solidFill>
                    <a:sysClr val="windowText" lastClr="000000"/>
                  </a:solidFill>
                </a:ln>
                <a:solidFill>
                  <a:srgbClr val="FFC000"/>
                </a:solidFill>
                <a:effectLst>
                  <a:outerShdw blurRad="50800" dist="38100" dir="2700000" algn="tl" rotWithShape="0">
                    <a:prstClr val="black">
                      <a:alpha val="40000"/>
                    </a:prstClr>
                  </a:outerShdw>
                </a:effectLst>
              </a:rPr>
              <a:t>Changed Heart</a:t>
            </a:r>
          </a:p>
        </p:txBody>
      </p:sp>
      <p:sp>
        <p:nvSpPr>
          <p:cNvPr id="4" name="Text Placeholder 3"/>
          <p:cNvSpPr>
            <a:spLocks noGrp="1"/>
          </p:cNvSpPr>
          <p:nvPr>
            <p:ph type="body" idx="1"/>
          </p:nvPr>
        </p:nvSpPr>
        <p:spPr>
          <a:xfrm>
            <a:off x="831850" y="4589463"/>
            <a:ext cx="5616575" cy="2058987"/>
          </a:xfrm>
        </p:spPr>
        <p:txBody>
          <a:bodyPr/>
          <a:lstStyle/>
          <a:p>
            <a:pPr algn="just"/>
            <a:r>
              <a:rPr lang="en-US" b="1" dirty="0">
                <a:ln>
                  <a:solidFill>
                    <a:schemeClr val="bg1"/>
                  </a:solidFill>
                </a:ln>
                <a:solidFill>
                  <a:schemeClr val="bg1"/>
                </a:solidFill>
                <a:effectLst>
                  <a:outerShdw blurRad="50800" dist="38100" dir="2700000" algn="tl" rotWithShape="0">
                    <a:prstClr val="black">
                      <a:alpha val="40000"/>
                    </a:prstClr>
                  </a:outerShdw>
                </a:effectLst>
              </a:rPr>
              <a:t>Ezekiel 18:31 </a:t>
            </a:r>
            <a:r>
              <a:rPr lang="en-US" dirty="0">
                <a:ln>
                  <a:solidFill>
                    <a:schemeClr val="bg1"/>
                  </a:solidFill>
                </a:ln>
                <a:solidFill>
                  <a:schemeClr val="bg1"/>
                </a:solidFill>
                <a:effectLst>
                  <a:outerShdw blurRad="50800" dist="38100" dir="2700000" algn="tl" rotWithShape="0">
                    <a:prstClr val="black">
                      <a:alpha val="40000"/>
                    </a:prstClr>
                  </a:outerShdw>
                </a:effectLst>
              </a:rPr>
              <a:t>Cast away from you all your transgressions whereby ye have transgressed; and make you a new heart and a new spirit.</a:t>
            </a:r>
          </a:p>
        </p:txBody>
      </p:sp>
    </p:spTree>
    <p:extLst>
      <p:ext uri="{BB962C8B-B14F-4D97-AF65-F5344CB8AC3E}">
        <p14:creationId xmlns:p14="http://schemas.microsoft.com/office/powerpoint/2010/main" val="194541881"/>
      </p:ext>
    </p:extLst>
  </p:cSld>
  <p:clrMapOvr>
    <a:masterClrMapping/>
  </p:clrMapOvr>
  <mc:AlternateContent xmlns:mc="http://schemas.openxmlformats.org/markup-compatibility/2006" xmlns:p14="http://schemas.microsoft.com/office/powerpoint/2010/main">
    <mc:Choice Requires="p14">
      <p:transition spd="slow" p14:dur="275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lstStyle/>
          <a:p>
            <a:r>
              <a:rPr lang="en-US" dirty="0"/>
              <a:t>1 Corinthians 6:9-11 (KJV)  </a:t>
            </a:r>
          </a:p>
        </p:txBody>
      </p:sp>
      <p:sp>
        <p:nvSpPr>
          <p:cNvPr id="3" name="Content Placeholder 2"/>
          <p:cNvSpPr>
            <a:spLocks noGrp="1"/>
          </p:cNvSpPr>
          <p:nvPr>
            <p:ph idx="1"/>
          </p:nvPr>
        </p:nvSpPr>
        <p:spPr>
          <a:xfrm>
            <a:off x="838200" y="1370964"/>
            <a:ext cx="10515600" cy="1923779"/>
          </a:xfrm>
        </p:spPr>
        <p:txBody>
          <a:bodyPr>
            <a:normAutofit/>
          </a:bodyPr>
          <a:lstStyle/>
          <a:p>
            <a:pPr marL="0" indent="0">
              <a:lnSpc>
                <a:spcPct val="100000"/>
              </a:lnSpc>
              <a:buNone/>
            </a:pPr>
            <a:r>
              <a:rPr lang="en-US" b="1" dirty="0"/>
              <a:t>9 </a:t>
            </a:r>
            <a:r>
              <a:rPr lang="en-US" dirty="0"/>
              <a:t>Know ye not that the unrighteous shall </a:t>
            </a:r>
            <a:r>
              <a:rPr lang="en-US" b="1" i="1" u="sng" dirty="0">
                <a:ln>
                  <a:solidFill>
                    <a:sysClr val="windowText" lastClr="000000"/>
                  </a:solidFill>
                </a:ln>
              </a:rPr>
              <a:t>not</a:t>
            </a:r>
            <a:r>
              <a:rPr lang="en-US" dirty="0"/>
              <a:t> inherit the kingdom of God?... </a:t>
            </a:r>
            <a:r>
              <a:rPr lang="en-US" b="1" dirty="0"/>
              <a:t>11 </a:t>
            </a:r>
            <a:r>
              <a:rPr lang="en-US" dirty="0"/>
              <a:t>And such were some of you: </a:t>
            </a:r>
            <a:r>
              <a:rPr lang="en-US" b="1" i="1" u="sng" dirty="0">
                <a:ln>
                  <a:solidFill>
                    <a:sysClr val="windowText" lastClr="000000"/>
                  </a:solidFill>
                </a:ln>
              </a:rPr>
              <a:t>but</a:t>
            </a:r>
            <a:r>
              <a:rPr lang="en-US" dirty="0"/>
              <a:t> ye are washed, </a:t>
            </a:r>
            <a:r>
              <a:rPr lang="en-US" b="1" i="1" u="sng" dirty="0">
                <a:ln>
                  <a:solidFill>
                    <a:sysClr val="windowText" lastClr="000000"/>
                  </a:solidFill>
                </a:ln>
              </a:rPr>
              <a:t>but</a:t>
            </a:r>
            <a:r>
              <a:rPr lang="en-US" dirty="0"/>
              <a:t> ye are sanctified, </a:t>
            </a:r>
            <a:r>
              <a:rPr lang="en-US" b="1" i="1" u="sng" dirty="0">
                <a:ln>
                  <a:solidFill>
                    <a:sysClr val="windowText" lastClr="000000"/>
                  </a:solidFill>
                </a:ln>
              </a:rPr>
              <a:t>but</a:t>
            </a:r>
            <a:r>
              <a:rPr lang="en-US" dirty="0"/>
              <a:t> ye are justified in the name of the Lord Jesus, and </a:t>
            </a:r>
            <a:r>
              <a:rPr lang="en-US" b="1" i="1" u="sng" dirty="0">
                <a:ln>
                  <a:solidFill>
                    <a:sysClr val="windowText" lastClr="000000"/>
                  </a:solidFill>
                </a:ln>
              </a:rPr>
              <a:t>by</a:t>
            </a:r>
            <a:r>
              <a:rPr lang="en-US" dirty="0"/>
              <a:t> the Spirit of our God.</a:t>
            </a:r>
          </a:p>
        </p:txBody>
      </p:sp>
      <p:sp>
        <p:nvSpPr>
          <p:cNvPr id="5" name="Title 1"/>
          <p:cNvSpPr txBox="1">
            <a:spLocks/>
          </p:cNvSpPr>
          <p:nvPr/>
        </p:nvSpPr>
        <p:spPr>
          <a:xfrm>
            <a:off x="838200" y="3294743"/>
            <a:ext cx="105156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Ezekiel 36:26-27 (KJV)</a:t>
            </a:r>
          </a:p>
        </p:txBody>
      </p:sp>
      <p:sp>
        <p:nvSpPr>
          <p:cNvPr id="7" name="Content Placeholder 2"/>
          <p:cNvSpPr txBox="1">
            <a:spLocks/>
          </p:cNvSpPr>
          <p:nvPr/>
        </p:nvSpPr>
        <p:spPr>
          <a:xfrm>
            <a:off x="838200" y="4300582"/>
            <a:ext cx="10515600" cy="24340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US" b="1" dirty="0"/>
              <a:t>26 </a:t>
            </a:r>
            <a:r>
              <a:rPr lang="en-US" dirty="0"/>
              <a:t>A </a:t>
            </a:r>
            <a:r>
              <a:rPr lang="en-US" b="1" i="1" u="sng" dirty="0">
                <a:ln>
                  <a:solidFill>
                    <a:sysClr val="windowText" lastClr="000000"/>
                  </a:solidFill>
                </a:ln>
              </a:rPr>
              <a:t>new heart</a:t>
            </a:r>
            <a:r>
              <a:rPr lang="en-US" dirty="0"/>
              <a:t> also will I give you, and a </a:t>
            </a:r>
            <a:r>
              <a:rPr lang="en-US" b="1" i="1" u="sng" dirty="0">
                <a:ln>
                  <a:solidFill>
                    <a:sysClr val="windowText" lastClr="000000"/>
                  </a:solidFill>
                </a:ln>
              </a:rPr>
              <a:t>new spirit</a:t>
            </a:r>
            <a:r>
              <a:rPr lang="en-US" dirty="0"/>
              <a:t> will I put within you; and I will take away the </a:t>
            </a:r>
            <a:r>
              <a:rPr lang="en-US" b="1" i="1" u="sng" dirty="0">
                <a:ln>
                  <a:solidFill>
                    <a:sysClr val="windowText" lastClr="000000"/>
                  </a:solidFill>
                </a:ln>
              </a:rPr>
              <a:t>stony heart</a:t>
            </a:r>
            <a:r>
              <a:rPr lang="en-US" dirty="0"/>
              <a:t> out of your flesh, and I will give you a heart of flesh. </a:t>
            </a:r>
            <a:r>
              <a:rPr lang="en-US" b="1" dirty="0"/>
              <a:t>27 </a:t>
            </a:r>
            <a:r>
              <a:rPr lang="en-US" dirty="0"/>
              <a:t>And I will put my Spirit </a:t>
            </a:r>
            <a:r>
              <a:rPr lang="en-US" b="1" i="1" u="sng" dirty="0">
                <a:ln>
                  <a:solidFill>
                    <a:sysClr val="windowText" lastClr="000000"/>
                  </a:solidFill>
                </a:ln>
              </a:rPr>
              <a:t>within you</a:t>
            </a:r>
            <a:r>
              <a:rPr lang="en-US" dirty="0"/>
              <a:t> and cause you to walk in my statutes, and ye shall keep my judgments and do them.</a:t>
            </a:r>
          </a:p>
        </p:txBody>
      </p:sp>
    </p:spTree>
    <p:extLst>
      <p:ext uri="{BB962C8B-B14F-4D97-AF65-F5344CB8AC3E}">
        <p14:creationId xmlns:p14="http://schemas.microsoft.com/office/powerpoint/2010/main" val="4259859792"/>
      </p:ext>
    </p:extLst>
  </p:cSld>
  <p:clrMapOvr>
    <a:masterClrMapping/>
  </p:clrMapOvr>
  <mc:AlternateContent xmlns:mc="http://schemas.openxmlformats.org/markup-compatibility/2006" xmlns:p14="http://schemas.microsoft.com/office/powerpoint/2010/main">
    <mc:Choice Requires="p14">
      <p:transition spd="slow" p14:dur="1300">
        <p14:pan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lstStyle/>
          <a:p>
            <a:r>
              <a:rPr lang="en-US" dirty="0"/>
              <a:t>Romans 6:1-15 (KJV)  </a:t>
            </a:r>
          </a:p>
        </p:txBody>
      </p:sp>
      <p:sp>
        <p:nvSpPr>
          <p:cNvPr id="3" name="Content Placeholder 2"/>
          <p:cNvSpPr>
            <a:spLocks noGrp="1"/>
          </p:cNvSpPr>
          <p:nvPr>
            <p:ph idx="1"/>
          </p:nvPr>
        </p:nvSpPr>
        <p:spPr>
          <a:xfrm>
            <a:off x="838200" y="1370962"/>
            <a:ext cx="10515600" cy="5487037"/>
          </a:xfrm>
        </p:spPr>
        <p:txBody>
          <a:bodyPr>
            <a:normAutofit/>
          </a:bodyPr>
          <a:lstStyle/>
          <a:p>
            <a:pPr marL="0" indent="0" algn="just">
              <a:lnSpc>
                <a:spcPct val="100000"/>
              </a:lnSpc>
              <a:buNone/>
            </a:pPr>
            <a:r>
              <a:rPr lang="en-US" sz="2700" b="1" dirty="0"/>
              <a:t>1:1 </a:t>
            </a:r>
            <a:r>
              <a:rPr lang="en-US" sz="2700" dirty="0"/>
              <a:t>What shall we say then? Shall we continue in sin, that grace may abound? </a:t>
            </a:r>
            <a:r>
              <a:rPr lang="en-US" sz="2700" b="1" dirty="0"/>
              <a:t>1:2 </a:t>
            </a:r>
            <a:r>
              <a:rPr lang="en-US" sz="2700" b="1" i="1" u="sng" dirty="0">
                <a:ln>
                  <a:solidFill>
                    <a:sysClr val="windowText" lastClr="000000"/>
                  </a:solidFill>
                </a:ln>
              </a:rPr>
              <a:t>God forbid</a:t>
            </a:r>
            <a:r>
              <a:rPr lang="en-US" sz="2700" dirty="0"/>
              <a:t>. How shall we, that are dead to sin, live any longer therein? </a:t>
            </a:r>
            <a:r>
              <a:rPr lang="en-US" sz="2700" b="1" dirty="0"/>
              <a:t>1:3 </a:t>
            </a:r>
            <a:r>
              <a:rPr lang="en-US" sz="2700" dirty="0"/>
              <a:t>Know ye not, that so many of us as were baptized into Jesus Christ were baptized into his death? </a:t>
            </a:r>
            <a:r>
              <a:rPr lang="en-US" sz="2700" b="1" dirty="0"/>
              <a:t>1:4 </a:t>
            </a:r>
            <a:r>
              <a:rPr lang="en-US" sz="2700" dirty="0"/>
              <a:t>Therefore we are </a:t>
            </a:r>
            <a:r>
              <a:rPr lang="en-US" sz="2700" b="1" i="1" u="sng" dirty="0">
                <a:ln>
                  <a:solidFill>
                    <a:sysClr val="windowText" lastClr="000000"/>
                  </a:solidFill>
                </a:ln>
              </a:rPr>
              <a:t>buried</a:t>
            </a:r>
            <a:r>
              <a:rPr lang="en-US" sz="2700" dirty="0"/>
              <a:t> with him by baptism into death: that like as Christ was raised up from the dead by the glory of the Father, even so we also should </a:t>
            </a:r>
            <a:r>
              <a:rPr lang="en-US" sz="2700" b="1" i="1" dirty="0">
                <a:ln>
                  <a:solidFill>
                    <a:sysClr val="windowText" lastClr="000000"/>
                  </a:solidFill>
                </a:ln>
              </a:rPr>
              <a:t>walk in newness of life</a:t>
            </a:r>
            <a:r>
              <a:rPr lang="en-US" sz="2700" dirty="0"/>
              <a:t>… </a:t>
            </a:r>
            <a:r>
              <a:rPr lang="en-US" sz="2700" b="1" dirty="0"/>
              <a:t>1:6 </a:t>
            </a:r>
            <a:r>
              <a:rPr lang="en-US" sz="2700" dirty="0"/>
              <a:t>Knowing this, that our old man is </a:t>
            </a:r>
            <a:r>
              <a:rPr lang="en-US" sz="2700" b="1" i="1" u="sng" dirty="0">
                <a:ln>
                  <a:solidFill>
                    <a:sysClr val="windowText" lastClr="000000"/>
                  </a:solidFill>
                </a:ln>
              </a:rPr>
              <a:t>crucified</a:t>
            </a:r>
            <a:r>
              <a:rPr lang="en-US" sz="2700" dirty="0"/>
              <a:t> with him, that the body of sin might be </a:t>
            </a:r>
            <a:r>
              <a:rPr lang="en-US" sz="2700" b="1" i="1" u="sng" dirty="0">
                <a:ln>
                  <a:solidFill>
                    <a:sysClr val="windowText" lastClr="000000"/>
                  </a:solidFill>
                </a:ln>
              </a:rPr>
              <a:t>destroyed</a:t>
            </a:r>
            <a:r>
              <a:rPr lang="en-US" sz="2700" dirty="0"/>
              <a:t>, that henceforth we should not serve sin. </a:t>
            </a:r>
            <a:r>
              <a:rPr lang="en-US" sz="2700" b="1" dirty="0"/>
              <a:t>1:7 </a:t>
            </a:r>
            <a:r>
              <a:rPr lang="en-US" sz="2700" dirty="0"/>
              <a:t>For he that is dead is </a:t>
            </a:r>
            <a:r>
              <a:rPr lang="en-US" sz="2700" b="1" i="1" u="sng" dirty="0">
                <a:ln>
                  <a:solidFill>
                    <a:sysClr val="windowText" lastClr="000000"/>
                  </a:solidFill>
                </a:ln>
              </a:rPr>
              <a:t>freed</a:t>
            </a:r>
            <a:r>
              <a:rPr lang="en-US" sz="2700" dirty="0"/>
              <a:t> from sin… </a:t>
            </a:r>
            <a:r>
              <a:rPr lang="en-US" sz="2700" b="1" dirty="0"/>
              <a:t>1:14 </a:t>
            </a:r>
            <a:r>
              <a:rPr lang="en-US" sz="2700" dirty="0"/>
              <a:t>For sin </a:t>
            </a:r>
            <a:r>
              <a:rPr lang="en-US" sz="2700" b="1" i="1" u="sng" dirty="0">
                <a:ln>
                  <a:solidFill>
                    <a:sysClr val="windowText" lastClr="000000"/>
                  </a:solidFill>
                </a:ln>
              </a:rPr>
              <a:t>shall not</a:t>
            </a:r>
            <a:r>
              <a:rPr lang="en-US" sz="2700" dirty="0"/>
              <a:t> have dominion over you: for ye are not under the law, </a:t>
            </a:r>
            <a:r>
              <a:rPr lang="en-US" sz="2700" b="1" i="1" u="sng" dirty="0">
                <a:ln>
                  <a:solidFill>
                    <a:sysClr val="windowText" lastClr="000000"/>
                  </a:solidFill>
                </a:ln>
              </a:rPr>
              <a:t>but under grace</a:t>
            </a:r>
            <a:r>
              <a:rPr lang="en-US" sz="2700" dirty="0"/>
              <a:t>. </a:t>
            </a:r>
            <a:r>
              <a:rPr lang="en-US" sz="2700" b="1" dirty="0"/>
              <a:t>1:15 </a:t>
            </a:r>
            <a:r>
              <a:rPr lang="en-US" sz="2700" dirty="0"/>
              <a:t>What then? shall we sin, because we are not under the law, but under grace? </a:t>
            </a:r>
            <a:r>
              <a:rPr lang="en-US" sz="2700" b="1" i="1" u="sng" dirty="0">
                <a:ln>
                  <a:solidFill>
                    <a:sysClr val="windowText" lastClr="000000"/>
                  </a:solidFill>
                </a:ln>
              </a:rPr>
              <a:t>God forbid</a:t>
            </a:r>
            <a:r>
              <a:rPr lang="en-US" sz="2700" dirty="0"/>
              <a:t>. </a:t>
            </a:r>
          </a:p>
        </p:txBody>
      </p:sp>
    </p:spTree>
    <p:extLst>
      <p:ext uri="{BB962C8B-B14F-4D97-AF65-F5344CB8AC3E}">
        <p14:creationId xmlns:p14="http://schemas.microsoft.com/office/powerpoint/2010/main" val="4288019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2789" y="191500"/>
            <a:ext cx="11146421" cy="1005840"/>
          </a:xfrm>
        </p:spPr>
        <p:txBody>
          <a:bodyPr/>
          <a:lstStyle/>
          <a:p>
            <a:r>
              <a:rPr lang="en-US" dirty="0"/>
              <a:t>Galatians 5:1, 16-25 (KJV)  </a:t>
            </a:r>
          </a:p>
        </p:txBody>
      </p:sp>
      <p:sp>
        <p:nvSpPr>
          <p:cNvPr id="3" name="Content Placeholder 2"/>
          <p:cNvSpPr>
            <a:spLocks noGrp="1"/>
          </p:cNvSpPr>
          <p:nvPr>
            <p:ph idx="1"/>
          </p:nvPr>
        </p:nvSpPr>
        <p:spPr>
          <a:xfrm>
            <a:off x="522790" y="1197336"/>
            <a:ext cx="11146420" cy="5492831"/>
          </a:xfrm>
        </p:spPr>
        <p:txBody>
          <a:bodyPr>
            <a:normAutofit/>
          </a:bodyPr>
          <a:lstStyle/>
          <a:p>
            <a:pPr marL="0" indent="0" algn="just">
              <a:lnSpc>
                <a:spcPct val="100000"/>
              </a:lnSpc>
              <a:buNone/>
            </a:pPr>
            <a:r>
              <a:rPr lang="en-US" sz="2450" b="1" dirty="0"/>
              <a:t>1</a:t>
            </a:r>
            <a:r>
              <a:rPr lang="en-US" sz="2450" dirty="0"/>
              <a:t> </a:t>
            </a:r>
            <a:r>
              <a:rPr lang="en-US" sz="2450" b="1" i="1" u="sng" dirty="0">
                <a:ln>
                  <a:solidFill>
                    <a:sysClr val="windowText" lastClr="000000"/>
                  </a:solidFill>
                </a:ln>
              </a:rPr>
              <a:t>Stand fast</a:t>
            </a:r>
            <a:r>
              <a:rPr lang="en-US" sz="2450" dirty="0"/>
              <a:t> therefore in the </a:t>
            </a:r>
            <a:r>
              <a:rPr lang="en-US" sz="2450" b="1" i="1" u="sng" dirty="0">
                <a:ln>
                  <a:solidFill>
                    <a:sysClr val="windowText" lastClr="000000"/>
                  </a:solidFill>
                </a:ln>
              </a:rPr>
              <a:t>liberty</a:t>
            </a:r>
            <a:r>
              <a:rPr lang="en-US" sz="2450" dirty="0"/>
              <a:t> wherewith Christ hath </a:t>
            </a:r>
            <a:r>
              <a:rPr lang="en-US" sz="2450" b="1" i="1" dirty="0">
                <a:ln>
                  <a:solidFill>
                    <a:sysClr val="windowText" lastClr="000000"/>
                  </a:solidFill>
                </a:ln>
              </a:rPr>
              <a:t>made us free</a:t>
            </a:r>
            <a:r>
              <a:rPr lang="en-US" sz="2450" dirty="0"/>
              <a:t>, and be </a:t>
            </a:r>
            <a:r>
              <a:rPr lang="en-US" sz="2450" b="1" i="1" u="sng" dirty="0">
                <a:ln>
                  <a:solidFill>
                    <a:sysClr val="windowText" lastClr="000000"/>
                  </a:solidFill>
                </a:ln>
              </a:rPr>
              <a:t>not</a:t>
            </a:r>
            <a:r>
              <a:rPr lang="en-US" sz="2450" dirty="0"/>
              <a:t> entangled again with the yoke of bondage… </a:t>
            </a:r>
            <a:r>
              <a:rPr lang="en-US" sz="2450" b="1" dirty="0"/>
              <a:t>16</a:t>
            </a:r>
            <a:r>
              <a:rPr lang="en-US" sz="2450" dirty="0"/>
              <a:t> This I say then, Walk in the Spirit, and ye shall </a:t>
            </a:r>
            <a:r>
              <a:rPr lang="en-US" sz="2450" b="1" i="1" u="sng" dirty="0">
                <a:ln>
                  <a:solidFill>
                    <a:sysClr val="windowText" lastClr="000000"/>
                  </a:solidFill>
                </a:ln>
              </a:rPr>
              <a:t>not</a:t>
            </a:r>
            <a:r>
              <a:rPr lang="en-US" sz="2450" dirty="0"/>
              <a:t> fulfill the lust of the flesh. </a:t>
            </a:r>
            <a:r>
              <a:rPr lang="en-US" sz="2450" b="1" dirty="0"/>
              <a:t>17</a:t>
            </a:r>
            <a:r>
              <a:rPr lang="en-US" sz="2450" dirty="0"/>
              <a:t> For the flesh </a:t>
            </a:r>
            <a:r>
              <a:rPr lang="en-US" sz="2450" dirty="0" err="1"/>
              <a:t>lusteth</a:t>
            </a:r>
            <a:r>
              <a:rPr lang="en-US" sz="2450" dirty="0"/>
              <a:t> </a:t>
            </a:r>
            <a:r>
              <a:rPr lang="en-US" sz="2450" b="1" i="1" u="sng" dirty="0">
                <a:ln>
                  <a:solidFill>
                    <a:sysClr val="windowText" lastClr="000000"/>
                  </a:solidFill>
                </a:ln>
              </a:rPr>
              <a:t>against</a:t>
            </a:r>
            <a:r>
              <a:rPr lang="en-US" sz="2450" dirty="0"/>
              <a:t> the Spirit, and the Spirit </a:t>
            </a:r>
            <a:r>
              <a:rPr lang="en-US" sz="2450" b="1" i="1" u="sng" dirty="0">
                <a:ln>
                  <a:solidFill>
                    <a:sysClr val="windowText" lastClr="000000"/>
                  </a:solidFill>
                </a:ln>
              </a:rPr>
              <a:t>against</a:t>
            </a:r>
            <a:r>
              <a:rPr lang="en-US" sz="2450" dirty="0"/>
              <a:t> the flesh: and these are </a:t>
            </a:r>
            <a:r>
              <a:rPr lang="en-US" sz="2450" b="1" i="1" u="sng" dirty="0">
                <a:ln>
                  <a:solidFill>
                    <a:sysClr val="windowText" lastClr="000000"/>
                  </a:solidFill>
                </a:ln>
              </a:rPr>
              <a:t>contrary</a:t>
            </a:r>
            <a:r>
              <a:rPr lang="en-US" sz="2450" dirty="0"/>
              <a:t> the one to the other: so that ye </a:t>
            </a:r>
            <a:r>
              <a:rPr lang="en-US" sz="2450" b="1" i="1" u="sng" dirty="0">
                <a:ln>
                  <a:solidFill>
                    <a:sysClr val="windowText" lastClr="000000"/>
                  </a:solidFill>
                </a:ln>
              </a:rPr>
              <a:t>cannot</a:t>
            </a:r>
            <a:r>
              <a:rPr lang="en-US" sz="2450" dirty="0"/>
              <a:t> do the things that ye would. </a:t>
            </a:r>
            <a:r>
              <a:rPr lang="en-US" sz="2450" b="1" dirty="0"/>
              <a:t>18</a:t>
            </a:r>
            <a:r>
              <a:rPr lang="en-US" sz="2450" dirty="0"/>
              <a:t> But if ye be led of the Spirit, ye are not under the law. </a:t>
            </a:r>
            <a:r>
              <a:rPr lang="en-US" sz="2450" b="1" dirty="0"/>
              <a:t>19</a:t>
            </a:r>
            <a:r>
              <a:rPr lang="en-US" sz="2450" dirty="0"/>
              <a:t> Now the works of the flesh are manifest, which are these; Adultery, fornication, uncleanness, lasciviousness, </a:t>
            </a:r>
            <a:r>
              <a:rPr lang="en-US" sz="2450" b="1" dirty="0"/>
              <a:t>20</a:t>
            </a:r>
            <a:r>
              <a:rPr lang="en-US" sz="2450" dirty="0"/>
              <a:t> Idolatry, witchcraft, hatred, variance, emulations, wrath, strife, seditions, heresies, </a:t>
            </a:r>
            <a:r>
              <a:rPr lang="en-US" sz="2450" b="1" dirty="0"/>
              <a:t>21</a:t>
            </a:r>
            <a:r>
              <a:rPr lang="en-US" sz="2450" dirty="0"/>
              <a:t> </a:t>
            </a:r>
            <a:r>
              <a:rPr lang="en-US" sz="2450" dirty="0" err="1"/>
              <a:t>Envyings</a:t>
            </a:r>
            <a:r>
              <a:rPr lang="en-US" sz="2450" dirty="0"/>
              <a:t>, murders, drunkenness, </a:t>
            </a:r>
            <a:r>
              <a:rPr lang="en-US" sz="2450" dirty="0" err="1"/>
              <a:t>revellings</a:t>
            </a:r>
            <a:r>
              <a:rPr lang="en-US" sz="2450" dirty="0"/>
              <a:t>, and such like: of the which I tell you before, as I have also told you in time past, that they which do such things </a:t>
            </a:r>
            <a:r>
              <a:rPr lang="en-US" sz="2450" b="1" i="1" u="sng" dirty="0">
                <a:ln>
                  <a:solidFill>
                    <a:sysClr val="windowText" lastClr="000000"/>
                  </a:solidFill>
                </a:ln>
              </a:rPr>
              <a:t>shall not</a:t>
            </a:r>
            <a:r>
              <a:rPr lang="en-US" sz="2450" dirty="0"/>
              <a:t> inherit the kingdom of God. </a:t>
            </a:r>
            <a:r>
              <a:rPr lang="en-US" sz="2450" b="1" dirty="0"/>
              <a:t>22</a:t>
            </a:r>
            <a:r>
              <a:rPr lang="en-US" sz="2450" dirty="0"/>
              <a:t> But the fruit of the Spirit is love, joy, peace, longsuffering, gentleness, goodness, faith, </a:t>
            </a:r>
            <a:r>
              <a:rPr lang="en-US" sz="2450" b="1" dirty="0"/>
              <a:t>23</a:t>
            </a:r>
            <a:r>
              <a:rPr lang="en-US" sz="2450" dirty="0"/>
              <a:t> Meekness, temperance: against such there is no law. </a:t>
            </a:r>
            <a:r>
              <a:rPr lang="en-US" sz="2450" b="1" dirty="0"/>
              <a:t>24</a:t>
            </a:r>
            <a:r>
              <a:rPr lang="en-US" sz="2450" dirty="0"/>
              <a:t> And they that are Christ's have </a:t>
            </a:r>
            <a:r>
              <a:rPr lang="en-US" sz="2450" b="1" i="1" u="sng" dirty="0">
                <a:ln>
                  <a:solidFill>
                    <a:sysClr val="windowText" lastClr="000000"/>
                  </a:solidFill>
                </a:ln>
              </a:rPr>
              <a:t>crucified the flesh</a:t>
            </a:r>
            <a:r>
              <a:rPr lang="en-US" sz="2450" dirty="0"/>
              <a:t> with the affections and lusts. </a:t>
            </a:r>
            <a:r>
              <a:rPr lang="en-US" sz="2450" b="1" dirty="0"/>
              <a:t>25</a:t>
            </a:r>
            <a:r>
              <a:rPr lang="en-US" sz="2450" dirty="0"/>
              <a:t> If we live in the Spirit, let us also walk in the Spirit.</a:t>
            </a:r>
          </a:p>
        </p:txBody>
      </p:sp>
    </p:spTree>
    <p:extLst>
      <p:ext uri="{BB962C8B-B14F-4D97-AF65-F5344CB8AC3E}">
        <p14:creationId xmlns:p14="http://schemas.microsoft.com/office/powerpoint/2010/main" val="26147947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3075" y="191500"/>
            <a:ext cx="11025850" cy="1005840"/>
          </a:xfrm>
        </p:spPr>
        <p:txBody>
          <a:bodyPr>
            <a:normAutofit/>
          </a:bodyPr>
          <a:lstStyle/>
          <a:p>
            <a:r>
              <a:rPr lang="en-US" dirty="0"/>
              <a:t>2 Corinthians 5:14-15, 17 (KJV)   </a:t>
            </a:r>
          </a:p>
        </p:txBody>
      </p:sp>
      <p:sp>
        <p:nvSpPr>
          <p:cNvPr id="3" name="Content Placeholder 2"/>
          <p:cNvSpPr>
            <a:spLocks noGrp="1"/>
          </p:cNvSpPr>
          <p:nvPr>
            <p:ph idx="1"/>
          </p:nvPr>
        </p:nvSpPr>
        <p:spPr>
          <a:xfrm>
            <a:off x="583075" y="1151039"/>
            <a:ext cx="11025851" cy="2853802"/>
          </a:xfrm>
        </p:spPr>
        <p:txBody>
          <a:bodyPr>
            <a:noAutofit/>
          </a:bodyPr>
          <a:lstStyle/>
          <a:p>
            <a:pPr marL="0" indent="0" algn="just">
              <a:lnSpc>
                <a:spcPct val="100000"/>
              </a:lnSpc>
              <a:buNone/>
            </a:pPr>
            <a:r>
              <a:rPr lang="en-US" b="1" dirty="0"/>
              <a:t>5:14 </a:t>
            </a:r>
            <a:r>
              <a:rPr lang="en-US" dirty="0"/>
              <a:t>For the love of Christ constraineth us; because we thus judge, that if one died for all, then were </a:t>
            </a:r>
            <a:r>
              <a:rPr lang="en-US" b="1" i="1" u="sng" dirty="0">
                <a:ln>
                  <a:solidFill>
                    <a:sysClr val="windowText" lastClr="000000"/>
                  </a:solidFill>
                </a:ln>
              </a:rPr>
              <a:t>all</a:t>
            </a:r>
            <a:r>
              <a:rPr lang="en-US" dirty="0"/>
              <a:t> dead: </a:t>
            </a:r>
            <a:r>
              <a:rPr lang="en-US" b="1" dirty="0"/>
              <a:t>5:15 </a:t>
            </a:r>
            <a:r>
              <a:rPr lang="en-US" dirty="0"/>
              <a:t>And that He died for all, that they which live should </a:t>
            </a:r>
            <a:r>
              <a:rPr lang="en-US" b="1" i="1" u="sng" dirty="0">
                <a:ln>
                  <a:solidFill>
                    <a:sysClr val="windowText" lastClr="000000"/>
                  </a:solidFill>
                </a:ln>
              </a:rPr>
              <a:t>not</a:t>
            </a:r>
            <a:r>
              <a:rPr lang="en-US" dirty="0"/>
              <a:t> henceforth live unto themselves, but </a:t>
            </a:r>
            <a:r>
              <a:rPr lang="en-US" b="1" i="1" u="sng" dirty="0">
                <a:ln>
                  <a:solidFill>
                    <a:sysClr val="windowText" lastClr="000000"/>
                  </a:solidFill>
                </a:ln>
              </a:rPr>
              <a:t>unto</a:t>
            </a:r>
            <a:r>
              <a:rPr lang="en-US" dirty="0"/>
              <a:t> Him which died </a:t>
            </a:r>
            <a:r>
              <a:rPr lang="en-US" b="1" i="1" u="sng" dirty="0">
                <a:ln>
                  <a:solidFill>
                    <a:sysClr val="windowText" lastClr="000000"/>
                  </a:solidFill>
                </a:ln>
              </a:rPr>
              <a:t>for them</a:t>
            </a:r>
            <a:r>
              <a:rPr lang="en-US" dirty="0"/>
              <a:t>, and rose again… </a:t>
            </a:r>
            <a:r>
              <a:rPr lang="en-US" b="1" dirty="0"/>
              <a:t>5:17 </a:t>
            </a:r>
            <a:r>
              <a:rPr lang="en-US" dirty="0"/>
              <a:t>Therefore if any man be </a:t>
            </a:r>
            <a:r>
              <a:rPr lang="en-US" b="1" i="1" u="sng" dirty="0">
                <a:ln>
                  <a:solidFill>
                    <a:sysClr val="windowText" lastClr="000000"/>
                  </a:solidFill>
                </a:ln>
              </a:rPr>
              <a:t>in</a:t>
            </a:r>
            <a:r>
              <a:rPr lang="en-US" dirty="0"/>
              <a:t> Christ, he is </a:t>
            </a:r>
            <a:r>
              <a:rPr lang="en-US" b="1" i="1" u="sng" dirty="0">
                <a:ln>
                  <a:solidFill>
                    <a:sysClr val="windowText" lastClr="000000"/>
                  </a:solidFill>
                </a:ln>
              </a:rPr>
              <a:t>a new creature</a:t>
            </a:r>
            <a:r>
              <a:rPr lang="en-US" dirty="0"/>
              <a:t>: old things are </a:t>
            </a:r>
            <a:r>
              <a:rPr lang="en-US" b="1" i="1" u="sng" dirty="0">
                <a:ln>
                  <a:solidFill>
                    <a:sysClr val="windowText" lastClr="000000"/>
                  </a:solidFill>
                </a:ln>
              </a:rPr>
              <a:t>passed</a:t>
            </a:r>
            <a:r>
              <a:rPr lang="en-US" b="1" i="1" u="sng" dirty="0"/>
              <a:t> </a:t>
            </a:r>
            <a:r>
              <a:rPr lang="en-US" b="1" i="1" u="sng" dirty="0">
                <a:ln>
                  <a:solidFill>
                    <a:sysClr val="windowText" lastClr="000000"/>
                  </a:solidFill>
                </a:ln>
              </a:rPr>
              <a:t>away</a:t>
            </a:r>
            <a:r>
              <a:rPr lang="en-US" dirty="0"/>
              <a:t>; behold, all things are become new.</a:t>
            </a:r>
          </a:p>
        </p:txBody>
      </p:sp>
    </p:spTree>
    <p:extLst>
      <p:ext uri="{BB962C8B-B14F-4D97-AF65-F5344CB8AC3E}">
        <p14:creationId xmlns:p14="http://schemas.microsoft.com/office/powerpoint/2010/main" val="2288013701"/>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6000" b="-6000"/>
          </a:stretch>
        </a:blipFill>
        <a:effectLst/>
      </p:bgPr>
    </p:bg>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1440870129"/>
              </p:ext>
            </p:extLst>
          </p:nvPr>
        </p:nvGraphicFramePr>
        <p:xfrm>
          <a:off x="348343" y="878719"/>
          <a:ext cx="5544458" cy="51005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9" name="Diagram 8"/>
          <p:cNvGraphicFramePr/>
          <p:nvPr/>
        </p:nvGraphicFramePr>
        <p:xfrm>
          <a:off x="6342743" y="878719"/>
          <a:ext cx="5544458" cy="510056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862537746"/>
      </p:ext>
    </p:extLst>
  </p:cSld>
  <p:clrMapOvr>
    <a:masterClrMapping/>
  </p:clrMapOvr>
  <mc:AlternateContent xmlns:mc="http://schemas.openxmlformats.org/markup-compatibility/2006" xmlns:p14="http://schemas.microsoft.com/office/powerpoint/2010/main">
    <mc:Choice Requires="p14">
      <p:transition spd="slow" p14:dur="1300">
        <p14:pan dir="d"/>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8000" b="-7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effectLst>
            <a:outerShdw blurRad="50800" dist="38100" dir="8100000" algn="tr" rotWithShape="0">
              <a:prstClr val="black">
                <a:alpha val="40000"/>
              </a:prstClr>
            </a:outerShdw>
          </a:effectLst>
        </p:spPr>
        <p:txBody>
          <a:bodyPr/>
          <a:lstStyle/>
          <a:p>
            <a:pPr lvl="0"/>
            <a:r>
              <a:rPr lang="en-US" dirty="0">
                <a:ln>
                  <a:solidFill>
                    <a:srgbClr val="FFC000"/>
                  </a:solidFill>
                </a:ln>
                <a:solidFill>
                  <a:srgbClr val="FFC000"/>
                </a:solidFill>
              </a:rPr>
              <a:t>From Death unto Life</a:t>
            </a:r>
          </a:p>
        </p:txBody>
      </p:sp>
      <p:sp>
        <p:nvSpPr>
          <p:cNvPr id="5" name="Text Placeholder 4"/>
          <p:cNvSpPr>
            <a:spLocks noGrp="1"/>
          </p:cNvSpPr>
          <p:nvPr>
            <p:ph type="body" idx="1"/>
          </p:nvPr>
        </p:nvSpPr>
        <p:spPr>
          <a:effectLst>
            <a:outerShdw blurRad="50800" dist="38100" dir="8100000" algn="tr" rotWithShape="0">
              <a:prstClr val="black">
                <a:alpha val="40000"/>
              </a:prstClr>
            </a:outerShdw>
          </a:effectLst>
        </p:spPr>
        <p:txBody>
          <a:bodyPr>
            <a:normAutofit/>
          </a:bodyPr>
          <a:lstStyle/>
          <a:p>
            <a:r>
              <a:rPr lang="en-US" sz="3200" b="1" dirty="0">
                <a:solidFill>
                  <a:srgbClr val="FFC000"/>
                </a:solidFill>
              </a:rPr>
              <a:t>If a man die, </a:t>
            </a:r>
            <a:r>
              <a:rPr lang="en-US" sz="3200" b="1" i="1" u="sng" dirty="0">
                <a:solidFill>
                  <a:srgbClr val="FFC000"/>
                </a:solidFill>
              </a:rPr>
              <a:t>shall he live again</a:t>
            </a:r>
            <a:r>
              <a:rPr lang="en-US" sz="3200" b="1" dirty="0">
                <a:solidFill>
                  <a:srgbClr val="FFC000"/>
                </a:solidFill>
              </a:rPr>
              <a:t>?</a:t>
            </a:r>
          </a:p>
        </p:txBody>
      </p:sp>
    </p:spTree>
    <p:extLst>
      <p:ext uri="{BB962C8B-B14F-4D97-AF65-F5344CB8AC3E}">
        <p14:creationId xmlns:p14="http://schemas.microsoft.com/office/powerpoint/2010/main" val="2786687719"/>
      </p:ext>
    </p:extLst>
  </p:cSld>
  <p:clrMapOvr>
    <a:masterClrMapping/>
  </p:clrMapOvr>
  <mc:AlternateContent xmlns:mc="http://schemas.openxmlformats.org/markup-compatibility/2006" xmlns:p14="http://schemas.microsoft.com/office/powerpoint/2010/main">
    <mc:Choice Requires="p14">
      <p:transition spd="slow" p14:dur="275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8000" b="-7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0325"/>
            <a:ext cx="10515600" cy="1005840"/>
          </a:xfrm>
        </p:spPr>
        <p:txBody>
          <a:bodyPr>
            <a:normAutofit/>
          </a:bodyPr>
          <a:lstStyle/>
          <a:p>
            <a:r>
              <a:rPr lang="en-US" dirty="0"/>
              <a:t>Job 19:23-27 (KJV)</a:t>
            </a:r>
          </a:p>
        </p:txBody>
      </p:sp>
      <p:sp>
        <p:nvSpPr>
          <p:cNvPr id="3" name="Content Placeholder 2"/>
          <p:cNvSpPr>
            <a:spLocks noGrp="1"/>
          </p:cNvSpPr>
          <p:nvPr>
            <p:ph idx="1"/>
          </p:nvPr>
        </p:nvSpPr>
        <p:spPr>
          <a:xfrm>
            <a:off x="838200" y="1102741"/>
            <a:ext cx="10515600" cy="2871851"/>
          </a:xfrm>
        </p:spPr>
        <p:txBody>
          <a:bodyPr>
            <a:normAutofit fontScale="92500"/>
          </a:bodyPr>
          <a:lstStyle/>
          <a:p>
            <a:pPr marL="0" indent="0" algn="just">
              <a:lnSpc>
                <a:spcPct val="100000"/>
              </a:lnSpc>
              <a:buNone/>
            </a:pPr>
            <a:r>
              <a:rPr lang="en-US" b="1" dirty="0"/>
              <a:t>19:23 </a:t>
            </a:r>
            <a:r>
              <a:rPr lang="en-US" dirty="0"/>
              <a:t>Oh that my words were now written! oh that they were printed in a book! </a:t>
            </a:r>
            <a:r>
              <a:rPr lang="en-US" b="1" dirty="0"/>
              <a:t>19:24 </a:t>
            </a:r>
            <a:r>
              <a:rPr lang="en-US" dirty="0"/>
              <a:t>That they were graven with an iron pen and lead in the rock </a:t>
            </a:r>
            <a:r>
              <a:rPr lang="en-US" b="1" i="1" u="sng" dirty="0">
                <a:ln>
                  <a:solidFill>
                    <a:sysClr val="windowText" lastClr="000000"/>
                  </a:solidFill>
                </a:ln>
              </a:rPr>
              <a:t>for ever</a:t>
            </a:r>
            <a:r>
              <a:rPr lang="en-US" dirty="0"/>
              <a:t>! </a:t>
            </a:r>
            <a:r>
              <a:rPr lang="en-US" b="1" dirty="0"/>
              <a:t>19:25 </a:t>
            </a:r>
            <a:r>
              <a:rPr lang="en-US" dirty="0"/>
              <a:t>For I know that my Redeemer </a:t>
            </a:r>
            <a:r>
              <a:rPr lang="en-US" b="1" i="1" u="sng" dirty="0">
                <a:ln>
                  <a:solidFill>
                    <a:sysClr val="windowText" lastClr="000000"/>
                  </a:solidFill>
                </a:ln>
              </a:rPr>
              <a:t>liveth</a:t>
            </a:r>
            <a:r>
              <a:rPr lang="en-US" dirty="0"/>
              <a:t>, and that He shall stand at the </a:t>
            </a:r>
            <a:r>
              <a:rPr lang="en-US" b="1" i="1" u="sng" dirty="0">
                <a:ln>
                  <a:solidFill>
                    <a:sysClr val="windowText" lastClr="000000"/>
                  </a:solidFill>
                </a:ln>
              </a:rPr>
              <a:t>latter day upon the earth</a:t>
            </a:r>
            <a:r>
              <a:rPr lang="en-US" dirty="0"/>
              <a:t>: </a:t>
            </a:r>
            <a:r>
              <a:rPr lang="en-US" b="1" dirty="0"/>
              <a:t>19:26 </a:t>
            </a:r>
            <a:r>
              <a:rPr lang="en-US" dirty="0"/>
              <a:t>And though after my skin worms destroy this body, </a:t>
            </a:r>
            <a:r>
              <a:rPr lang="en-US" b="1" i="1" u="sng" dirty="0">
                <a:ln>
                  <a:solidFill>
                    <a:sysClr val="windowText" lastClr="000000"/>
                  </a:solidFill>
                </a:ln>
              </a:rPr>
              <a:t>yet in my flesh</a:t>
            </a:r>
            <a:r>
              <a:rPr lang="en-US" dirty="0">
                <a:ln>
                  <a:solidFill>
                    <a:sysClr val="windowText" lastClr="000000"/>
                  </a:solidFill>
                </a:ln>
              </a:rPr>
              <a:t> </a:t>
            </a:r>
            <a:r>
              <a:rPr lang="en-US" dirty="0"/>
              <a:t>shall I see God: </a:t>
            </a:r>
            <a:r>
              <a:rPr lang="en-US" b="1" dirty="0"/>
              <a:t>19:27 </a:t>
            </a:r>
            <a:r>
              <a:rPr lang="en-US" dirty="0"/>
              <a:t>Whom I shall see </a:t>
            </a:r>
            <a:r>
              <a:rPr lang="en-US" b="1" i="1" u="sng" dirty="0">
                <a:ln>
                  <a:solidFill>
                    <a:sysClr val="windowText" lastClr="000000"/>
                  </a:solidFill>
                </a:ln>
              </a:rPr>
              <a:t>for myself</a:t>
            </a:r>
            <a:r>
              <a:rPr lang="en-US" dirty="0"/>
              <a:t>, and mine eyes shall behold, and not another; though my reins be consumed within me.</a:t>
            </a:r>
          </a:p>
        </p:txBody>
      </p:sp>
      <p:sp>
        <p:nvSpPr>
          <p:cNvPr id="6" name="Title 1"/>
          <p:cNvSpPr txBox="1">
            <a:spLocks/>
          </p:cNvSpPr>
          <p:nvPr/>
        </p:nvSpPr>
        <p:spPr>
          <a:xfrm>
            <a:off x="838200" y="3974592"/>
            <a:ext cx="105156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John 11:25-26 (KJV)</a:t>
            </a:r>
          </a:p>
        </p:txBody>
      </p:sp>
      <p:sp>
        <p:nvSpPr>
          <p:cNvPr id="7" name="Content Placeholder 2"/>
          <p:cNvSpPr txBox="1">
            <a:spLocks/>
          </p:cNvSpPr>
          <p:nvPr/>
        </p:nvSpPr>
        <p:spPr>
          <a:xfrm>
            <a:off x="838200" y="5017008"/>
            <a:ext cx="10515600" cy="18964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US" b="1" dirty="0"/>
              <a:t>11:25</a:t>
            </a:r>
            <a:r>
              <a:rPr lang="en-US" dirty="0"/>
              <a:t> Jesus said unto her, I </a:t>
            </a:r>
            <a:r>
              <a:rPr lang="en-US" b="1" i="1" u="sng" dirty="0">
                <a:ln>
                  <a:solidFill>
                    <a:sysClr val="windowText" lastClr="000000"/>
                  </a:solidFill>
                </a:ln>
              </a:rPr>
              <a:t>am</a:t>
            </a:r>
            <a:r>
              <a:rPr lang="en-US" dirty="0"/>
              <a:t> the resurrection, </a:t>
            </a:r>
            <a:r>
              <a:rPr lang="en-US" b="1" i="1" u="sng" dirty="0">
                <a:ln>
                  <a:solidFill>
                    <a:sysClr val="windowText" lastClr="000000"/>
                  </a:solidFill>
                </a:ln>
              </a:rPr>
              <a:t>and</a:t>
            </a:r>
            <a:r>
              <a:rPr lang="en-US" dirty="0"/>
              <a:t> the life; he that believeth in me, though he were dead, </a:t>
            </a:r>
            <a:r>
              <a:rPr lang="en-US" b="1" i="1" u="sng" dirty="0">
                <a:ln>
                  <a:solidFill>
                    <a:sysClr val="windowText" lastClr="000000"/>
                  </a:solidFill>
                </a:ln>
              </a:rPr>
              <a:t>yet shall he live</a:t>
            </a:r>
            <a:r>
              <a:rPr lang="en-US" dirty="0"/>
              <a:t>; </a:t>
            </a:r>
            <a:r>
              <a:rPr lang="en-US" b="1" dirty="0"/>
              <a:t>11:26</a:t>
            </a:r>
            <a:r>
              <a:rPr lang="en-US" dirty="0"/>
              <a:t> And whosoever liveth and believeth in me shall </a:t>
            </a:r>
            <a:r>
              <a:rPr lang="en-US" b="1" i="1" u="sng" dirty="0">
                <a:ln>
                  <a:solidFill>
                    <a:sysClr val="windowText" lastClr="000000"/>
                  </a:solidFill>
                </a:ln>
              </a:rPr>
              <a:t>never</a:t>
            </a:r>
            <a:r>
              <a:rPr lang="en-US" dirty="0"/>
              <a:t> die. </a:t>
            </a:r>
            <a:r>
              <a:rPr lang="en-US" dirty="0" err="1"/>
              <a:t>Believest</a:t>
            </a:r>
            <a:r>
              <a:rPr lang="en-US" dirty="0"/>
              <a:t> thou this?</a:t>
            </a:r>
          </a:p>
        </p:txBody>
      </p:sp>
    </p:spTree>
    <p:extLst>
      <p:ext uri="{BB962C8B-B14F-4D97-AF65-F5344CB8AC3E}">
        <p14:creationId xmlns:p14="http://schemas.microsoft.com/office/powerpoint/2010/main" val="8155534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8000" b="-7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33088" y="365125"/>
            <a:ext cx="7537704" cy="1005840"/>
          </a:xfrm>
        </p:spPr>
        <p:txBody>
          <a:bodyPr/>
          <a:lstStyle/>
          <a:p>
            <a:r>
              <a:rPr lang="en-US" dirty="0"/>
              <a:t>Hebrews 9:27 (KJV)</a:t>
            </a:r>
          </a:p>
        </p:txBody>
      </p:sp>
      <p:sp>
        <p:nvSpPr>
          <p:cNvPr id="3" name="Content Placeholder 2"/>
          <p:cNvSpPr>
            <a:spLocks noGrp="1"/>
          </p:cNvSpPr>
          <p:nvPr>
            <p:ph idx="1"/>
          </p:nvPr>
        </p:nvSpPr>
        <p:spPr>
          <a:xfrm>
            <a:off x="4133088" y="1407541"/>
            <a:ext cx="7537704" cy="1177163"/>
          </a:xfrm>
        </p:spPr>
        <p:txBody>
          <a:bodyPr/>
          <a:lstStyle/>
          <a:p>
            <a:pPr marL="0" indent="0" algn="just">
              <a:lnSpc>
                <a:spcPct val="100000"/>
              </a:lnSpc>
              <a:buNone/>
            </a:pPr>
            <a:r>
              <a:rPr lang="en-US" b="1" dirty="0"/>
              <a:t>9:27 </a:t>
            </a:r>
            <a:r>
              <a:rPr lang="en-US" dirty="0"/>
              <a:t>And as it is appointed unto men </a:t>
            </a:r>
            <a:r>
              <a:rPr lang="en-US" b="1" i="1" u="sng" dirty="0">
                <a:ln>
                  <a:solidFill>
                    <a:schemeClr val="tx1"/>
                  </a:solidFill>
                </a:ln>
              </a:rPr>
              <a:t>once</a:t>
            </a:r>
            <a:r>
              <a:rPr lang="en-US" dirty="0"/>
              <a:t> to die, but after this the </a:t>
            </a:r>
            <a:r>
              <a:rPr lang="en-US" b="1" i="1" u="sng" dirty="0">
                <a:ln>
                  <a:solidFill>
                    <a:schemeClr val="tx1"/>
                  </a:solidFill>
                </a:ln>
              </a:rPr>
              <a:t>judgment</a:t>
            </a:r>
            <a:r>
              <a:rPr lang="en-US" dirty="0"/>
              <a:t>: </a:t>
            </a:r>
          </a:p>
          <a:p>
            <a:pPr marL="0" indent="0">
              <a:lnSpc>
                <a:spcPct val="100000"/>
              </a:lnSpc>
              <a:buNone/>
            </a:pPr>
            <a:endParaRPr lang="en-US" dirty="0"/>
          </a:p>
        </p:txBody>
      </p:sp>
      <p:sp>
        <p:nvSpPr>
          <p:cNvPr id="4" name="Title 1"/>
          <p:cNvSpPr txBox="1">
            <a:spLocks/>
          </p:cNvSpPr>
          <p:nvPr/>
        </p:nvSpPr>
        <p:spPr>
          <a:xfrm>
            <a:off x="4133088" y="2584704"/>
            <a:ext cx="7537704"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Ecclesiastes 12:7 (KJV)</a:t>
            </a:r>
          </a:p>
        </p:txBody>
      </p:sp>
      <p:sp>
        <p:nvSpPr>
          <p:cNvPr id="5" name="Content Placeholder 2"/>
          <p:cNvSpPr txBox="1">
            <a:spLocks/>
          </p:cNvSpPr>
          <p:nvPr/>
        </p:nvSpPr>
        <p:spPr>
          <a:xfrm>
            <a:off x="4133088" y="3627120"/>
            <a:ext cx="7537704" cy="11771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b="1" dirty="0"/>
              <a:t>12:7 </a:t>
            </a:r>
            <a:r>
              <a:rPr lang="en-US" dirty="0"/>
              <a:t>Then shall the </a:t>
            </a:r>
            <a:r>
              <a:rPr lang="en-US" b="1" i="1" u="sng" dirty="0">
                <a:ln>
                  <a:solidFill>
                    <a:schemeClr val="tx1"/>
                  </a:solidFill>
                </a:ln>
              </a:rPr>
              <a:t>dust</a:t>
            </a:r>
            <a:r>
              <a:rPr lang="en-US" dirty="0"/>
              <a:t> return to the earth as it was: and the </a:t>
            </a:r>
            <a:r>
              <a:rPr lang="en-US" b="1" i="1" u="sng" dirty="0">
                <a:ln>
                  <a:solidFill>
                    <a:schemeClr val="tx1"/>
                  </a:solidFill>
                </a:ln>
              </a:rPr>
              <a:t>spirit</a:t>
            </a:r>
            <a:r>
              <a:rPr lang="en-US" b="1" i="1" dirty="0"/>
              <a:t> </a:t>
            </a:r>
            <a:r>
              <a:rPr lang="en-US" dirty="0"/>
              <a:t>shall return unto God who gave it.</a:t>
            </a:r>
          </a:p>
          <a:p>
            <a:pPr marL="0" indent="0">
              <a:lnSpc>
                <a:spcPct val="100000"/>
              </a:lnSpc>
              <a:buFont typeface="Arial" panose="020B0604020202020204" pitchFamily="34" charset="0"/>
              <a:buNone/>
            </a:pPr>
            <a:endParaRPr lang="en-US" dirty="0"/>
          </a:p>
        </p:txBody>
      </p:sp>
      <p:pic>
        <p:nvPicPr>
          <p:cNvPr id="8" name="God"/>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083" b="41750" l="9674" r="76236">
                        <a14:foregroundMark x1="46372" y1="31833" x2="45952" y2="37917"/>
                        <a14:foregroundMark x1="50683" y1="34833" x2="72871" y2="34583"/>
                        <a14:foregroundMark x1="37224" y1="29583" x2="37224" y2="29583"/>
                        <a14:foregroundMark x1="44795" y1="38250" x2="44795" y2="38250"/>
                        <a14:backgroundMark x1="35121" y1="33250" x2="35752" y2="35750"/>
                      </a14:backgroundRemoval>
                    </a14:imgEffect>
                  </a14:imgLayer>
                </a14:imgProps>
              </a:ext>
              <a:ext uri="{28A0092B-C50C-407E-A947-70E740481C1C}">
                <a14:useLocalDpi xmlns:a14="http://schemas.microsoft.com/office/drawing/2010/main" val="0"/>
              </a:ext>
            </a:extLst>
          </a:blip>
          <a:srcRect l="29811" t="4849" r="21061" b="57995"/>
          <a:stretch/>
        </p:blipFill>
        <p:spPr>
          <a:xfrm>
            <a:off x="624840" y="36576"/>
            <a:ext cx="2264664" cy="2161255"/>
          </a:xfrm>
          <a:prstGeom prst="rect">
            <a:avLst/>
          </a:prstGeom>
          <a:ln>
            <a:noFill/>
          </a:ln>
          <a:effectLst>
            <a:outerShdw blurRad="190500" algn="tl" rotWithShape="0">
              <a:srgbClr val="000000">
                <a:alpha val="70000"/>
              </a:srgbClr>
            </a:outerShdw>
          </a:effectLst>
        </p:spPr>
      </p:pic>
      <p:sp>
        <p:nvSpPr>
          <p:cNvPr id="10" name="Spirit Arrow"/>
          <p:cNvSpPr/>
          <p:nvPr/>
        </p:nvSpPr>
        <p:spPr>
          <a:xfrm>
            <a:off x="1342315" y="1996122"/>
            <a:ext cx="872962" cy="1828800"/>
          </a:xfrm>
          <a:prstGeom prst="upArrow">
            <a:avLst/>
          </a:prstGeom>
        </p:spPr>
        <p:style>
          <a:lnRef idx="0">
            <a:schemeClr val="accent4"/>
          </a:lnRef>
          <a:fillRef idx="3">
            <a:schemeClr val="accent4"/>
          </a:fillRef>
          <a:effectRef idx="3">
            <a:schemeClr val="accent4"/>
          </a:effectRef>
          <a:fontRef idx="minor">
            <a:schemeClr val="lt1"/>
          </a:fontRef>
        </p:style>
        <p:txBody>
          <a:bodyPr vert="vert270" wrap="none" rtlCol="0" anchor="ctr"/>
          <a:lstStyle/>
          <a:p>
            <a:pPr algn="ctr"/>
            <a:r>
              <a:rPr lang="en-US" sz="2800" b="1" dirty="0"/>
              <a:t>          Spirit</a:t>
            </a:r>
          </a:p>
        </p:txBody>
      </p:sp>
      <p:pic>
        <p:nvPicPr>
          <p:cNvPr id="7" name="Grav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826" y="5385593"/>
            <a:ext cx="2635942" cy="1317971"/>
          </a:xfrm>
          <a:prstGeom prst="rect">
            <a:avLst/>
          </a:prstGeom>
          <a:ln>
            <a:noFill/>
          </a:ln>
          <a:effectLst>
            <a:outerShdw blurRad="190500" algn="tl" rotWithShape="0">
              <a:srgbClr val="000000">
                <a:alpha val="70000"/>
              </a:srgbClr>
            </a:outerShdw>
          </a:effectLst>
        </p:spPr>
      </p:pic>
      <p:sp>
        <p:nvSpPr>
          <p:cNvPr id="11" name="Body Arrow"/>
          <p:cNvSpPr/>
          <p:nvPr/>
        </p:nvSpPr>
        <p:spPr>
          <a:xfrm rot="10800000">
            <a:off x="1345075" y="3779425"/>
            <a:ext cx="872962" cy="1828800"/>
          </a:xfrm>
          <a:prstGeom prst="upArrow">
            <a:avLst/>
          </a:prstGeom>
        </p:spPr>
        <p:style>
          <a:lnRef idx="0">
            <a:schemeClr val="accent3"/>
          </a:lnRef>
          <a:fillRef idx="3">
            <a:schemeClr val="accent3"/>
          </a:fillRef>
          <a:effectRef idx="3">
            <a:schemeClr val="accent3"/>
          </a:effectRef>
          <a:fontRef idx="minor">
            <a:schemeClr val="lt1"/>
          </a:fontRef>
        </p:style>
        <p:txBody>
          <a:bodyPr vert="vert" wrap="none" rtlCol="0" anchor="ctr"/>
          <a:lstStyle/>
          <a:p>
            <a:pPr algn="ctr"/>
            <a:r>
              <a:rPr lang="en-US" sz="2800" b="1" dirty="0"/>
              <a:t>Body  </a:t>
            </a:r>
            <a:r>
              <a:rPr lang="en-US" sz="2000" b="1" dirty="0"/>
              <a:t>         </a:t>
            </a:r>
          </a:p>
        </p:txBody>
      </p:sp>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p:blipFill>
        <p:spPr>
          <a:xfrm>
            <a:off x="1497802" y="3150108"/>
            <a:ext cx="561989" cy="1283208"/>
          </a:xfrm>
          <a:prstGeom prst="rect">
            <a:avLst/>
          </a:prstGeom>
        </p:spPr>
      </p:pic>
    </p:spTree>
    <p:extLst>
      <p:ext uri="{BB962C8B-B14F-4D97-AF65-F5344CB8AC3E}">
        <p14:creationId xmlns:p14="http://schemas.microsoft.com/office/powerpoint/2010/main" val="16243871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out)">
                                      <p:cBhvr>
                                        <p:cTn id="20" dur="1000"/>
                                        <p:tgtEl>
                                          <p:spTgt spid="8"/>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32"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out)">
                                      <p:cBhvr>
                                        <p:cTn id="30" dur="1000"/>
                                        <p:tgtEl>
                                          <p:spTgt spid="7"/>
                                        </p:tgtEl>
                                      </p:cBhvr>
                                    </p:animEffect>
                                  </p:childTnLst>
                                </p:cTn>
                              </p:par>
                              <p:par>
                                <p:cTn id="31" presetID="47"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8000" b="-7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005328"/>
            <a:ext cx="10515600" cy="1005840"/>
          </a:xfrm>
        </p:spPr>
        <p:txBody>
          <a:bodyPr>
            <a:normAutofit/>
          </a:bodyPr>
          <a:lstStyle/>
          <a:p>
            <a:r>
              <a:rPr lang="en-US" dirty="0"/>
              <a:t>Revelation 2:7 (KJV)</a:t>
            </a:r>
          </a:p>
        </p:txBody>
      </p:sp>
      <p:sp>
        <p:nvSpPr>
          <p:cNvPr id="3" name="Content Placeholder 2"/>
          <p:cNvSpPr>
            <a:spLocks noGrp="1"/>
          </p:cNvSpPr>
          <p:nvPr>
            <p:ph idx="1"/>
          </p:nvPr>
        </p:nvSpPr>
        <p:spPr>
          <a:xfrm>
            <a:off x="838200" y="4047745"/>
            <a:ext cx="10515600" cy="2238756"/>
          </a:xfrm>
        </p:spPr>
        <p:txBody>
          <a:bodyPr>
            <a:normAutofit/>
          </a:bodyPr>
          <a:lstStyle/>
          <a:p>
            <a:pPr marL="0" indent="0" algn="just">
              <a:lnSpc>
                <a:spcPct val="100000"/>
              </a:lnSpc>
              <a:buNone/>
            </a:pPr>
            <a:r>
              <a:rPr lang="en-US" b="1" dirty="0"/>
              <a:t>7 </a:t>
            </a:r>
            <a:r>
              <a:rPr lang="en-US" dirty="0"/>
              <a:t>He that hath an ear, let him hear what the Spirit saith unto the churches; To him that </a:t>
            </a:r>
            <a:r>
              <a:rPr lang="en-US" dirty="0" err="1"/>
              <a:t>overcometh</a:t>
            </a:r>
            <a:r>
              <a:rPr lang="en-US" dirty="0"/>
              <a:t> will I give to eat of the </a:t>
            </a:r>
            <a:r>
              <a:rPr lang="en-US" b="1" i="1" u="sng" dirty="0">
                <a:ln>
                  <a:solidFill>
                    <a:schemeClr val="tx1"/>
                  </a:solidFill>
                </a:ln>
              </a:rPr>
              <a:t>tree of life</a:t>
            </a:r>
            <a:r>
              <a:rPr lang="en-US" dirty="0"/>
              <a:t>, which is in the midst of the </a:t>
            </a:r>
            <a:r>
              <a:rPr lang="en-US" b="1" i="1" u="sng" dirty="0">
                <a:ln>
                  <a:solidFill>
                    <a:schemeClr val="tx1"/>
                  </a:solidFill>
                </a:ln>
              </a:rPr>
              <a:t>paradise</a:t>
            </a:r>
            <a:r>
              <a:rPr lang="en-US" dirty="0"/>
              <a:t> of God.</a:t>
            </a:r>
          </a:p>
        </p:txBody>
      </p:sp>
      <p:sp>
        <p:nvSpPr>
          <p:cNvPr id="8" name="Title 1"/>
          <p:cNvSpPr txBox="1">
            <a:spLocks/>
          </p:cNvSpPr>
          <p:nvPr/>
        </p:nvSpPr>
        <p:spPr>
          <a:xfrm>
            <a:off x="838200" y="453581"/>
            <a:ext cx="105156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Luke 23:42-43 (KJV)  </a:t>
            </a:r>
          </a:p>
        </p:txBody>
      </p:sp>
      <p:sp>
        <p:nvSpPr>
          <p:cNvPr id="9" name="Content Placeholder 2"/>
          <p:cNvSpPr txBox="1">
            <a:spLocks/>
          </p:cNvSpPr>
          <p:nvPr/>
        </p:nvSpPr>
        <p:spPr>
          <a:xfrm>
            <a:off x="838200" y="1459421"/>
            <a:ext cx="10515600" cy="15459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US" b="1" dirty="0"/>
              <a:t>42 </a:t>
            </a:r>
            <a:r>
              <a:rPr lang="en-US" dirty="0"/>
              <a:t>And he said unto Jesus, Lord, remember me when thou </a:t>
            </a:r>
            <a:r>
              <a:rPr lang="en-US" dirty="0" err="1"/>
              <a:t>comest</a:t>
            </a:r>
            <a:r>
              <a:rPr lang="en-US" dirty="0"/>
              <a:t> into thy kingdom. </a:t>
            </a:r>
            <a:r>
              <a:rPr lang="en-US" b="1" dirty="0"/>
              <a:t>43 </a:t>
            </a:r>
            <a:r>
              <a:rPr lang="en-US" dirty="0"/>
              <a:t>And Jesus said unto him, Verily I say unto thee, </a:t>
            </a:r>
            <a:r>
              <a:rPr lang="en-US" b="1" i="1" u="sng" dirty="0">
                <a:ln>
                  <a:solidFill>
                    <a:sysClr val="windowText" lastClr="000000"/>
                  </a:solidFill>
                </a:ln>
              </a:rPr>
              <a:t>To day</a:t>
            </a:r>
            <a:r>
              <a:rPr lang="en-US" b="1" i="1" dirty="0">
                <a:ln>
                  <a:solidFill>
                    <a:sysClr val="windowText" lastClr="000000"/>
                  </a:solidFill>
                </a:ln>
              </a:rPr>
              <a:t> </a:t>
            </a:r>
            <a:r>
              <a:rPr lang="en-US" dirty="0"/>
              <a:t>shalt thou be with me in </a:t>
            </a:r>
            <a:r>
              <a:rPr lang="en-US" b="1" i="1" u="sng" dirty="0">
                <a:ln>
                  <a:solidFill>
                    <a:sysClr val="windowText" lastClr="000000"/>
                  </a:solidFill>
                </a:ln>
              </a:rPr>
              <a:t>paradise</a:t>
            </a:r>
            <a:r>
              <a:rPr lang="en-US" dirty="0"/>
              <a:t>.</a:t>
            </a:r>
          </a:p>
        </p:txBody>
      </p:sp>
      <p:sp>
        <p:nvSpPr>
          <p:cNvPr id="4" name="Cloud 3"/>
          <p:cNvSpPr/>
          <p:nvPr/>
        </p:nvSpPr>
        <p:spPr>
          <a:xfrm>
            <a:off x="3900488" y="5715000"/>
            <a:ext cx="3586162" cy="1028700"/>
          </a:xfrm>
          <a:prstGeom prst="cloud">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a:t>Paradise</a:t>
            </a:r>
          </a:p>
        </p:txBody>
      </p:sp>
    </p:spTree>
    <p:extLst>
      <p:ext uri="{BB962C8B-B14F-4D97-AF65-F5344CB8AC3E}">
        <p14:creationId xmlns:p14="http://schemas.microsoft.com/office/powerpoint/2010/main" val="293339567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0000" b="-3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lstStyle/>
          <a:p>
            <a:r>
              <a:rPr lang="en-US" dirty="0"/>
              <a:t>Isaiah 29:13-14(KJV)  </a:t>
            </a:r>
          </a:p>
        </p:txBody>
      </p:sp>
      <p:sp>
        <p:nvSpPr>
          <p:cNvPr id="3" name="Content Placeholder 2"/>
          <p:cNvSpPr>
            <a:spLocks noGrp="1"/>
          </p:cNvSpPr>
          <p:nvPr>
            <p:ph idx="1"/>
          </p:nvPr>
        </p:nvSpPr>
        <p:spPr>
          <a:xfrm>
            <a:off x="838200" y="1370965"/>
            <a:ext cx="10515600" cy="3458210"/>
          </a:xfrm>
        </p:spPr>
        <p:txBody>
          <a:bodyPr>
            <a:normAutofit/>
          </a:bodyPr>
          <a:lstStyle/>
          <a:p>
            <a:pPr marL="0" indent="0" algn="just">
              <a:lnSpc>
                <a:spcPct val="100000"/>
              </a:lnSpc>
              <a:buNone/>
            </a:pPr>
            <a:r>
              <a:rPr lang="en-US" b="1" dirty="0"/>
              <a:t>13</a:t>
            </a:r>
            <a:r>
              <a:rPr lang="en-US" dirty="0"/>
              <a:t> Wherefore the Lord said, Forasmuch as this people draw near me with their mouth, and with their lips do honour me, </a:t>
            </a:r>
            <a:r>
              <a:rPr lang="en-US" b="1" i="1" u="sng" dirty="0">
                <a:ln>
                  <a:solidFill>
                    <a:sysClr val="windowText" lastClr="000000"/>
                  </a:solidFill>
                </a:ln>
              </a:rPr>
              <a:t>but</a:t>
            </a:r>
            <a:r>
              <a:rPr lang="en-US" dirty="0"/>
              <a:t> have removed their heart far from me, and their fear toward me is taught by the precept of men: </a:t>
            </a:r>
            <a:r>
              <a:rPr lang="en-US" b="1" dirty="0"/>
              <a:t>14</a:t>
            </a:r>
            <a:r>
              <a:rPr lang="en-US" dirty="0"/>
              <a:t> Therefore, behold, I will proceed to do a </a:t>
            </a:r>
            <a:r>
              <a:rPr lang="en-US" dirty="0" err="1"/>
              <a:t>marvellous</a:t>
            </a:r>
            <a:r>
              <a:rPr lang="en-US" dirty="0"/>
              <a:t> work among this people, even a </a:t>
            </a:r>
            <a:r>
              <a:rPr lang="en-US" b="1" i="1" u="sng" dirty="0" err="1">
                <a:ln>
                  <a:solidFill>
                    <a:sysClr val="windowText" lastClr="000000"/>
                  </a:solidFill>
                </a:ln>
              </a:rPr>
              <a:t>marvellous</a:t>
            </a:r>
            <a:r>
              <a:rPr lang="en-US" b="1" i="1" u="sng" dirty="0">
                <a:ln>
                  <a:solidFill>
                    <a:sysClr val="windowText" lastClr="000000"/>
                  </a:solidFill>
                </a:ln>
              </a:rPr>
              <a:t> work and a wonder</a:t>
            </a:r>
            <a:r>
              <a:rPr lang="en-US" dirty="0"/>
              <a:t>: for the wisdom of their wise men shall perish, and the understanding of their prudent men shall be hid…</a:t>
            </a:r>
          </a:p>
        </p:txBody>
      </p:sp>
    </p:spTree>
    <p:extLst>
      <p:ext uri="{BB962C8B-B14F-4D97-AF65-F5344CB8AC3E}">
        <p14:creationId xmlns:p14="http://schemas.microsoft.com/office/powerpoint/2010/main" val="3720821641"/>
      </p:ext>
    </p:extLst>
  </p:cSld>
  <p:clrMapOvr>
    <a:masterClrMapping/>
  </p:clrMapOvr>
  <mc:AlternateContent xmlns:mc="http://schemas.openxmlformats.org/markup-compatibility/2006" xmlns:p14="http://schemas.microsoft.com/office/powerpoint/2010/main">
    <mc:Choice Requires="p14">
      <p:transition spd="slow" p14:dur="1300">
        <p14:pan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8000" b="-7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2703" y="365125"/>
            <a:ext cx="10846594" cy="1005840"/>
          </a:xfrm>
        </p:spPr>
        <p:txBody>
          <a:bodyPr>
            <a:normAutofit/>
          </a:bodyPr>
          <a:lstStyle/>
          <a:p>
            <a:r>
              <a:rPr lang="en-US" dirty="0"/>
              <a:t>Isaiah 24:22 (KJV) </a:t>
            </a:r>
          </a:p>
        </p:txBody>
      </p:sp>
      <p:sp>
        <p:nvSpPr>
          <p:cNvPr id="5" name="Content Placeholder 4"/>
          <p:cNvSpPr>
            <a:spLocks noGrp="1"/>
          </p:cNvSpPr>
          <p:nvPr>
            <p:ph idx="1"/>
          </p:nvPr>
        </p:nvSpPr>
        <p:spPr>
          <a:xfrm>
            <a:off x="672703" y="1399541"/>
            <a:ext cx="10846594" cy="1757997"/>
          </a:xfrm>
        </p:spPr>
        <p:txBody>
          <a:bodyPr/>
          <a:lstStyle/>
          <a:p>
            <a:pPr marL="0" indent="0" algn="just">
              <a:lnSpc>
                <a:spcPct val="100000"/>
              </a:lnSpc>
              <a:buNone/>
            </a:pPr>
            <a:r>
              <a:rPr lang="en-US" b="1" dirty="0"/>
              <a:t>22</a:t>
            </a:r>
            <a:r>
              <a:rPr lang="en-US" dirty="0"/>
              <a:t> And they shall be gathered together, as prisoners are gathered in the pit, and shall be shut up </a:t>
            </a:r>
            <a:r>
              <a:rPr lang="en-US" b="1" i="1" u="sng" dirty="0">
                <a:ln>
                  <a:solidFill>
                    <a:schemeClr val="tx1"/>
                  </a:solidFill>
                </a:ln>
              </a:rPr>
              <a:t>in the prison</a:t>
            </a:r>
            <a:r>
              <a:rPr lang="en-US" dirty="0"/>
              <a:t>, and after many days shall they be visited.</a:t>
            </a:r>
          </a:p>
        </p:txBody>
      </p:sp>
      <p:sp>
        <p:nvSpPr>
          <p:cNvPr id="6" name="Title 1"/>
          <p:cNvSpPr txBox="1">
            <a:spLocks/>
          </p:cNvSpPr>
          <p:nvPr/>
        </p:nvSpPr>
        <p:spPr>
          <a:xfrm>
            <a:off x="672703" y="2800351"/>
            <a:ext cx="10846594"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1 Peter 3:18-20 (KJV)</a:t>
            </a:r>
          </a:p>
        </p:txBody>
      </p:sp>
      <p:sp>
        <p:nvSpPr>
          <p:cNvPr id="7" name="Content Placeholder 4"/>
          <p:cNvSpPr txBox="1">
            <a:spLocks/>
          </p:cNvSpPr>
          <p:nvPr/>
        </p:nvSpPr>
        <p:spPr>
          <a:xfrm>
            <a:off x="616744" y="3834766"/>
            <a:ext cx="10958513" cy="27803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b="1" dirty="0"/>
              <a:t>18</a:t>
            </a:r>
            <a:r>
              <a:rPr lang="en-US" dirty="0"/>
              <a:t> For Christ also hath once suffered for sins, the just for the unjust, that he might bring us to God, being put to death in the flesh, but quickened by the Spirit: </a:t>
            </a:r>
            <a:r>
              <a:rPr lang="en-US" b="1" dirty="0"/>
              <a:t>19 </a:t>
            </a:r>
            <a:r>
              <a:rPr lang="en-US" dirty="0"/>
              <a:t>By which also he went and preached unto the </a:t>
            </a:r>
            <a:r>
              <a:rPr lang="en-US" b="1" i="1" u="sng" dirty="0">
                <a:ln>
                  <a:solidFill>
                    <a:schemeClr val="tx1"/>
                  </a:solidFill>
                </a:ln>
              </a:rPr>
              <a:t>spirits in prison</a:t>
            </a:r>
            <a:r>
              <a:rPr lang="en-US" dirty="0"/>
              <a:t>; </a:t>
            </a:r>
            <a:r>
              <a:rPr lang="en-US" b="1" dirty="0"/>
              <a:t>20 </a:t>
            </a:r>
            <a:r>
              <a:rPr lang="en-US" dirty="0"/>
              <a:t>Which sometime were disobedient, when once the longsuffering of God waited in the days of Noah, while the ark was a preparing, wherein few, that is, eight souls were saved by water </a:t>
            </a:r>
          </a:p>
        </p:txBody>
      </p:sp>
    </p:spTree>
    <p:extLst>
      <p:ext uri="{BB962C8B-B14F-4D97-AF65-F5344CB8AC3E}">
        <p14:creationId xmlns:p14="http://schemas.microsoft.com/office/powerpoint/2010/main" val="27049777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8000" b="-7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8663" y="365125"/>
            <a:ext cx="10734674" cy="1005840"/>
          </a:xfrm>
        </p:spPr>
        <p:txBody>
          <a:bodyPr>
            <a:normAutofit/>
          </a:bodyPr>
          <a:lstStyle/>
          <a:p>
            <a:r>
              <a:rPr lang="en-US" dirty="0"/>
              <a:t>1 Peter 4:6 (KJV) </a:t>
            </a:r>
          </a:p>
        </p:txBody>
      </p:sp>
      <p:sp>
        <p:nvSpPr>
          <p:cNvPr id="5" name="Content Placeholder 4"/>
          <p:cNvSpPr>
            <a:spLocks noGrp="1"/>
          </p:cNvSpPr>
          <p:nvPr>
            <p:ph idx="1"/>
          </p:nvPr>
        </p:nvSpPr>
        <p:spPr>
          <a:xfrm>
            <a:off x="728663" y="1399541"/>
            <a:ext cx="10734675" cy="1757997"/>
          </a:xfrm>
        </p:spPr>
        <p:txBody>
          <a:bodyPr/>
          <a:lstStyle/>
          <a:p>
            <a:pPr marL="0" indent="0" algn="just">
              <a:lnSpc>
                <a:spcPct val="100000"/>
              </a:lnSpc>
              <a:buNone/>
            </a:pPr>
            <a:r>
              <a:rPr lang="en-US" b="1" dirty="0"/>
              <a:t>6 </a:t>
            </a:r>
            <a:r>
              <a:rPr lang="en-US" dirty="0"/>
              <a:t>For </a:t>
            </a:r>
            <a:r>
              <a:rPr lang="en-US" dirty="0" err="1"/>
              <a:t>for</a:t>
            </a:r>
            <a:r>
              <a:rPr lang="en-US" dirty="0"/>
              <a:t> this cause was the gospel preached also to them that are dead, that they might be judged according to men in the flesh, but live according to God in the spirit.</a:t>
            </a:r>
          </a:p>
        </p:txBody>
      </p:sp>
      <p:sp>
        <p:nvSpPr>
          <p:cNvPr id="6" name="Title 1"/>
          <p:cNvSpPr txBox="1">
            <a:spLocks/>
          </p:cNvSpPr>
          <p:nvPr/>
        </p:nvSpPr>
        <p:spPr>
          <a:xfrm>
            <a:off x="728663" y="2800351"/>
            <a:ext cx="10734674"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Isaiah 61:1 (KJV) </a:t>
            </a:r>
          </a:p>
        </p:txBody>
      </p:sp>
      <p:sp>
        <p:nvSpPr>
          <p:cNvPr id="7" name="Content Placeholder 4"/>
          <p:cNvSpPr txBox="1">
            <a:spLocks/>
          </p:cNvSpPr>
          <p:nvPr/>
        </p:nvSpPr>
        <p:spPr>
          <a:xfrm>
            <a:off x="728662" y="3834766"/>
            <a:ext cx="10734676" cy="27803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b="1" dirty="0"/>
              <a:t>61</a:t>
            </a:r>
            <a:r>
              <a:rPr lang="en-US" dirty="0"/>
              <a:t> The Spirit of the Lord GOD is upon me; because the LORD hath anointed me to preach good tidings unto the meek; he hath sent me to bind up the brokenhearted, to proclaim liberty to the captives, and the opening of the prison to them that are bound;</a:t>
            </a:r>
          </a:p>
        </p:txBody>
      </p:sp>
      <p:sp>
        <p:nvSpPr>
          <p:cNvPr id="9" name="Cloud 8"/>
          <p:cNvSpPr/>
          <p:nvPr/>
        </p:nvSpPr>
        <p:spPr>
          <a:xfrm>
            <a:off x="3900488" y="5715000"/>
            <a:ext cx="3586162" cy="1028700"/>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800" b="1" dirty="0"/>
              <a:t>Prison</a:t>
            </a:r>
          </a:p>
        </p:txBody>
      </p:sp>
    </p:spTree>
    <p:extLst>
      <p:ext uri="{BB962C8B-B14F-4D97-AF65-F5344CB8AC3E}">
        <p14:creationId xmlns:p14="http://schemas.microsoft.com/office/powerpoint/2010/main" val="17641001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8000" b="-7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0795"/>
            <a:ext cx="10515600" cy="1005840"/>
          </a:xfrm>
        </p:spPr>
        <p:txBody>
          <a:bodyPr>
            <a:normAutofit/>
          </a:bodyPr>
          <a:lstStyle/>
          <a:p>
            <a:r>
              <a:rPr lang="en-US" dirty="0"/>
              <a:t>Psalms 9:17 (KJV) </a:t>
            </a:r>
          </a:p>
        </p:txBody>
      </p:sp>
      <p:sp>
        <p:nvSpPr>
          <p:cNvPr id="3" name="Content Placeholder 2"/>
          <p:cNvSpPr>
            <a:spLocks noGrp="1"/>
          </p:cNvSpPr>
          <p:nvPr>
            <p:ph idx="1"/>
          </p:nvPr>
        </p:nvSpPr>
        <p:spPr>
          <a:xfrm>
            <a:off x="838200" y="1007491"/>
            <a:ext cx="10515600" cy="889889"/>
          </a:xfrm>
        </p:spPr>
        <p:txBody>
          <a:bodyPr>
            <a:normAutofit/>
          </a:bodyPr>
          <a:lstStyle/>
          <a:p>
            <a:pPr marL="0" indent="0" algn="just">
              <a:lnSpc>
                <a:spcPct val="100000"/>
              </a:lnSpc>
              <a:buNone/>
            </a:pPr>
            <a:r>
              <a:rPr lang="en-US" sz="2600" b="1" dirty="0"/>
              <a:t>17</a:t>
            </a:r>
            <a:r>
              <a:rPr lang="en-US" sz="2600" dirty="0"/>
              <a:t> The wicked shall be turned into </a:t>
            </a:r>
            <a:r>
              <a:rPr lang="en-US" sz="2600" b="1" i="1" u="sng" dirty="0">
                <a:ln>
                  <a:solidFill>
                    <a:schemeClr val="tx1"/>
                  </a:solidFill>
                </a:ln>
              </a:rPr>
              <a:t>hell</a:t>
            </a:r>
            <a:r>
              <a:rPr lang="en-US" sz="2600" dirty="0"/>
              <a:t>, and all the nations that </a:t>
            </a:r>
            <a:r>
              <a:rPr lang="en-US" sz="2600" b="1" i="1" u="sng" dirty="0">
                <a:ln>
                  <a:solidFill>
                    <a:schemeClr val="tx1"/>
                  </a:solidFill>
                </a:ln>
              </a:rPr>
              <a:t>forget</a:t>
            </a:r>
            <a:r>
              <a:rPr lang="en-US" sz="2600" dirty="0"/>
              <a:t> God.</a:t>
            </a:r>
          </a:p>
        </p:txBody>
      </p:sp>
      <p:sp>
        <p:nvSpPr>
          <p:cNvPr id="4" name="Title 1"/>
          <p:cNvSpPr txBox="1">
            <a:spLocks/>
          </p:cNvSpPr>
          <p:nvPr/>
        </p:nvSpPr>
        <p:spPr>
          <a:xfrm>
            <a:off x="838200" y="1828800"/>
            <a:ext cx="105156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Psalms 55:15 (KJV) </a:t>
            </a:r>
          </a:p>
        </p:txBody>
      </p:sp>
      <p:sp>
        <p:nvSpPr>
          <p:cNvPr id="5" name="Content Placeholder 2"/>
          <p:cNvSpPr txBox="1">
            <a:spLocks/>
          </p:cNvSpPr>
          <p:nvPr/>
        </p:nvSpPr>
        <p:spPr>
          <a:xfrm>
            <a:off x="838200" y="2814066"/>
            <a:ext cx="10515600" cy="10287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2600" b="1" dirty="0"/>
              <a:t>15</a:t>
            </a:r>
            <a:r>
              <a:rPr lang="en-US" sz="2600" dirty="0"/>
              <a:t> Let death seize upon them, and let them go down quick into </a:t>
            </a:r>
            <a:r>
              <a:rPr lang="en-US" sz="2600" b="1" i="1" u="sng" dirty="0">
                <a:ln>
                  <a:solidFill>
                    <a:schemeClr val="tx1"/>
                  </a:solidFill>
                </a:ln>
              </a:rPr>
              <a:t>hell</a:t>
            </a:r>
            <a:r>
              <a:rPr lang="en-US" sz="2600" dirty="0"/>
              <a:t>: for </a:t>
            </a:r>
            <a:r>
              <a:rPr lang="en-US" sz="2600" b="1" i="1" dirty="0">
                <a:ln>
                  <a:solidFill>
                    <a:schemeClr val="tx1"/>
                  </a:solidFill>
                </a:ln>
              </a:rPr>
              <a:t>wickedness is in their dwellings</a:t>
            </a:r>
            <a:r>
              <a:rPr lang="en-US" sz="2600" dirty="0"/>
              <a:t>, and among them.</a:t>
            </a:r>
          </a:p>
        </p:txBody>
      </p:sp>
      <p:sp>
        <p:nvSpPr>
          <p:cNvPr id="6" name="Cloud 5"/>
          <p:cNvSpPr/>
          <p:nvPr/>
        </p:nvSpPr>
        <p:spPr>
          <a:xfrm>
            <a:off x="3900488" y="5715000"/>
            <a:ext cx="3586162" cy="1028700"/>
          </a:xfrm>
          <a:prstGeom prst="cloud">
            <a:avLst/>
          </a:prstGeom>
          <a:gradFill>
            <a:gsLst>
              <a:gs pos="0">
                <a:srgbClr val="FF1919"/>
              </a:gs>
              <a:gs pos="50000">
                <a:srgbClr val="FF0000"/>
              </a:gs>
              <a:gs pos="100000">
                <a:srgbClr val="FF0000"/>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a:t>Hell</a:t>
            </a:r>
          </a:p>
        </p:txBody>
      </p:sp>
      <p:sp>
        <p:nvSpPr>
          <p:cNvPr id="7" name="Title 1">
            <a:extLst>
              <a:ext uri="{FF2B5EF4-FFF2-40B4-BE49-F238E27FC236}">
                <a16:creationId xmlns:a16="http://schemas.microsoft.com/office/drawing/2014/main" id="{CF092F4D-C06F-4B41-9CD7-294EE1602AB2}"/>
              </a:ext>
            </a:extLst>
          </p:cNvPr>
          <p:cNvSpPr txBox="1">
            <a:spLocks/>
          </p:cNvSpPr>
          <p:nvPr/>
        </p:nvSpPr>
        <p:spPr>
          <a:xfrm>
            <a:off x="838200" y="3890773"/>
            <a:ext cx="105156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2 Peter 2:4 (KJV)</a:t>
            </a:r>
          </a:p>
        </p:txBody>
      </p:sp>
      <p:sp>
        <p:nvSpPr>
          <p:cNvPr id="8" name="Content Placeholder 2">
            <a:extLst>
              <a:ext uri="{FF2B5EF4-FFF2-40B4-BE49-F238E27FC236}">
                <a16:creationId xmlns:a16="http://schemas.microsoft.com/office/drawing/2014/main" id="{039218E8-236B-4C61-85D5-AF7E4F01C2A2}"/>
              </a:ext>
            </a:extLst>
          </p:cNvPr>
          <p:cNvSpPr txBox="1">
            <a:spLocks/>
          </p:cNvSpPr>
          <p:nvPr/>
        </p:nvSpPr>
        <p:spPr>
          <a:xfrm>
            <a:off x="838200" y="4887469"/>
            <a:ext cx="10515600" cy="12899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US" sz="2600" b="1" dirty="0"/>
              <a:t>4</a:t>
            </a:r>
            <a:r>
              <a:rPr lang="en-US" sz="2600" dirty="0"/>
              <a:t> For if God spared not the angels that sinned, but cast them down to </a:t>
            </a:r>
            <a:r>
              <a:rPr lang="en-US" sz="2600" b="1" i="1" u="sng" dirty="0">
                <a:ln>
                  <a:solidFill>
                    <a:schemeClr val="tx1"/>
                  </a:solidFill>
                </a:ln>
              </a:rPr>
              <a:t>hell</a:t>
            </a:r>
            <a:r>
              <a:rPr lang="en-US" sz="2600" dirty="0"/>
              <a:t>, and delivered them into chains of darkness, to be </a:t>
            </a:r>
            <a:r>
              <a:rPr lang="en-US" sz="2600" b="1" i="1" u="sng" dirty="0">
                <a:ln>
                  <a:solidFill>
                    <a:schemeClr val="tx1"/>
                  </a:solidFill>
                </a:ln>
              </a:rPr>
              <a:t>reserved unto judgment</a:t>
            </a:r>
            <a:r>
              <a:rPr lang="en-US" sz="2600" dirty="0"/>
              <a:t>;</a:t>
            </a:r>
          </a:p>
        </p:txBody>
      </p:sp>
    </p:spTree>
    <p:extLst>
      <p:ext uri="{BB962C8B-B14F-4D97-AF65-F5344CB8AC3E}">
        <p14:creationId xmlns:p14="http://schemas.microsoft.com/office/powerpoint/2010/main" val="7480591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8000" b="-77000"/>
          </a:stretch>
        </a:blipFill>
        <a:effectLst/>
      </p:bgPr>
    </p:bg>
    <p:spTree>
      <p:nvGrpSpPr>
        <p:cNvPr id="1" name=""/>
        <p:cNvGrpSpPr/>
        <p:nvPr/>
      </p:nvGrpSpPr>
      <p:grpSpPr>
        <a:xfrm>
          <a:off x="0" y="0"/>
          <a:ext cx="0" cy="0"/>
          <a:chOff x="0" y="0"/>
          <a:chExt cx="0" cy="0"/>
        </a:xfrm>
      </p:grpSpPr>
      <p:sp>
        <p:nvSpPr>
          <p:cNvPr id="7" name="Cloud 6"/>
          <p:cNvSpPr/>
          <p:nvPr/>
        </p:nvSpPr>
        <p:spPr>
          <a:xfrm>
            <a:off x="858633" y="3630698"/>
            <a:ext cx="1828800" cy="914400"/>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t>Prison</a:t>
            </a:r>
            <a:endParaRPr lang="en-US" sz="2400" b="1" dirty="0"/>
          </a:p>
        </p:txBody>
      </p:sp>
      <p:sp>
        <p:nvSpPr>
          <p:cNvPr id="4" name="Cloud 3"/>
          <p:cNvSpPr/>
          <p:nvPr/>
        </p:nvSpPr>
        <p:spPr>
          <a:xfrm>
            <a:off x="14513" y="2964584"/>
            <a:ext cx="1828800" cy="914400"/>
          </a:xfrm>
          <a:prstGeom prst="cloud">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900" b="1" dirty="0"/>
              <a:t>Paradise</a:t>
            </a:r>
          </a:p>
        </p:txBody>
      </p:sp>
      <p:sp>
        <p:nvSpPr>
          <p:cNvPr id="11" name="Isosceles Triangle 10"/>
          <p:cNvSpPr/>
          <p:nvPr/>
        </p:nvSpPr>
        <p:spPr>
          <a:xfrm rot="3379615">
            <a:off x="4678852" y="-1245502"/>
            <a:ext cx="2065126" cy="9380343"/>
          </a:xfrm>
          <a:prstGeom prst="triangle">
            <a:avLst>
              <a:gd name="adj" fmla="val 69263"/>
            </a:avLst>
          </a:prstGeom>
          <a:solidFill>
            <a:schemeClr val="bg1"/>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 name="Cloud 5"/>
          <p:cNvSpPr/>
          <p:nvPr/>
        </p:nvSpPr>
        <p:spPr>
          <a:xfrm>
            <a:off x="3125504" y="5134107"/>
            <a:ext cx="1828800" cy="914400"/>
          </a:xfrm>
          <a:prstGeom prst="cloud">
            <a:avLst/>
          </a:prstGeom>
          <a:gradFill>
            <a:gsLst>
              <a:gs pos="0">
                <a:srgbClr val="FF1919"/>
              </a:gs>
              <a:gs pos="50000">
                <a:srgbClr val="FF0000"/>
              </a:gs>
              <a:gs pos="100000">
                <a:srgbClr val="FF0000"/>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000" b="1" dirty="0"/>
              <a:t>Hell</a:t>
            </a:r>
            <a:endParaRPr lang="en-US" sz="2400" b="1" dirty="0"/>
          </a:p>
        </p:txBody>
      </p:sp>
      <p:pic>
        <p:nvPicPr>
          <p:cNvPr id="9" name="Grav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5814" y="5967317"/>
            <a:ext cx="1920240" cy="960120"/>
          </a:xfrm>
          <a:prstGeom prst="rect">
            <a:avLst/>
          </a:prstGeom>
          <a:ln>
            <a:noFill/>
          </a:ln>
          <a:effectLst>
            <a:outerShdw blurRad="190500" algn="tl" rotWithShape="0">
              <a:srgbClr val="000000">
                <a:alpha val="70000"/>
              </a:srgbClr>
            </a:outerShdw>
          </a:effectLst>
        </p:spPr>
      </p:pic>
      <p:pic>
        <p:nvPicPr>
          <p:cNvPr id="8" name="God"/>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083" b="41750" l="9674" r="76236">
                        <a14:foregroundMark x1="46372" y1="31833" x2="45952" y2="37917"/>
                        <a14:foregroundMark x1="50683" y1="34833" x2="72871" y2="34583"/>
                        <a14:foregroundMark x1="37224" y1="29583" x2="37224" y2="29583"/>
                        <a14:foregroundMark x1="44795" y1="38250" x2="44795" y2="38250"/>
                        <a14:backgroundMark x1="35121" y1="33250" x2="35752" y2="35750"/>
                      </a14:backgroundRemoval>
                    </a14:imgEffect>
                  </a14:imgLayer>
                </a14:imgProps>
              </a:ext>
              <a:ext uri="{28A0092B-C50C-407E-A947-70E740481C1C}">
                <a14:useLocalDpi xmlns:a14="http://schemas.microsoft.com/office/drawing/2010/main" val="0"/>
              </a:ext>
            </a:extLst>
          </a:blip>
          <a:srcRect l="29811" t="4849" r="21061" b="57995"/>
          <a:stretch/>
        </p:blipFill>
        <p:spPr>
          <a:xfrm>
            <a:off x="-48962" y="4384839"/>
            <a:ext cx="2011680" cy="1919822"/>
          </a:xfrm>
          <a:prstGeom prst="rect">
            <a:avLst/>
          </a:prstGeom>
          <a:ln>
            <a:noFill/>
          </a:ln>
          <a:effectLst>
            <a:outerShdw blurRad="190500" algn="tl" rotWithShape="0">
              <a:srgbClr val="000000">
                <a:alpha val="70000"/>
              </a:srgbClr>
            </a:outerShdw>
          </a:effectLst>
        </p:spPr>
      </p:pic>
      <p:pic>
        <p:nvPicPr>
          <p:cNvPr id="10" name="Content Placeholder 3"/>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p:blipFill>
        <p:spPr>
          <a:xfrm>
            <a:off x="1041766" y="5575317"/>
            <a:ext cx="561989" cy="1283208"/>
          </a:xfrm>
          <a:prstGeom prst="rect">
            <a:avLst/>
          </a:prstGeom>
        </p:spPr>
      </p:pic>
    </p:spTree>
    <p:extLst>
      <p:ext uri="{BB962C8B-B14F-4D97-AF65-F5344CB8AC3E}">
        <p14:creationId xmlns:p14="http://schemas.microsoft.com/office/powerpoint/2010/main" val="16966321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8000" b="-7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normAutofit/>
          </a:bodyPr>
          <a:lstStyle/>
          <a:p>
            <a:r>
              <a:rPr lang="en-US" dirty="0"/>
              <a:t>John 5:25 (KJV)</a:t>
            </a:r>
          </a:p>
        </p:txBody>
      </p:sp>
      <p:sp>
        <p:nvSpPr>
          <p:cNvPr id="3" name="Content Placeholder 2"/>
          <p:cNvSpPr>
            <a:spLocks noGrp="1"/>
          </p:cNvSpPr>
          <p:nvPr>
            <p:ph idx="1"/>
          </p:nvPr>
        </p:nvSpPr>
        <p:spPr>
          <a:xfrm>
            <a:off x="838200" y="1407541"/>
            <a:ext cx="10515600" cy="1529395"/>
          </a:xfrm>
        </p:spPr>
        <p:txBody>
          <a:bodyPr>
            <a:normAutofit/>
          </a:bodyPr>
          <a:lstStyle/>
          <a:p>
            <a:pPr marL="0" indent="0" algn="just">
              <a:lnSpc>
                <a:spcPct val="100000"/>
              </a:lnSpc>
              <a:buNone/>
            </a:pPr>
            <a:r>
              <a:rPr lang="en-US" b="1" dirty="0"/>
              <a:t>5:25 </a:t>
            </a:r>
            <a:r>
              <a:rPr lang="en-US" dirty="0"/>
              <a:t>Verily, verily, I say unto you, The hour is coming, and now is, when the dead shall hear the voice of the Son of God: and they that hear shall live.</a:t>
            </a:r>
          </a:p>
        </p:txBody>
      </p:sp>
      <p:sp>
        <p:nvSpPr>
          <p:cNvPr id="4" name="Title 1"/>
          <p:cNvSpPr txBox="1">
            <a:spLocks/>
          </p:cNvSpPr>
          <p:nvPr/>
        </p:nvSpPr>
        <p:spPr>
          <a:xfrm>
            <a:off x="838200" y="2936936"/>
            <a:ext cx="105156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Matthew 27:50-53 (KJV)</a:t>
            </a:r>
          </a:p>
        </p:txBody>
      </p:sp>
      <p:sp>
        <p:nvSpPr>
          <p:cNvPr id="5" name="Content Placeholder 2"/>
          <p:cNvSpPr txBox="1">
            <a:spLocks/>
          </p:cNvSpPr>
          <p:nvPr/>
        </p:nvSpPr>
        <p:spPr>
          <a:xfrm>
            <a:off x="838200" y="3979352"/>
            <a:ext cx="10515600" cy="27384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b="1" dirty="0"/>
              <a:t>50 </a:t>
            </a:r>
            <a:r>
              <a:rPr lang="en-US" dirty="0"/>
              <a:t>Jesus, when he had cried again with a loud voice, yielded up the ghost. </a:t>
            </a:r>
            <a:r>
              <a:rPr lang="en-US" b="1" dirty="0"/>
              <a:t>51 </a:t>
            </a:r>
            <a:r>
              <a:rPr lang="en-US" dirty="0"/>
              <a:t>And, behold, the veil of the temple was rent in twain from the top to the bottom; and the earth did quake, and the rocks rent; </a:t>
            </a:r>
            <a:r>
              <a:rPr lang="en-US" b="1" dirty="0"/>
              <a:t>52 </a:t>
            </a:r>
            <a:r>
              <a:rPr lang="en-US" dirty="0"/>
              <a:t>And the graves were opened; and many bodies of the saints which slept arose, </a:t>
            </a:r>
            <a:r>
              <a:rPr lang="en-US" b="1" dirty="0"/>
              <a:t>53 </a:t>
            </a:r>
            <a:r>
              <a:rPr lang="en-US" dirty="0"/>
              <a:t>And came out of the graves after his resurrection, and went into the holy city, and appeared unto many.</a:t>
            </a:r>
          </a:p>
        </p:txBody>
      </p:sp>
      <p:sp>
        <p:nvSpPr>
          <p:cNvPr id="7" name="First Resurrection"/>
          <p:cNvSpPr/>
          <p:nvPr/>
        </p:nvSpPr>
        <p:spPr>
          <a:xfrm>
            <a:off x="5943636" y="206629"/>
            <a:ext cx="5260812" cy="822960"/>
          </a:xfrm>
          <a:prstGeom prst="horizontalScroll">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200" b="1" dirty="0">
                <a:ln>
                  <a:solidFill>
                    <a:schemeClr val="bg1"/>
                  </a:solidFill>
                </a:ln>
                <a:latin typeface="+mj-lt"/>
              </a:rPr>
              <a:t>Resurrection With Christ</a:t>
            </a:r>
          </a:p>
        </p:txBody>
      </p:sp>
    </p:spTree>
    <p:extLst>
      <p:ext uri="{BB962C8B-B14F-4D97-AF65-F5344CB8AC3E}">
        <p14:creationId xmlns:p14="http://schemas.microsoft.com/office/powerpoint/2010/main" val="13506439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8000" b="-77000"/>
          </a:stretch>
        </a:blipFill>
        <a:effectLst/>
      </p:bgPr>
    </p:bg>
    <p:spTree>
      <p:nvGrpSpPr>
        <p:cNvPr id="1" name=""/>
        <p:cNvGrpSpPr/>
        <p:nvPr/>
      </p:nvGrpSpPr>
      <p:grpSpPr>
        <a:xfrm>
          <a:off x="0" y="0"/>
          <a:ext cx="0" cy="0"/>
          <a:chOff x="0" y="0"/>
          <a:chExt cx="0" cy="0"/>
        </a:xfrm>
      </p:grpSpPr>
      <p:sp>
        <p:nvSpPr>
          <p:cNvPr id="7" name="Cloud 6"/>
          <p:cNvSpPr/>
          <p:nvPr/>
        </p:nvSpPr>
        <p:spPr>
          <a:xfrm>
            <a:off x="858633" y="3630698"/>
            <a:ext cx="1828800" cy="914400"/>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t>Prison</a:t>
            </a:r>
            <a:endParaRPr lang="en-US" sz="2400" b="1" dirty="0"/>
          </a:p>
        </p:txBody>
      </p:sp>
      <p:sp>
        <p:nvSpPr>
          <p:cNvPr id="4" name="Cloud 3"/>
          <p:cNvSpPr/>
          <p:nvPr/>
        </p:nvSpPr>
        <p:spPr>
          <a:xfrm>
            <a:off x="14513" y="2964584"/>
            <a:ext cx="1828800" cy="914400"/>
          </a:xfrm>
          <a:prstGeom prst="cloud">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900" b="1" dirty="0"/>
              <a:t>Paradise</a:t>
            </a:r>
          </a:p>
        </p:txBody>
      </p:sp>
      <p:sp>
        <p:nvSpPr>
          <p:cNvPr id="11" name="Isosceles Triangle 10"/>
          <p:cNvSpPr/>
          <p:nvPr/>
        </p:nvSpPr>
        <p:spPr>
          <a:xfrm rot="3379615">
            <a:off x="4678852" y="-1245502"/>
            <a:ext cx="2065126" cy="9380343"/>
          </a:xfrm>
          <a:prstGeom prst="triangle">
            <a:avLst>
              <a:gd name="adj" fmla="val 69263"/>
            </a:avLst>
          </a:prstGeom>
          <a:solidFill>
            <a:schemeClr val="bg1"/>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 name="Cloud 5"/>
          <p:cNvSpPr/>
          <p:nvPr/>
        </p:nvSpPr>
        <p:spPr>
          <a:xfrm>
            <a:off x="3125504" y="5157078"/>
            <a:ext cx="1828800" cy="914400"/>
          </a:xfrm>
          <a:prstGeom prst="cloud">
            <a:avLst/>
          </a:prstGeom>
          <a:gradFill>
            <a:gsLst>
              <a:gs pos="0">
                <a:srgbClr val="FF1919"/>
              </a:gs>
              <a:gs pos="50000">
                <a:srgbClr val="FF0000"/>
              </a:gs>
              <a:gs pos="100000">
                <a:srgbClr val="FF0000"/>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000" b="1" dirty="0"/>
              <a:t>Hell</a:t>
            </a:r>
            <a:endParaRPr lang="en-US" sz="2400" b="1" dirty="0"/>
          </a:p>
        </p:txBody>
      </p:sp>
      <p:pic>
        <p:nvPicPr>
          <p:cNvPr id="9" name="Grav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5814" y="5967317"/>
            <a:ext cx="1920240" cy="960120"/>
          </a:xfrm>
          <a:prstGeom prst="rect">
            <a:avLst/>
          </a:prstGeom>
          <a:ln>
            <a:noFill/>
          </a:ln>
          <a:effectLst>
            <a:outerShdw blurRad="190500" algn="tl" rotWithShape="0">
              <a:srgbClr val="000000">
                <a:alpha val="70000"/>
              </a:srgbClr>
            </a:outerShdw>
          </a:effectLst>
        </p:spPr>
      </p:pic>
      <p:pic>
        <p:nvPicPr>
          <p:cNvPr id="8" name="God"/>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083" b="41750" l="9674" r="76236">
                        <a14:foregroundMark x1="46372" y1="31833" x2="45952" y2="37917"/>
                        <a14:foregroundMark x1="50683" y1="34833" x2="72871" y2="34583"/>
                        <a14:foregroundMark x1="37224" y1="29583" x2="37224" y2="29583"/>
                        <a14:foregroundMark x1="44795" y1="38250" x2="44795" y2="38250"/>
                        <a14:backgroundMark x1="35121" y1="33250" x2="35752" y2="35750"/>
                      </a14:backgroundRemoval>
                    </a14:imgEffect>
                  </a14:imgLayer>
                </a14:imgProps>
              </a:ext>
              <a:ext uri="{28A0092B-C50C-407E-A947-70E740481C1C}">
                <a14:useLocalDpi xmlns:a14="http://schemas.microsoft.com/office/drawing/2010/main" val="0"/>
              </a:ext>
            </a:extLst>
          </a:blip>
          <a:srcRect l="29811" t="4849" r="21061" b="57995"/>
          <a:stretch/>
        </p:blipFill>
        <p:spPr>
          <a:xfrm>
            <a:off x="-48962" y="4384839"/>
            <a:ext cx="2011680" cy="1919822"/>
          </a:xfrm>
          <a:prstGeom prst="rect">
            <a:avLst/>
          </a:prstGeom>
          <a:ln>
            <a:noFill/>
          </a:ln>
          <a:effectLst>
            <a:outerShdw blurRad="190500" algn="tl" rotWithShape="0">
              <a:srgbClr val="000000">
                <a:alpha val="70000"/>
              </a:srgbClr>
            </a:outerShdw>
          </a:effectLst>
        </p:spPr>
      </p:pic>
      <p:pic>
        <p:nvPicPr>
          <p:cNvPr id="10" name="Content Placeholder 3"/>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p:blipFill>
        <p:spPr>
          <a:xfrm>
            <a:off x="1041766" y="5575317"/>
            <a:ext cx="561989" cy="1283208"/>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1244" y="2918121"/>
            <a:ext cx="1280160" cy="1278235"/>
          </a:xfrm>
          <a:prstGeom prst="rect">
            <a:avLst/>
          </a:prstGeom>
          <a:ln>
            <a:noFill/>
          </a:ln>
          <a:effectLst>
            <a:outerShdw blurRad="190500" algn="tl" rotWithShape="0">
              <a:srgbClr val="000000">
                <a:alpha val="70000"/>
              </a:srgbClr>
            </a:outerShdw>
          </a:effectLst>
        </p:spPr>
      </p:pic>
      <p:sp>
        <p:nvSpPr>
          <p:cNvPr id="25" name="Horizontal Scroll 24"/>
          <p:cNvSpPr/>
          <p:nvPr/>
        </p:nvSpPr>
        <p:spPr>
          <a:xfrm>
            <a:off x="3339508" y="3933992"/>
            <a:ext cx="2011680" cy="822960"/>
          </a:xfrm>
          <a:prstGeom prst="horizontalScroll">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t>Resurrection</a:t>
            </a:r>
          </a:p>
        </p:txBody>
      </p:sp>
      <p:sp>
        <p:nvSpPr>
          <p:cNvPr id="24" name="Rounded Rectangle 23"/>
          <p:cNvSpPr/>
          <p:nvPr/>
        </p:nvSpPr>
        <p:spPr>
          <a:xfrm>
            <a:off x="3646116" y="4601476"/>
            <a:ext cx="2103120" cy="32004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With Christ</a:t>
            </a:r>
          </a:p>
        </p:txBody>
      </p:sp>
    </p:spTree>
    <p:extLst>
      <p:ext uri="{BB962C8B-B14F-4D97-AF65-F5344CB8AC3E}">
        <p14:creationId xmlns:p14="http://schemas.microsoft.com/office/powerpoint/2010/main" val="12793723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8000" b="-7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normAutofit/>
          </a:bodyPr>
          <a:lstStyle/>
          <a:p>
            <a:r>
              <a:rPr lang="en-US" dirty="0"/>
              <a:t>1 Corinthians 15:13-17 (KJV)</a:t>
            </a:r>
          </a:p>
        </p:txBody>
      </p:sp>
      <p:sp>
        <p:nvSpPr>
          <p:cNvPr id="7" name="Content Placeholder 6">
            <a:extLst>
              <a:ext uri="{FF2B5EF4-FFF2-40B4-BE49-F238E27FC236}">
                <a16:creationId xmlns:a16="http://schemas.microsoft.com/office/drawing/2014/main" id="{F9BD6052-A458-4C75-9C58-CC473587E6A6}"/>
              </a:ext>
            </a:extLst>
          </p:cNvPr>
          <p:cNvSpPr>
            <a:spLocks noGrp="1"/>
          </p:cNvSpPr>
          <p:nvPr>
            <p:ph idx="1"/>
          </p:nvPr>
        </p:nvSpPr>
        <p:spPr>
          <a:xfrm>
            <a:off x="838200" y="1407542"/>
            <a:ext cx="10515600" cy="3002916"/>
          </a:xfrm>
        </p:spPr>
        <p:txBody>
          <a:bodyPr>
            <a:normAutofit/>
          </a:bodyPr>
          <a:lstStyle/>
          <a:p>
            <a:pPr marL="0" indent="0" algn="just">
              <a:lnSpc>
                <a:spcPct val="100000"/>
              </a:lnSpc>
              <a:buNone/>
            </a:pPr>
            <a:r>
              <a:rPr lang="en-US" sz="2700" b="1" dirty="0"/>
              <a:t>13 </a:t>
            </a:r>
            <a:r>
              <a:rPr lang="en-US" sz="2700" dirty="0"/>
              <a:t>But if there be </a:t>
            </a:r>
            <a:r>
              <a:rPr lang="en-US" sz="2700" b="1" i="1" u="sng" dirty="0">
                <a:ln>
                  <a:solidFill>
                    <a:schemeClr val="tx1"/>
                  </a:solidFill>
                </a:ln>
              </a:rPr>
              <a:t>no</a:t>
            </a:r>
            <a:r>
              <a:rPr lang="en-US" sz="2700" dirty="0"/>
              <a:t> resurrection of the dead, then is Christ not risen: </a:t>
            </a:r>
            <a:r>
              <a:rPr lang="en-US" sz="2700" b="1" dirty="0"/>
              <a:t>14 </a:t>
            </a:r>
            <a:r>
              <a:rPr lang="en-US" sz="2700" dirty="0"/>
              <a:t>And if Christ be not risen, then </a:t>
            </a:r>
            <a:r>
              <a:rPr lang="en-US" sz="2700" i="1" dirty="0"/>
              <a:t>is </a:t>
            </a:r>
            <a:r>
              <a:rPr lang="en-US" sz="2700" dirty="0"/>
              <a:t>our preaching </a:t>
            </a:r>
            <a:r>
              <a:rPr lang="en-US" sz="2700" b="1" i="1" u="sng" dirty="0">
                <a:ln>
                  <a:solidFill>
                    <a:schemeClr val="tx1"/>
                  </a:solidFill>
                </a:ln>
              </a:rPr>
              <a:t>vain</a:t>
            </a:r>
            <a:r>
              <a:rPr lang="en-US" sz="2700" dirty="0"/>
              <a:t>, and your faith </a:t>
            </a:r>
            <a:r>
              <a:rPr lang="en-US" sz="2700" i="1" dirty="0"/>
              <a:t>is </a:t>
            </a:r>
            <a:r>
              <a:rPr lang="en-US" sz="2700" b="1" i="1" u="sng" dirty="0">
                <a:ln>
                  <a:solidFill>
                    <a:schemeClr val="tx1"/>
                  </a:solidFill>
                </a:ln>
              </a:rPr>
              <a:t>also</a:t>
            </a:r>
            <a:r>
              <a:rPr lang="en-US" sz="2700" dirty="0"/>
              <a:t> vain. </a:t>
            </a:r>
            <a:r>
              <a:rPr lang="en-US" sz="2700" b="1" dirty="0"/>
              <a:t>15 </a:t>
            </a:r>
            <a:r>
              <a:rPr lang="en-US" sz="2700" dirty="0"/>
              <a:t>Yea, and we are found false witnesses of God; because we have testified of God that he raised up Christ: whom he raised not up, if so be that the dead rise not. </a:t>
            </a:r>
            <a:r>
              <a:rPr lang="en-US" sz="2700" b="1" dirty="0"/>
              <a:t>16 </a:t>
            </a:r>
            <a:r>
              <a:rPr lang="en-US" sz="2700" dirty="0"/>
              <a:t>For if the dead rise not, then is not Christ raised: </a:t>
            </a:r>
            <a:r>
              <a:rPr lang="en-US" sz="2700" b="1" dirty="0"/>
              <a:t>17 </a:t>
            </a:r>
            <a:r>
              <a:rPr lang="en-US" sz="2700" dirty="0"/>
              <a:t>And if Christ be not raised, your faith </a:t>
            </a:r>
            <a:r>
              <a:rPr lang="en-US" sz="2700" i="1" dirty="0"/>
              <a:t>is </a:t>
            </a:r>
            <a:r>
              <a:rPr lang="en-US" sz="2700" dirty="0"/>
              <a:t>vain; ye are yet in your sins. </a:t>
            </a:r>
          </a:p>
        </p:txBody>
      </p:sp>
      <p:sp>
        <p:nvSpPr>
          <p:cNvPr id="6" name="Title 1"/>
          <p:cNvSpPr txBox="1">
            <a:spLocks/>
          </p:cNvSpPr>
          <p:nvPr/>
        </p:nvSpPr>
        <p:spPr>
          <a:xfrm>
            <a:off x="838200" y="4410457"/>
            <a:ext cx="105156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Romans 10:9(KJV)</a:t>
            </a:r>
          </a:p>
        </p:txBody>
      </p:sp>
      <p:sp>
        <p:nvSpPr>
          <p:cNvPr id="8" name="Content Placeholder 6">
            <a:extLst>
              <a:ext uri="{FF2B5EF4-FFF2-40B4-BE49-F238E27FC236}">
                <a16:creationId xmlns:a16="http://schemas.microsoft.com/office/drawing/2014/main" id="{F9BD6052-A458-4C75-9C58-CC473587E6A6}"/>
              </a:ext>
            </a:extLst>
          </p:cNvPr>
          <p:cNvSpPr txBox="1">
            <a:spLocks/>
          </p:cNvSpPr>
          <p:nvPr/>
        </p:nvSpPr>
        <p:spPr>
          <a:xfrm>
            <a:off x="838200" y="5416297"/>
            <a:ext cx="10515600" cy="12832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2700" b="1" dirty="0"/>
              <a:t>10:9 </a:t>
            </a:r>
            <a:r>
              <a:rPr lang="en-US" sz="2700" dirty="0"/>
              <a:t>That if thou shalt </a:t>
            </a:r>
            <a:r>
              <a:rPr lang="en-US" sz="2700" b="1" i="1" u="sng" dirty="0">
                <a:ln>
                  <a:solidFill>
                    <a:sysClr val="windowText" lastClr="000000"/>
                  </a:solidFill>
                </a:ln>
              </a:rPr>
              <a:t>confess</a:t>
            </a:r>
            <a:r>
              <a:rPr lang="en-US" sz="2700" dirty="0"/>
              <a:t> with thy mouth the Lord Jesus, and shalt </a:t>
            </a:r>
            <a:r>
              <a:rPr lang="en-US" sz="2700" b="1" i="1" u="sng" dirty="0">
                <a:ln>
                  <a:solidFill>
                    <a:sysClr val="windowText" lastClr="000000"/>
                  </a:solidFill>
                </a:ln>
              </a:rPr>
              <a:t>believe</a:t>
            </a:r>
            <a:r>
              <a:rPr lang="en-US" sz="2700" dirty="0"/>
              <a:t> in thine heart that God hath </a:t>
            </a:r>
            <a:r>
              <a:rPr lang="en-US" sz="2700" b="1" i="1" u="sng" dirty="0">
                <a:ln>
                  <a:solidFill>
                    <a:schemeClr val="tx1"/>
                  </a:solidFill>
                </a:ln>
              </a:rPr>
              <a:t>raised him from the dead</a:t>
            </a:r>
            <a:r>
              <a:rPr lang="en-US" sz="2700" dirty="0"/>
              <a:t>, thou shalt be saved. </a:t>
            </a:r>
          </a:p>
        </p:txBody>
      </p:sp>
    </p:spTree>
    <p:extLst>
      <p:ext uri="{BB962C8B-B14F-4D97-AF65-F5344CB8AC3E}">
        <p14:creationId xmlns:p14="http://schemas.microsoft.com/office/powerpoint/2010/main" val="40628883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8000" b="-7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21285"/>
            <a:ext cx="10515600" cy="1005840"/>
          </a:xfrm>
        </p:spPr>
        <p:txBody>
          <a:bodyPr>
            <a:normAutofit/>
          </a:bodyPr>
          <a:lstStyle/>
          <a:p>
            <a:r>
              <a:rPr lang="en-US" dirty="0"/>
              <a:t>John 5:29 (KJV)</a:t>
            </a:r>
          </a:p>
        </p:txBody>
      </p:sp>
      <p:sp>
        <p:nvSpPr>
          <p:cNvPr id="7" name="Content Placeholder 6">
            <a:extLst>
              <a:ext uri="{FF2B5EF4-FFF2-40B4-BE49-F238E27FC236}">
                <a16:creationId xmlns:a16="http://schemas.microsoft.com/office/drawing/2014/main" id="{F9BD6052-A458-4C75-9C58-CC473587E6A6}"/>
              </a:ext>
            </a:extLst>
          </p:cNvPr>
          <p:cNvSpPr>
            <a:spLocks noGrp="1"/>
          </p:cNvSpPr>
          <p:nvPr>
            <p:ph idx="1"/>
          </p:nvPr>
        </p:nvSpPr>
        <p:spPr>
          <a:xfrm>
            <a:off x="838200" y="1163701"/>
            <a:ext cx="10515600" cy="1040003"/>
          </a:xfrm>
        </p:spPr>
        <p:txBody>
          <a:bodyPr>
            <a:normAutofit/>
          </a:bodyPr>
          <a:lstStyle/>
          <a:p>
            <a:pPr marL="0" indent="0" algn="just">
              <a:lnSpc>
                <a:spcPct val="100000"/>
              </a:lnSpc>
              <a:buNone/>
            </a:pPr>
            <a:r>
              <a:rPr lang="en-US" sz="2600" b="1" dirty="0"/>
              <a:t>29 </a:t>
            </a:r>
            <a:r>
              <a:rPr lang="en-US" sz="2600" dirty="0"/>
              <a:t>And shall come forth; they that have done </a:t>
            </a:r>
            <a:r>
              <a:rPr lang="en-US" sz="2600" b="1" i="1" u="sng" dirty="0">
                <a:ln>
                  <a:solidFill>
                    <a:sysClr val="windowText" lastClr="000000"/>
                  </a:solidFill>
                </a:ln>
              </a:rPr>
              <a:t>good</a:t>
            </a:r>
            <a:r>
              <a:rPr lang="en-US" sz="2600" dirty="0"/>
              <a:t>, unto the resurrection of </a:t>
            </a:r>
            <a:r>
              <a:rPr lang="en-US" sz="2600" b="1" i="1" u="sng" dirty="0">
                <a:ln>
                  <a:solidFill>
                    <a:sysClr val="windowText" lastClr="000000"/>
                  </a:solidFill>
                </a:ln>
              </a:rPr>
              <a:t>life</a:t>
            </a:r>
            <a:r>
              <a:rPr lang="en-US" sz="2600" dirty="0"/>
              <a:t>; and they that have done </a:t>
            </a:r>
            <a:r>
              <a:rPr lang="en-US" sz="2600" b="1" i="1" u="sng" dirty="0">
                <a:ln>
                  <a:solidFill>
                    <a:sysClr val="windowText" lastClr="000000"/>
                  </a:solidFill>
                </a:ln>
              </a:rPr>
              <a:t>evil</a:t>
            </a:r>
            <a:r>
              <a:rPr lang="en-US" sz="2600" dirty="0"/>
              <a:t>, unto the resurrection of </a:t>
            </a:r>
            <a:r>
              <a:rPr lang="en-US" sz="2600" b="1" i="1" u="sng" dirty="0">
                <a:ln>
                  <a:solidFill>
                    <a:sysClr val="windowText" lastClr="000000"/>
                  </a:solidFill>
                </a:ln>
              </a:rPr>
              <a:t>damnation</a:t>
            </a:r>
            <a:r>
              <a:rPr lang="en-US" sz="2600" dirty="0"/>
              <a:t>. </a:t>
            </a:r>
          </a:p>
        </p:txBody>
      </p:sp>
      <p:sp>
        <p:nvSpPr>
          <p:cNvPr id="4" name="Title 1"/>
          <p:cNvSpPr txBox="1">
            <a:spLocks/>
          </p:cNvSpPr>
          <p:nvPr/>
        </p:nvSpPr>
        <p:spPr>
          <a:xfrm>
            <a:off x="838200" y="2154936"/>
            <a:ext cx="105156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US" dirty="0"/>
              <a:t>Revelation 20:6 (KJV)</a:t>
            </a:r>
          </a:p>
        </p:txBody>
      </p:sp>
      <p:sp>
        <p:nvSpPr>
          <p:cNvPr id="5" name="Content Placeholder 6">
            <a:extLst>
              <a:ext uri="{FF2B5EF4-FFF2-40B4-BE49-F238E27FC236}">
                <a16:creationId xmlns:a16="http://schemas.microsoft.com/office/drawing/2014/main" id="{F9BD6052-A458-4C75-9C58-CC473587E6A6}"/>
              </a:ext>
            </a:extLst>
          </p:cNvPr>
          <p:cNvSpPr txBox="1">
            <a:spLocks/>
          </p:cNvSpPr>
          <p:nvPr/>
        </p:nvSpPr>
        <p:spPr>
          <a:xfrm>
            <a:off x="838200" y="3197353"/>
            <a:ext cx="10515600" cy="15057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2600" b="1" dirty="0"/>
              <a:t>6 </a:t>
            </a:r>
            <a:r>
              <a:rPr lang="en-US" sz="2600" dirty="0"/>
              <a:t>Blessed and </a:t>
            </a:r>
            <a:r>
              <a:rPr lang="en-US" sz="2600" b="1" i="1" u="sng" dirty="0">
                <a:ln>
                  <a:solidFill>
                    <a:sysClr val="windowText" lastClr="000000"/>
                  </a:solidFill>
                </a:ln>
              </a:rPr>
              <a:t>holy</a:t>
            </a:r>
            <a:r>
              <a:rPr lang="en-US" sz="2600" dirty="0"/>
              <a:t> is he that hath part in the </a:t>
            </a:r>
            <a:r>
              <a:rPr lang="en-US" sz="2600" b="1" i="1" u="sng" dirty="0">
                <a:ln>
                  <a:solidFill>
                    <a:sysClr val="windowText" lastClr="000000"/>
                  </a:solidFill>
                </a:ln>
              </a:rPr>
              <a:t>first resurrection</a:t>
            </a:r>
            <a:r>
              <a:rPr lang="en-US" sz="2600" dirty="0"/>
              <a:t>: on such the second death hath no power, but they shall be priests of God and of Christ, and shall reign </a:t>
            </a:r>
            <a:r>
              <a:rPr lang="en-US" sz="2600" b="1" i="1" u="sng" dirty="0">
                <a:ln>
                  <a:solidFill>
                    <a:sysClr val="windowText" lastClr="000000"/>
                  </a:solidFill>
                </a:ln>
              </a:rPr>
              <a:t>with him</a:t>
            </a:r>
            <a:r>
              <a:rPr lang="en-US" sz="2600" dirty="0"/>
              <a:t> a thousand years. </a:t>
            </a:r>
          </a:p>
        </p:txBody>
      </p:sp>
      <p:sp>
        <p:nvSpPr>
          <p:cNvPr id="6" name="Title 1"/>
          <p:cNvSpPr txBox="1">
            <a:spLocks/>
          </p:cNvSpPr>
          <p:nvPr/>
        </p:nvSpPr>
        <p:spPr>
          <a:xfrm>
            <a:off x="838200" y="4532377"/>
            <a:ext cx="105156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John 11:25 (KJV)</a:t>
            </a:r>
          </a:p>
        </p:txBody>
      </p:sp>
      <p:sp>
        <p:nvSpPr>
          <p:cNvPr id="8" name="Content Placeholder 6">
            <a:extLst>
              <a:ext uri="{FF2B5EF4-FFF2-40B4-BE49-F238E27FC236}">
                <a16:creationId xmlns:a16="http://schemas.microsoft.com/office/drawing/2014/main" id="{F9BD6052-A458-4C75-9C58-CC473587E6A6}"/>
              </a:ext>
            </a:extLst>
          </p:cNvPr>
          <p:cNvSpPr txBox="1">
            <a:spLocks/>
          </p:cNvSpPr>
          <p:nvPr/>
        </p:nvSpPr>
        <p:spPr>
          <a:xfrm>
            <a:off x="838200" y="5574793"/>
            <a:ext cx="10515600" cy="10400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2600" b="1" dirty="0"/>
              <a:t>25 </a:t>
            </a:r>
            <a:r>
              <a:rPr lang="en-US" sz="2600" dirty="0"/>
              <a:t>Jesus said unto her, I </a:t>
            </a:r>
            <a:r>
              <a:rPr lang="en-US" sz="2600" b="1" i="1" u="sng" dirty="0">
                <a:ln>
                  <a:solidFill>
                    <a:sysClr val="windowText" lastClr="000000"/>
                  </a:solidFill>
                </a:ln>
              </a:rPr>
              <a:t>am</a:t>
            </a:r>
            <a:r>
              <a:rPr lang="en-US" sz="2600" dirty="0"/>
              <a:t> the resurrection, </a:t>
            </a:r>
            <a:r>
              <a:rPr lang="en-US" sz="2600" b="1" i="1" u="sng" dirty="0">
                <a:ln>
                  <a:solidFill>
                    <a:sysClr val="windowText" lastClr="000000"/>
                  </a:solidFill>
                </a:ln>
              </a:rPr>
              <a:t>and</a:t>
            </a:r>
            <a:r>
              <a:rPr lang="en-US" sz="2600" dirty="0"/>
              <a:t> the life; he that believeth in me, though he were dead, </a:t>
            </a:r>
            <a:r>
              <a:rPr lang="en-US" sz="2600" b="1" i="1" u="sng" dirty="0">
                <a:ln>
                  <a:solidFill>
                    <a:sysClr val="windowText" lastClr="000000"/>
                  </a:solidFill>
                </a:ln>
              </a:rPr>
              <a:t>yet shall he live</a:t>
            </a:r>
            <a:endParaRPr lang="en-US" sz="2600" dirty="0"/>
          </a:p>
        </p:txBody>
      </p:sp>
      <p:sp>
        <p:nvSpPr>
          <p:cNvPr id="9" name="First Resurrection"/>
          <p:cNvSpPr/>
          <p:nvPr/>
        </p:nvSpPr>
        <p:spPr>
          <a:xfrm>
            <a:off x="5943636" y="206629"/>
            <a:ext cx="4736555" cy="822960"/>
          </a:xfrm>
          <a:prstGeom prst="horizontalScroll">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200" b="1" dirty="0">
                <a:ln>
                  <a:solidFill>
                    <a:schemeClr val="bg1"/>
                  </a:solidFill>
                </a:ln>
                <a:latin typeface="+mj-lt"/>
              </a:rPr>
              <a:t>First Resurrection</a:t>
            </a:r>
          </a:p>
        </p:txBody>
      </p:sp>
    </p:spTree>
    <p:extLst>
      <p:ext uri="{BB962C8B-B14F-4D97-AF65-F5344CB8AC3E}">
        <p14:creationId xmlns:p14="http://schemas.microsoft.com/office/powerpoint/2010/main" val="36166772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8000" b="-7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lstStyle/>
          <a:p>
            <a:r>
              <a:rPr lang="en-US" dirty="0"/>
              <a:t>1 Thessalonians 4:13-17 (KJV)</a:t>
            </a:r>
          </a:p>
        </p:txBody>
      </p:sp>
      <p:sp>
        <p:nvSpPr>
          <p:cNvPr id="3" name="Content Placeholder 2"/>
          <p:cNvSpPr>
            <a:spLocks noGrp="1"/>
          </p:cNvSpPr>
          <p:nvPr>
            <p:ph idx="1"/>
          </p:nvPr>
        </p:nvSpPr>
        <p:spPr>
          <a:xfrm>
            <a:off x="838200" y="1407540"/>
            <a:ext cx="10515600" cy="5249292"/>
          </a:xfrm>
        </p:spPr>
        <p:txBody>
          <a:bodyPr>
            <a:normAutofit lnSpcReduction="10000"/>
          </a:bodyPr>
          <a:lstStyle/>
          <a:p>
            <a:pPr marL="0" indent="0" algn="just">
              <a:lnSpc>
                <a:spcPct val="110000"/>
              </a:lnSpc>
              <a:buNone/>
            </a:pPr>
            <a:r>
              <a:rPr lang="en-US" b="1" dirty="0"/>
              <a:t>4:13 </a:t>
            </a:r>
            <a:r>
              <a:rPr lang="en-US" dirty="0"/>
              <a:t>But I would </a:t>
            </a:r>
            <a:r>
              <a:rPr lang="en-US" b="1" i="1" u="sng" dirty="0">
                <a:ln>
                  <a:solidFill>
                    <a:schemeClr val="tx1"/>
                  </a:solidFill>
                </a:ln>
              </a:rPr>
              <a:t>not</a:t>
            </a:r>
            <a:r>
              <a:rPr lang="en-US" dirty="0"/>
              <a:t> have you to be ignorant, brethren, concerning them which are asleep, that ye sorrow </a:t>
            </a:r>
            <a:r>
              <a:rPr lang="en-US" b="1" i="1" u="sng" dirty="0">
                <a:ln>
                  <a:solidFill>
                    <a:schemeClr val="tx1"/>
                  </a:solidFill>
                </a:ln>
              </a:rPr>
              <a:t>not</a:t>
            </a:r>
            <a:r>
              <a:rPr lang="en-US" dirty="0"/>
              <a:t>, even as others which have </a:t>
            </a:r>
            <a:r>
              <a:rPr lang="en-US" b="1" i="1" u="sng" dirty="0">
                <a:ln>
                  <a:solidFill>
                    <a:schemeClr val="tx1"/>
                  </a:solidFill>
                </a:ln>
              </a:rPr>
              <a:t>no</a:t>
            </a:r>
            <a:r>
              <a:rPr lang="en-US" dirty="0"/>
              <a:t> hope. </a:t>
            </a:r>
            <a:r>
              <a:rPr lang="en-US" b="1" dirty="0"/>
              <a:t>4:14 </a:t>
            </a:r>
            <a:r>
              <a:rPr lang="en-US" dirty="0"/>
              <a:t>For if we believe that Jesus died and rose again, even so them also which sleep </a:t>
            </a:r>
            <a:r>
              <a:rPr lang="en-US" b="1" i="1" u="sng" dirty="0">
                <a:ln>
                  <a:solidFill>
                    <a:schemeClr val="tx1"/>
                  </a:solidFill>
                </a:ln>
              </a:rPr>
              <a:t>in</a:t>
            </a:r>
            <a:r>
              <a:rPr lang="en-US" dirty="0"/>
              <a:t> Jesus will God </a:t>
            </a:r>
            <a:r>
              <a:rPr lang="en-US" b="1" i="1" u="sng" dirty="0">
                <a:ln>
                  <a:solidFill>
                    <a:schemeClr val="tx1"/>
                  </a:solidFill>
                </a:ln>
              </a:rPr>
              <a:t>bring with Him</a:t>
            </a:r>
            <a:r>
              <a:rPr lang="en-US" dirty="0"/>
              <a:t>. </a:t>
            </a:r>
            <a:r>
              <a:rPr lang="en-US" b="1" dirty="0"/>
              <a:t>4:15 </a:t>
            </a:r>
            <a:r>
              <a:rPr lang="en-US" dirty="0"/>
              <a:t>For this we say unto you by the word of the Lord, that we which are alive and remain unto the coming of the Lord shall not prevent them which are asleep. </a:t>
            </a:r>
            <a:r>
              <a:rPr lang="en-US" b="1" dirty="0"/>
              <a:t>4:16 </a:t>
            </a:r>
            <a:r>
              <a:rPr lang="en-US" dirty="0"/>
              <a:t>For the Lord Himself </a:t>
            </a:r>
            <a:r>
              <a:rPr lang="en-US" b="1" i="1" u="sng" dirty="0">
                <a:ln>
                  <a:solidFill>
                    <a:schemeClr val="tx1"/>
                  </a:solidFill>
                </a:ln>
              </a:rPr>
              <a:t>shall</a:t>
            </a:r>
            <a:r>
              <a:rPr lang="en-US" b="1" i="1" u="sng" dirty="0"/>
              <a:t> </a:t>
            </a:r>
            <a:r>
              <a:rPr lang="en-US" b="1" i="1" u="sng" dirty="0">
                <a:ln>
                  <a:solidFill>
                    <a:schemeClr val="tx1"/>
                  </a:solidFill>
                </a:ln>
              </a:rPr>
              <a:t>descend from heaven with a shout</a:t>
            </a:r>
            <a:r>
              <a:rPr lang="en-US" dirty="0"/>
              <a:t>, with the voice of the archangel, and with the trump of God: and the dead in Christ shall rise first: </a:t>
            </a:r>
            <a:r>
              <a:rPr lang="en-US" b="1" dirty="0"/>
              <a:t>4:17 </a:t>
            </a:r>
            <a:r>
              <a:rPr lang="en-US" b="1" i="1" u="sng" dirty="0">
                <a:ln>
                  <a:solidFill>
                    <a:schemeClr val="tx1"/>
                  </a:solidFill>
                </a:ln>
              </a:rPr>
              <a:t>Then</a:t>
            </a:r>
            <a:r>
              <a:rPr lang="en-US" dirty="0"/>
              <a:t> we which are alive and remain shall be caught up together with them in the clouds, to meet the Lord in the air: and so shall we ever be with the Lord.</a:t>
            </a:r>
          </a:p>
        </p:txBody>
      </p:sp>
    </p:spTree>
    <p:extLst>
      <p:ext uri="{BB962C8B-B14F-4D97-AF65-F5344CB8AC3E}">
        <p14:creationId xmlns:p14="http://schemas.microsoft.com/office/powerpoint/2010/main" val="39788685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8000" b="-7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4152" y="365125"/>
            <a:ext cx="11283696" cy="1005840"/>
          </a:xfrm>
        </p:spPr>
        <p:txBody>
          <a:bodyPr/>
          <a:lstStyle/>
          <a:p>
            <a:r>
              <a:rPr lang="en-US" dirty="0"/>
              <a:t>Revelation 20:2-6 (KJV)</a:t>
            </a:r>
          </a:p>
        </p:txBody>
      </p:sp>
      <p:sp>
        <p:nvSpPr>
          <p:cNvPr id="3" name="Content Placeholder 2"/>
          <p:cNvSpPr>
            <a:spLocks noGrp="1"/>
          </p:cNvSpPr>
          <p:nvPr>
            <p:ph idx="1"/>
          </p:nvPr>
        </p:nvSpPr>
        <p:spPr>
          <a:xfrm>
            <a:off x="454152" y="1407540"/>
            <a:ext cx="11283696" cy="5212716"/>
          </a:xfrm>
        </p:spPr>
        <p:txBody>
          <a:bodyPr>
            <a:normAutofit/>
          </a:bodyPr>
          <a:lstStyle/>
          <a:p>
            <a:pPr marL="0" indent="0" algn="just">
              <a:lnSpc>
                <a:spcPct val="100000"/>
              </a:lnSpc>
              <a:buNone/>
            </a:pPr>
            <a:r>
              <a:rPr lang="en-US" sz="2600" b="1" dirty="0"/>
              <a:t>20:2 </a:t>
            </a:r>
            <a:r>
              <a:rPr lang="en-US" sz="2600" dirty="0"/>
              <a:t>And he laid hold on the dragon, that old serpent, </a:t>
            </a:r>
            <a:r>
              <a:rPr lang="en-US" sz="2600" b="1" i="1" u="sng" dirty="0">
                <a:ln>
                  <a:solidFill>
                    <a:schemeClr val="tx1"/>
                  </a:solidFill>
                </a:ln>
              </a:rPr>
              <a:t>which is the Devil</a:t>
            </a:r>
            <a:r>
              <a:rPr lang="en-US" sz="2600" dirty="0"/>
              <a:t>, and Satan, and bound him </a:t>
            </a:r>
            <a:r>
              <a:rPr lang="en-US" sz="2600" b="1" i="1" u="sng" dirty="0">
                <a:ln>
                  <a:solidFill>
                    <a:schemeClr val="tx1"/>
                  </a:solidFill>
                </a:ln>
              </a:rPr>
              <a:t>a thousand years</a:t>
            </a:r>
            <a:r>
              <a:rPr lang="en-US" sz="2600" dirty="0"/>
              <a:t>, </a:t>
            </a:r>
            <a:r>
              <a:rPr lang="en-US" sz="2600" b="1" dirty="0"/>
              <a:t>20:3 </a:t>
            </a:r>
            <a:r>
              <a:rPr lang="en-US" sz="2600" dirty="0"/>
              <a:t>And cast him into the bottomless pit, and shut him up, and set a seal upon him, that he should deceive the nations no more, </a:t>
            </a:r>
            <a:r>
              <a:rPr lang="en-US" sz="2600" b="1" i="1" u="sng" dirty="0">
                <a:ln>
                  <a:solidFill>
                    <a:schemeClr val="tx1"/>
                  </a:solidFill>
                </a:ln>
              </a:rPr>
              <a:t>till</a:t>
            </a:r>
            <a:r>
              <a:rPr lang="en-US" sz="2600" dirty="0"/>
              <a:t> the thousand years should be fulfilled: and after that he must be loosed </a:t>
            </a:r>
            <a:r>
              <a:rPr lang="en-US" sz="2600" b="1" i="1" u="sng" dirty="0">
                <a:ln>
                  <a:solidFill>
                    <a:schemeClr val="tx1"/>
                  </a:solidFill>
                </a:ln>
              </a:rPr>
              <a:t>a little season</a:t>
            </a:r>
            <a:r>
              <a:rPr lang="en-US" sz="2600" dirty="0"/>
              <a:t>. </a:t>
            </a:r>
            <a:r>
              <a:rPr lang="en-US" sz="2600" b="1" dirty="0"/>
              <a:t>20:4 </a:t>
            </a:r>
            <a:r>
              <a:rPr lang="en-US" sz="2600" dirty="0"/>
              <a:t>And I saw thrones, and they sat upon them, and judgment was given unto them: and I saw the souls of them that were beheaded for the witness of Jesus, and for the word of God, and which had not worshipped the beast, neither his image, neither had received his mark upon their foreheads, or in their hands; and they </a:t>
            </a:r>
            <a:r>
              <a:rPr lang="en-US" sz="2600" b="1" i="1" u="sng" dirty="0">
                <a:ln>
                  <a:solidFill>
                    <a:schemeClr val="tx1"/>
                  </a:solidFill>
                </a:ln>
              </a:rPr>
              <a:t>lived</a:t>
            </a:r>
            <a:r>
              <a:rPr lang="en-US" sz="2600" dirty="0"/>
              <a:t> and </a:t>
            </a:r>
            <a:r>
              <a:rPr lang="en-US" sz="2600" b="1" i="1" u="sng" dirty="0">
                <a:ln>
                  <a:solidFill>
                    <a:schemeClr val="tx1"/>
                  </a:solidFill>
                </a:ln>
              </a:rPr>
              <a:t>reigned</a:t>
            </a:r>
            <a:r>
              <a:rPr lang="en-US" sz="2600" dirty="0"/>
              <a:t> with Christ </a:t>
            </a:r>
            <a:r>
              <a:rPr lang="en-US" sz="2600" b="1" i="1" u="sng" dirty="0">
                <a:ln>
                  <a:solidFill>
                    <a:schemeClr val="tx1"/>
                  </a:solidFill>
                </a:ln>
              </a:rPr>
              <a:t>a thousand years</a:t>
            </a:r>
            <a:r>
              <a:rPr lang="en-US" sz="2600" dirty="0"/>
              <a:t>… </a:t>
            </a:r>
            <a:r>
              <a:rPr lang="en-US" sz="2600" b="1" dirty="0"/>
              <a:t>20:6 </a:t>
            </a:r>
            <a:r>
              <a:rPr lang="en-US" sz="2600" dirty="0"/>
              <a:t>Blessed and holy is he that hath part in the </a:t>
            </a:r>
            <a:r>
              <a:rPr lang="en-US" sz="2600" b="1" i="1" u="sng" dirty="0">
                <a:ln>
                  <a:solidFill>
                    <a:schemeClr val="tx1"/>
                  </a:solidFill>
                </a:ln>
              </a:rPr>
              <a:t>first</a:t>
            </a:r>
            <a:r>
              <a:rPr lang="en-US" sz="2600" dirty="0"/>
              <a:t> resurrection: on such the </a:t>
            </a:r>
            <a:r>
              <a:rPr lang="en-US" sz="2600" b="1" i="1" u="sng" dirty="0">
                <a:ln>
                  <a:solidFill>
                    <a:schemeClr val="tx1"/>
                  </a:solidFill>
                </a:ln>
              </a:rPr>
              <a:t>second death hath no power</a:t>
            </a:r>
            <a:r>
              <a:rPr lang="en-US" sz="2600" dirty="0"/>
              <a:t>, but they shall be priests of God and of Christ, and shall reign with Him a thousand years.</a:t>
            </a:r>
          </a:p>
        </p:txBody>
      </p:sp>
      <p:sp>
        <p:nvSpPr>
          <p:cNvPr id="4" name="First Resurrection"/>
          <p:cNvSpPr/>
          <p:nvPr/>
        </p:nvSpPr>
        <p:spPr>
          <a:xfrm>
            <a:off x="7001293" y="456565"/>
            <a:ext cx="4736555" cy="822960"/>
          </a:xfrm>
          <a:prstGeom prst="flowChartAlternateProcess">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200" b="1" dirty="0">
                <a:ln>
                  <a:solidFill>
                    <a:schemeClr val="bg1"/>
                  </a:solidFill>
                </a:ln>
                <a:latin typeface="+mj-lt"/>
              </a:rPr>
              <a:t>Millennial Reign</a:t>
            </a:r>
          </a:p>
        </p:txBody>
      </p:sp>
    </p:spTree>
    <p:extLst>
      <p:ext uri="{BB962C8B-B14F-4D97-AF65-F5344CB8AC3E}">
        <p14:creationId xmlns:p14="http://schemas.microsoft.com/office/powerpoint/2010/main" val="833378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0000" b="-3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Marvelous Work and a Wonder</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62108080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993073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36F85727-60AE-46E6-875B-40E6100935F7}"/>
                                            </p:graphicEl>
                                          </p:spTgt>
                                        </p:tgtEl>
                                        <p:attrNameLst>
                                          <p:attrName>style.visibility</p:attrName>
                                        </p:attrNameLst>
                                      </p:cBhvr>
                                      <p:to>
                                        <p:strVal val="visible"/>
                                      </p:to>
                                    </p:set>
                                    <p:animEffect transition="in" filter="fade">
                                      <p:cBhvr>
                                        <p:cTn id="7" dur="500"/>
                                        <p:tgtEl>
                                          <p:spTgt spid="5">
                                            <p:graphicEl>
                                              <a:dgm id="{36F85727-60AE-46E6-875B-40E6100935F7}"/>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dgm id="{94C296B6-A99A-4067-96AA-719202F390DF}"/>
                                            </p:graphicEl>
                                          </p:spTgt>
                                        </p:tgtEl>
                                        <p:attrNameLst>
                                          <p:attrName>style.visibility</p:attrName>
                                        </p:attrNameLst>
                                      </p:cBhvr>
                                      <p:to>
                                        <p:strVal val="visible"/>
                                      </p:to>
                                    </p:set>
                                    <p:animEffect transition="in" filter="fade">
                                      <p:cBhvr>
                                        <p:cTn id="10" dur="500"/>
                                        <p:tgtEl>
                                          <p:spTgt spid="5">
                                            <p:graphicEl>
                                              <a:dgm id="{94C296B6-A99A-4067-96AA-719202F390DF}"/>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graphicEl>
                                              <a:dgm id="{3D2542E1-7C29-4C77-94AC-D13AF8991503}"/>
                                            </p:graphicEl>
                                          </p:spTgt>
                                        </p:tgtEl>
                                        <p:attrNameLst>
                                          <p:attrName>style.visibility</p:attrName>
                                        </p:attrNameLst>
                                      </p:cBhvr>
                                      <p:to>
                                        <p:strVal val="visible"/>
                                      </p:to>
                                    </p:set>
                                    <p:animEffect transition="in" filter="fade">
                                      <p:cBhvr>
                                        <p:cTn id="15" dur="500"/>
                                        <p:tgtEl>
                                          <p:spTgt spid="5">
                                            <p:graphicEl>
                                              <a:dgm id="{3D2542E1-7C29-4C77-94AC-D13AF8991503}"/>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graphicEl>
                                              <a:dgm id="{70290002-D6F9-4C56-B590-40C2B01E90CA}"/>
                                            </p:graphicEl>
                                          </p:spTgt>
                                        </p:tgtEl>
                                        <p:attrNameLst>
                                          <p:attrName>style.visibility</p:attrName>
                                        </p:attrNameLst>
                                      </p:cBhvr>
                                      <p:to>
                                        <p:strVal val="visible"/>
                                      </p:to>
                                    </p:set>
                                    <p:animEffect transition="in" filter="fade">
                                      <p:cBhvr>
                                        <p:cTn id="18" dur="500"/>
                                        <p:tgtEl>
                                          <p:spTgt spid="5">
                                            <p:graphicEl>
                                              <a:dgm id="{70290002-D6F9-4C56-B590-40C2B01E90CA}"/>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graphicEl>
                                              <a:dgm id="{71D106AE-948C-4E27-ADCA-2BE4FC89B080}"/>
                                            </p:graphicEl>
                                          </p:spTgt>
                                        </p:tgtEl>
                                        <p:attrNameLst>
                                          <p:attrName>style.visibility</p:attrName>
                                        </p:attrNameLst>
                                      </p:cBhvr>
                                      <p:to>
                                        <p:strVal val="visible"/>
                                      </p:to>
                                    </p:set>
                                    <p:animEffect transition="in" filter="fade">
                                      <p:cBhvr>
                                        <p:cTn id="23" dur="500"/>
                                        <p:tgtEl>
                                          <p:spTgt spid="5">
                                            <p:graphicEl>
                                              <a:dgm id="{71D106AE-948C-4E27-ADCA-2BE4FC89B080}"/>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graphicEl>
                                              <a:dgm id="{940133C8-2A08-4655-8C9B-B3515C7BF990}"/>
                                            </p:graphicEl>
                                          </p:spTgt>
                                        </p:tgtEl>
                                        <p:attrNameLst>
                                          <p:attrName>style.visibility</p:attrName>
                                        </p:attrNameLst>
                                      </p:cBhvr>
                                      <p:to>
                                        <p:strVal val="visible"/>
                                      </p:to>
                                    </p:set>
                                    <p:animEffect transition="in" filter="fade">
                                      <p:cBhvr>
                                        <p:cTn id="26" dur="500"/>
                                        <p:tgtEl>
                                          <p:spTgt spid="5">
                                            <p:graphicEl>
                                              <a:dgm id="{940133C8-2A08-4655-8C9B-B3515C7BF99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8000" b="-7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4152" y="365125"/>
            <a:ext cx="11283696" cy="1005840"/>
          </a:xfrm>
        </p:spPr>
        <p:txBody>
          <a:bodyPr/>
          <a:lstStyle/>
          <a:p>
            <a:r>
              <a:rPr lang="en-US" dirty="0"/>
              <a:t>Revelation 20:2-3, 5 (KJV)</a:t>
            </a:r>
          </a:p>
        </p:txBody>
      </p:sp>
      <p:sp>
        <p:nvSpPr>
          <p:cNvPr id="3" name="Content Placeholder 2"/>
          <p:cNvSpPr>
            <a:spLocks noGrp="1"/>
          </p:cNvSpPr>
          <p:nvPr>
            <p:ph idx="1"/>
          </p:nvPr>
        </p:nvSpPr>
        <p:spPr>
          <a:xfrm>
            <a:off x="454152" y="1407540"/>
            <a:ext cx="11283696" cy="3115692"/>
          </a:xfrm>
        </p:spPr>
        <p:txBody>
          <a:bodyPr>
            <a:normAutofit/>
          </a:bodyPr>
          <a:lstStyle/>
          <a:p>
            <a:pPr marL="0" indent="0" algn="just">
              <a:lnSpc>
                <a:spcPct val="100000"/>
              </a:lnSpc>
              <a:buNone/>
            </a:pPr>
            <a:r>
              <a:rPr lang="en-US" sz="2600" b="1" dirty="0"/>
              <a:t>20:2 </a:t>
            </a:r>
            <a:r>
              <a:rPr lang="en-US" sz="2600" dirty="0"/>
              <a:t>And he laid hold on the dragon, that old serpent, </a:t>
            </a:r>
            <a:r>
              <a:rPr lang="en-US" sz="2600" b="1" i="1" u="sng" dirty="0">
                <a:ln>
                  <a:solidFill>
                    <a:schemeClr val="tx1"/>
                  </a:solidFill>
                </a:ln>
              </a:rPr>
              <a:t>which is the Devil</a:t>
            </a:r>
            <a:r>
              <a:rPr lang="en-US" sz="2600" dirty="0"/>
              <a:t>, and Satan, and bound him </a:t>
            </a:r>
            <a:r>
              <a:rPr lang="en-US" sz="2600" b="1" i="1" u="sng" dirty="0">
                <a:ln>
                  <a:solidFill>
                    <a:schemeClr val="tx1"/>
                  </a:solidFill>
                </a:ln>
              </a:rPr>
              <a:t>a thousand years</a:t>
            </a:r>
            <a:r>
              <a:rPr lang="en-US" sz="2600" dirty="0"/>
              <a:t>, </a:t>
            </a:r>
            <a:r>
              <a:rPr lang="en-US" sz="2600" b="1" dirty="0"/>
              <a:t>20:3 </a:t>
            </a:r>
            <a:r>
              <a:rPr lang="en-US" sz="2600" dirty="0"/>
              <a:t>And cast him into the bottomless pit, and shut him up, and set a seal upon him, that he should deceive the nations no more, </a:t>
            </a:r>
            <a:r>
              <a:rPr lang="en-US" sz="2600" b="1" i="1" u="sng" dirty="0">
                <a:ln>
                  <a:solidFill>
                    <a:schemeClr val="tx1"/>
                  </a:solidFill>
                </a:ln>
              </a:rPr>
              <a:t>till</a:t>
            </a:r>
            <a:r>
              <a:rPr lang="en-US" sz="2600" dirty="0"/>
              <a:t> the thousand years should be fulfilled: and after that he must be loosed </a:t>
            </a:r>
            <a:r>
              <a:rPr lang="en-US" sz="2600" b="1" i="1" u="sng" dirty="0">
                <a:ln>
                  <a:solidFill>
                    <a:schemeClr val="tx1"/>
                  </a:solidFill>
                </a:ln>
              </a:rPr>
              <a:t>a little season</a:t>
            </a:r>
            <a:r>
              <a:rPr lang="en-US" sz="2600" dirty="0"/>
              <a:t>… </a:t>
            </a:r>
            <a:r>
              <a:rPr lang="en-US" b="1" dirty="0"/>
              <a:t>20:5 </a:t>
            </a:r>
            <a:r>
              <a:rPr lang="en-US" dirty="0"/>
              <a:t>But the rest of the dead lived </a:t>
            </a:r>
            <a:r>
              <a:rPr lang="en-US" b="1" i="1" u="sng" dirty="0">
                <a:ln>
                  <a:solidFill>
                    <a:schemeClr val="tx1"/>
                  </a:solidFill>
                </a:ln>
              </a:rPr>
              <a:t>not</a:t>
            </a:r>
            <a:r>
              <a:rPr lang="en-US" dirty="0"/>
              <a:t> again until the thousand years </a:t>
            </a:r>
            <a:r>
              <a:rPr lang="en-US" b="1" i="1" u="sng" dirty="0">
                <a:ln>
                  <a:solidFill>
                    <a:schemeClr val="tx1"/>
                  </a:solidFill>
                </a:ln>
              </a:rPr>
              <a:t>were finished</a:t>
            </a:r>
            <a:r>
              <a:rPr lang="en-US" dirty="0"/>
              <a:t>. This is the </a:t>
            </a:r>
            <a:r>
              <a:rPr lang="en-US" b="1" i="1" u="sng" dirty="0">
                <a:ln>
                  <a:solidFill>
                    <a:schemeClr val="tx1"/>
                  </a:solidFill>
                </a:ln>
              </a:rPr>
              <a:t>first</a:t>
            </a:r>
            <a:r>
              <a:rPr lang="en-US" dirty="0"/>
              <a:t> resurrection. </a:t>
            </a:r>
            <a:endParaRPr lang="en-US" sz="2600" dirty="0"/>
          </a:p>
        </p:txBody>
      </p:sp>
      <p:sp>
        <p:nvSpPr>
          <p:cNvPr id="4" name="First Resurrection"/>
          <p:cNvSpPr/>
          <p:nvPr/>
        </p:nvSpPr>
        <p:spPr>
          <a:xfrm>
            <a:off x="7001293" y="456565"/>
            <a:ext cx="4736555" cy="822960"/>
          </a:xfrm>
          <a:prstGeom prst="flowChartAlternateProcess">
            <a:avLst/>
          </a:prstGeom>
          <a:solidFill>
            <a:srgbClr val="FF3333"/>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200" b="1" dirty="0">
                <a:ln>
                  <a:solidFill>
                    <a:schemeClr val="bg1"/>
                  </a:solidFill>
                </a:ln>
                <a:latin typeface="+mj-lt"/>
              </a:rPr>
              <a:t>Rest of the Dead</a:t>
            </a:r>
          </a:p>
        </p:txBody>
      </p:sp>
      <p:sp>
        <p:nvSpPr>
          <p:cNvPr id="5" name="Title 1"/>
          <p:cNvSpPr txBox="1">
            <a:spLocks/>
          </p:cNvSpPr>
          <p:nvPr/>
        </p:nvSpPr>
        <p:spPr>
          <a:xfrm>
            <a:off x="454152" y="4532377"/>
            <a:ext cx="11283696"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2 Peter 2:4 (KJV)</a:t>
            </a:r>
          </a:p>
        </p:txBody>
      </p:sp>
      <p:sp>
        <p:nvSpPr>
          <p:cNvPr id="6" name="Content Placeholder 6">
            <a:extLst>
              <a:ext uri="{FF2B5EF4-FFF2-40B4-BE49-F238E27FC236}">
                <a16:creationId xmlns:a16="http://schemas.microsoft.com/office/drawing/2014/main" id="{F9BD6052-A458-4C75-9C58-CC473587E6A6}"/>
              </a:ext>
            </a:extLst>
          </p:cNvPr>
          <p:cNvSpPr txBox="1">
            <a:spLocks/>
          </p:cNvSpPr>
          <p:nvPr/>
        </p:nvSpPr>
        <p:spPr>
          <a:xfrm>
            <a:off x="454152" y="5574793"/>
            <a:ext cx="11283696" cy="119176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b="1" dirty="0"/>
              <a:t>4 </a:t>
            </a:r>
            <a:r>
              <a:rPr lang="en-US" dirty="0"/>
              <a:t>For if God spared not the angels that sinned, but cast them down to hell, and delivered them into chains of darkness, to be </a:t>
            </a:r>
            <a:r>
              <a:rPr lang="en-US" b="1" i="1" u="sng" dirty="0">
                <a:ln>
                  <a:solidFill>
                    <a:schemeClr val="tx1"/>
                  </a:solidFill>
                </a:ln>
              </a:rPr>
              <a:t>reserved</a:t>
            </a:r>
            <a:r>
              <a:rPr lang="en-US" dirty="0"/>
              <a:t> unto judgment; </a:t>
            </a:r>
            <a:endParaRPr lang="en-US" sz="2600" dirty="0"/>
          </a:p>
        </p:txBody>
      </p:sp>
    </p:spTree>
    <p:extLst>
      <p:ext uri="{BB962C8B-B14F-4D97-AF65-F5344CB8AC3E}">
        <p14:creationId xmlns:p14="http://schemas.microsoft.com/office/powerpoint/2010/main" val="8009133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8000" b="-77000"/>
          </a:stretch>
        </a:blipFill>
        <a:effectLst/>
      </p:bgPr>
    </p:bg>
    <p:spTree>
      <p:nvGrpSpPr>
        <p:cNvPr id="1" name=""/>
        <p:cNvGrpSpPr/>
        <p:nvPr/>
      </p:nvGrpSpPr>
      <p:grpSpPr>
        <a:xfrm>
          <a:off x="0" y="0"/>
          <a:ext cx="0" cy="0"/>
          <a:chOff x="0" y="0"/>
          <a:chExt cx="0" cy="0"/>
        </a:xfrm>
      </p:grpSpPr>
      <p:sp>
        <p:nvSpPr>
          <p:cNvPr id="15" name="Paradise Arrow">
            <a:extLst>
              <a:ext uri="{FF2B5EF4-FFF2-40B4-BE49-F238E27FC236}">
                <a16:creationId xmlns:a16="http://schemas.microsoft.com/office/drawing/2014/main" id="{8DDD0DD2-4F35-4A89-A3D9-BEC49AB6903F}"/>
              </a:ext>
            </a:extLst>
          </p:cNvPr>
          <p:cNvSpPr/>
          <p:nvPr/>
        </p:nvSpPr>
        <p:spPr>
          <a:xfrm rot="20364296">
            <a:off x="727956" y="1127401"/>
            <a:ext cx="4795095" cy="1385476"/>
          </a:xfrm>
          <a:prstGeom prst="curvedDownArrow">
            <a:avLst>
              <a:gd name="adj1" fmla="val 31868"/>
              <a:gd name="adj2" fmla="val 66977"/>
              <a:gd name="adj3" fmla="val 48513"/>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
        <p:nvSpPr>
          <p:cNvPr id="32" name="Prison Arrow">
            <a:extLst>
              <a:ext uri="{FF2B5EF4-FFF2-40B4-BE49-F238E27FC236}">
                <a16:creationId xmlns:a16="http://schemas.microsoft.com/office/drawing/2014/main" id="{28B75E8D-D0E4-4E72-9697-67E0058C409E}"/>
              </a:ext>
            </a:extLst>
          </p:cNvPr>
          <p:cNvSpPr/>
          <p:nvPr/>
        </p:nvSpPr>
        <p:spPr>
          <a:xfrm rot="19492546">
            <a:off x="1487549" y="2014469"/>
            <a:ext cx="3955161" cy="1273904"/>
          </a:xfrm>
          <a:prstGeom prst="curvedDownArrow">
            <a:avLst>
              <a:gd name="adj1" fmla="val 31868"/>
              <a:gd name="adj2" fmla="val 66977"/>
              <a:gd name="adj3" fmla="val 48513"/>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tx1"/>
              </a:solidFill>
            </a:endParaRPr>
          </a:p>
        </p:txBody>
      </p:sp>
      <p:sp>
        <p:nvSpPr>
          <p:cNvPr id="7" name="Prison"/>
          <p:cNvSpPr/>
          <p:nvPr/>
        </p:nvSpPr>
        <p:spPr>
          <a:xfrm>
            <a:off x="858633" y="3630698"/>
            <a:ext cx="1828800" cy="914400"/>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t>Prison</a:t>
            </a:r>
            <a:endParaRPr lang="en-US" sz="2400" b="1" dirty="0"/>
          </a:p>
        </p:txBody>
      </p:sp>
      <p:sp>
        <p:nvSpPr>
          <p:cNvPr id="4" name="Paradise"/>
          <p:cNvSpPr/>
          <p:nvPr/>
        </p:nvSpPr>
        <p:spPr>
          <a:xfrm>
            <a:off x="14513" y="2964584"/>
            <a:ext cx="1828800" cy="914400"/>
          </a:xfrm>
          <a:prstGeom prst="cloud">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900" b="1" dirty="0"/>
              <a:t>Paradise</a:t>
            </a:r>
          </a:p>
        </p:txBody>
      </p:sp>
      <p:sp>
        <p:nvSpPr>
          <p:cNvPr id="11" name="Isosceles Triangle 10"/>
          <p:cNvSpPr/>
          <p:nvPr/>
        </p:nvSpPr>
        <p:spPr>
          <a:xfrm rot="3379615">
            <a:off x="4678852" y="-1245502"/>
            <a:ext cx="2065126" cy="9380343"/>
          </a:xfrm>
          <a:prstGeom prst="triangle">
            <a:avLst>
              <a:gd name="adj" fmla="val 69263"/>
            </a:avLst>
          </a:prstGeom>
          <a:solidFill>
            <a:schemeClr val="bg1"/>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 name="Hell"/>
          <p:cNvSpPr/>
          <p:nvPr/>
        </p:nvSpPr>
        <p:spPr>
          <a:xfrm>
            <a:off x="3125504" y="5157078"/>
            <a:ext cx="1828800" cy="914400"/>
          </a:xfrm>
          <a:prstGeom prst="cloud">
            <a:avLst/>
          </a:prstGeom>
          <a:gradFill>
            <a:gsLst>
              <a:gs pos="0">
                <a:srgbClr val="FF1919"/>
              </a:gs>
              <a:gs pos="50000">
                <a:srgbClr val="FF0000"/>
              </a:gs>
              <a:gs pos="100000">
                <a:srgbClr val="FF0000"/>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000" b="1" dirty="0"/>
              <a:t>Hell</a:t>
            </a:r>
            <a:endParaRPr lang="en-US" sz="2400" b="1" dirty="0"/>
          </a:p>
        </p:txBody>
      </p:sp>
      <p:pic>
        <p:nvPicPr>
          <p:cNvPr id="9" name="Grav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5814" y="5967317"/>
            <a:ext cx="1920240" cy="960120"/>
          </a:xfrm>
          <a:prstGeom prst="rect">
            <a:avLst/>
          </a:prstGeom>
          <a:ln>
            <a:noFill/>
          </a:ln>
          <a:effectLst>
            <a:outerShdw blurRad="190500" algn="tl" rotWithShape="0">
              <a:srgbClr val="000000">
                <a:alpha val="70000"/>
              </a:srgbClr>
            </a:outerShdw>
          </a:effectLst>
        </p:spPr>
      </p:pic>
      <p:pic>
        <p:nvPicPr>
          <p:cNvPr id="8" name="God"/>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083" b="41750" l="9674" r="76236">
                        <a14:foregroundMark x1="46372" y1="31833" x2="45952" y2="37917"/>
                        <a14:foregroundMark x1="50683" y1="34833" x2="72871" y2="34583"/>
                        <a14:foregroundMark x1="37224" y1="29583" x2="37224" y2="29583"/>
                        <a14:foregroundMark x1="44795" y1="38250" x2="44795" y2="38250"/>
                        <a14:backgroundMark x1="35121" y1="33250" x2="35752" y2="35750"/>
                      </a14:backgroundRemoval>
                    </a14:imgEffect>
                  </a14:imgLayer>
                </a14:imgProps>
              </a:ext>
              <a:ext uri="{28A0092B-C50C-407E-A947-70E740481C1C}">
                <a14:useLocalDpi xmlns:a14="http://schemas.microsoft.com/office/drawing/2010/main" val="0"/>
              </a:ext>
            </a:extLst>
          </a:blip>
          <a:srcRect l="29811" t="4849" r="21061" b="57995"/>
          <a:stretch/>
        </p:blipFill>
        <p:spPr>
          <a:xfrm>
            <a:off x="-48962" y="4384839"/>
            <a:ext cx="2011680" cy="1919822"/>
          </a:xfrm>
          <a:prstGeom prst="rect">
            <a:avLst/>
          </a:prstGeom>
          <a:ln>
            <a:noFill/>
          </a:ln>
          <a:effectLst>
            <a:outerShdw blurRad="190500" algn="tl" rotWithShape="0">
              <a:srgbClr val="000000">
                <a:alpha val="70000"/>
              </a:srgbClr>
            </a:outerShdw>
          </a:effectLst>
        </p:spPr>
      </p:pic>
      <p:pic>
        <p:nvPicPr>
          <p:cNvPr id="10" name="Content Placeholder 3"/>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p:blipFill>
        <p:spPr>
          <a:xfrm>
            <a:off x="1041766" y="5575317"/>
            <a:ext cx="561989" cy="1283208"/>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1244" y="2918121"/>
            <a:ext cx="1280160" cy="1278235"/>
          </a:xfrm>
          <a:prstGeom prst="rect">
            <a:avLst/>
          </a:prstGeom>
          <a:ln>
            <a:noFill/>
          </a:ln>
          <a:effectLst>
            <a:outerShdw blurRad="190500" algn="tl" rotWithShape="0">
              <a:srgbClr val="000000">
                <a:alpha val="70000"/>
              </a:srgbClr>
            </a:outerShdw>
          </a:effectLst>
        </p:spPr>
      </p:pic>
      <p:pic>
        <p:nvPicPr>
          <p:cNvPr id="22" name="Picture 21"/>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5012757" y="1851025"/>
            <a:ext cx="1280160" cy="1290401"/>
          </a:xfrm>
          <a:prstGeom prst="rect">
            <a:avLst/>
          </a:prstGeom>
          <a:ln>
            <a:noFill/>
          </a:ln>
          <a:effectLst>
            <a:outerShdw blurRad="190500" algn="tl" rotWithShape="0">
              <a:srgbClr val="000000">
                <a:alpha val="70000"/>
              </a:srgbClr>
            </a:outerShdw>
          </a:effectLst>
        </p:spPr>
      </p:pic>
      <p:sp>
        <p:nvSpPr>
          <p:cNvPr id="24" name="With Christ"/>
          <p:cNvSpPr/>
          <p:nvPr/>
        </p:nvSpPr>
        <p:spPr>
          <a:xfrm>
            <a:off x="3646116" y="4601476"/>
            <a:ext cx="2103120" cy="32004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With Christ</a:t>
            </a:r>
          </a:p>
        </p:txBody>
      </p:sp>
      <p:sp>
        <p:nvSpPr>
          <p:cNvPr id="25" name="Resurrection"/>
          <p:cNvSpPr/>
          <p:nvPr/>
        </p:nvSpPr>
        <p:spPr>
          <a:xfrm>
            <a:off x="3339508" y="3933992"/>
            <a:ext cx="2011680" cy="822960"/>
          </a:xfrm>
          <a:prstGeom prst="horizontalScroll">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t>Resurrection</a:t>
            </a:r>
          </a:p>
        </p:txBody>
      </p:sp>
      <p:sp>
        <p:nvSpPr>
          <p:cNvPr id="18" name="First Resurrection"/>
          <p:cNvSpPr/>
          <p:nvPr/>
        </p:nvSpPr>
        <p:spPr>
          <a:xfrm>
            <a:off x="5346229" y="2960271"/>
            <a:ext cx="2011680" cy="822960"/>
          </a:xfrm>
          <a:prstGeom prst="horizontalScroll">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t>First Resurrection</a:t>
            </a:r>
          </a:p>
        </p:txBody>
      </p:sp>
      <p:sp>
        <p:nvSpPr>
          <p:cNvPr id="19" name="Millenial Reign"/>
          <p:cNvSpPr/>
          <p:nvPr/>
        </p:nvSpPr>
        <p:spPr>
          <a:xfrm>
            <a:off x="5652837" y="3685630"/>
            <a:ext cx="2103120" cy="320040"/>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a:t>Millennial Reign </a:t>
            </a:r>
          </a:p>
        </p:txBody>
      </p:sp>
    </p:spTree>
    <p:extLst>
      <p:ext uri="{BB962C8B-B14F-4D97-AF65-F5344CB8AC3E}">
        <p14:creationId xmlns:p14="http://schemas.microsoft.com/office/powerpoint/2010/main" val="882256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left)">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2" grpId="0" animBg="1"/>
      <p:bldP spid="18" grpId="0" animBg="1"/>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8000" b="-7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normAutofit/>
          </a:bodyPr>
          <a:lstStyle/>
          <a:p>
            <a:r>
              <a:rPr lang="en-US" dirty="0"/>
              <a:t>John 5:29 (KJV)</a:t>
            </a:r>
          </a:p>
        </p:txBody>
      </p:sp>
      <p:sp>
        <p:nvSpPr>
          <p:cNvPr id="7" name="Content Placeholder 6">
            <a:extLst>
              <a:ext uri="{FF2B5EF4-FFF2-40B4-BE49-F238E27FC236}">
                <a16:creationId xmlns:a16="http://schemas.microsoft.com/office/drawing/2014/main" id="{F9BD6052-A458-4C75-9C58-CC473587E6A6}"/>
              </a:ext>
            </a:extLst>
          </p:cNvPr>
          <p:cNvSpPr>
            <a:spLocks noGrp="1"/>
          </p:cNvSpPr>
          <p:nvPr>
            <p:ph idx="1"/>
          </p:nvPr>
        </p:nvSpPr>
        <p:spPr>
          <a:xfrm>
            <a:off x="838200" y="1370965"/>
            <a:ext cx="10515600" cy="1296035"/>
          </a:xfrm>
        </p:spPr>
        <p:txBody>
          <a:bodyPr>
            <a:noAutofit/>
          </a:bodyPr>
          <a:lstStyle/>
          <a:p>
            <a:pPr marL="0" indent="0" algn="just">
              <a:lnSpc>
                <a:spcPct val="100000"/>
              </a:lnSpc>
              <a:buNone/>
            </a:pPr>
            <a:r>
              <a:rPr lang="en-US" b="1" dirty="0"/>
              <a:t>29 </a:t>
            </a:r>
            <a:r>
              <a:rPr lang="en-US" dirty="0"/>
              <a:t>And shall come forth; they that have done </a:t>
            </a:r>
            <a:r>
              <a:rPr lang="en-US" b="1" i="1" u="sng" dirty="0">
                <a:ln>
                  <a:solidFill>
                    <a:sysClr val="windowText" lastClr="000000"/>
                  </a:solidFill>
                </a:ln>
              </a:rPr>
              <a:t>good</a:t>
            </a:r>
            <a:r>
              <a:rPr lang="en-US" dirty="0"/>
              <a:t>, unto the resurrection of </a:t>
            </a:r>
            <a:r>
              <a:rPr lang="en-US" b="1" i="1" u="sng" dirty="0">
                <a:ln>
                  <a:solidFill>
                    <a:sysClr val="windowText" lastClr="000000"/>
                  </a:solidFill>
                </a:ln>
              </a:rPr>
              <a:t>life</a:t>
            </a:r>
            <a:r>
              <a:rPr lang="en-US" dirty="0"/>
              <a:t>; and they that have done </a:t>
            </a:r>
            <a:r>
              <a:rPr lang="en-US" b="1" i="1" u="sng" dirty="0">
                <a:ln>
                  <a:solidFill>
                    <a:sysClr val="windowText" lastClr="000000"/>
                  </a:solidFill>
                </a:ln>
              </a:rPr>
              <a:t>evil</a:t>
            </a:r>
            <a:r>
              <a:rPr lang="en-US" dirty="0"/>
              <a:t>, unto the resurrection of </a:t>
            </a:r>
            <a:r>
              <a:rPr lang="en-US" b="1" i="1" u="sng" dirty="0">
                <a:ln>
                  <a:solidFill>
                    <a:sysClr val="windowText" lastClr="000000"/>
                  </a:solidFill>
                </a:ln>
              </a:rPr>
              <a:t>damnation</a:t>
            </a:r>
            <a:r>
              <a:rPr lang="en-US" dirty="0"/>
              <a:t>. </a:t>
            </a:r>
          </a:p>
        </p:txBody>
      </p:sp>
      <p:sp>
        <p:nvSpPr>
          <p:cNvPr id="4" name="Title 1"/>
          <p:cNvSpPr txBox="1">
            <a:spLocks/>
          </p:cNvSpPr>
          <p:nvPr/>
        </p:nvSpPr>
        <p:spPr>
          <a:xfrm>
            <a:off x="838200" y="2849880"/>
            <a:ext cx="105156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US" dirty="0"/>
              <a:t>Revelation 20:13 (KJV)</a:t>
            </a:r>
          </a:p>
        </p:txBody>
      </p:sp>
      <p:sp>
        <p:nvSpPr>
          <p:cNvPr id="5" name="Content Placeholder 6">
            <a:extLst>
              <a:ext uri="{FF2B5EF4-FFF2-40B4-BE49-F238E27FC236}">
                <a16:creationId xmlns:a16="http://schemas.microsoft.com/office/drawing/2014/main" id="{F9BD6052-A458-4C75-9C58-CC473587E6A6}"/>
              </a:ext>
            </a:extLst>
          </p:cNvPr>
          <p:cNvSpPr txBox="1">
            <a:spLocks/>
          </p:cNvSpPr>
          <p:nvPr/>
        </p:nvSpPr>
        <p:spPr>
          <a:xfrm>
            <a:off x="838200" y="3892296"/>
            <a:ext cx="10515600" cy="16916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b="1" dirty="0"/>
              <a:t>13 </a:t>
            </a:r>
            <a:r>
              <a:rPr lang="en-US" dirty="0"/>
              <a:t>And the sea gave up the dead which were in it; and </a:t>
            </a:r>
            <a:r>
              <a:rPr lang="en-US" b="1" i="1" u="sng" dirty="0">
                <a:ln>
                  <a:solidFill>
                    <a:schemeClr val="tx1"/>
                  </a:solidFill>
                </a:ln>
              </a:rPr>
              <a:t>death and hell</a:t>
            </a:r>
            <a:r>
              <a:rPr lang="en-US" dirty="0"/>
              <a:t> delivered up the dead which were in them: and they were judged every man according to their works. </a:t>
            </a:r>
            <a:endParaRPr lang="en-US" sz="2600" dirty="0"/>
          </a:p>
        </p:txBody>
      </p:sp>
      <p:sp>
        <p:nvSpPr>
          <p:cNvPr id="9" name="First Resurrection"/>
          <p:cNvSpPr/>
          <p:nvPr/>
        </p:nvSpPr>
        <p:spPr>
          <a:xfrm>
            <a:off x="5943636" y="365125"/>
            <a:ext cx="4736555" cy="822960"/>
          </a:xfrm>
          <a:prstGeom prst="horizontalScroll">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200" b="1" dirty="0">
                <a:ln>
                  <a:solidFill>
                    <a:schemeClr val="bg1"/>
                  </a:solidFill>
                </a:ln>
                <a:latin typeface="+mj-lt"/>
              </a:rPr>
              <a:t>Second Resurrection</a:t>
            </a:r>
          </a:p>
        </p:txBody>
      </p:sp>
    </p:spTree>
    <p:extLst>
      <p:ext uri="{BB962C8B-B14F-4D97-AF65-F5344CB8AC3E}">
        <p14:creationId xmlns:p14="http://schemas.microsoft.com/office/powerpoint/2010/main" val="26950961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8000" b="-7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normAutofit/>
          </a:bodyPr>
          <a:lstStyle/>
          <a:p>
            <a:r>
              <a:rPr lang="en-US" dirty="0"/>
              <a:t>Psalms 96:13 (KJV)</a:t>
            </a:r>
          </a:p>
        </p:txBody>
      </p:sp>
      <p:sp>
        <p:nvSpPr>
          <p:cNvPr id="7" name="Content Placeholder 6">
            <a:extLst>
              <a:ext uri="{FF2B5EF4-FFF2-40B4-BE49-F238E27FC236}">
                <a16:creationId xmlns:a16="http://schemas.microsoft.com/office/drawing/2014/main" id="{F9BD6052-A458-4C75-9C58-CC473587E6A6}"/>
              </a:ext>
            </a:extLst>
          </p:cNvPr>
          <p:cNvSpPr>
            <a:spLocks noGrp="1"/>
          </p:cNvSpPr>
          <p:nvPr>
            <p:ph idx="1"/>
          </p:nvPr>
        </p:nvSpPr>
        <p:spPr>
          <a:xfrm>
            <a:off x="838200" y="1297813"/>
            <a:ext cx="10515600" cy="1430147"/>
          </a:xfrm>
        </p:spPr>
        <p:txBody>
          <a:bodyPr>
            <a:noAutofit/>
          </a:bodyPr>
          <a:lstStyle/>
          <a:p>
            <a:pPr marL="0" indent="0" algn="just">
              <a:lnSpc>
                <a:spcPct val="100000"/>
              </a:lnSpc>
              <a:buNone/>
            </a:pPr>
            <a:r>
              <a:rPr lang="en-US" b="1" dirty="0"/>
              <a:t>13 </a:t>
            </a:r>
            <a:r>
              <a:rPr lang="en-US" dirty="0"/>
              <a:t>Before the LORD: for he cometh, for he cometh </a:t>
            </a:r>
            <a:r>
              <a:rPr lang="en-US" b="1" i="1" u="sng" dirty="0">
                <a:ln>
                  <a:solidFill>
                    <a:schemeClr val="tx1"/>
                  </a:solidFill>
                </a:ln>
              </a:rPr>
              <a:t>to judge</a:t>
            </a:r>
            <a:r>
              <a:rPr lang="en-US" dirty="0"/>
              <a:t> the earth: he shall judge the world </a:t>
            </a:r>
            <a:r>
              <a:rPr lang="en-US" b="1" i="1" u="sng" dirty="0">
                <a:ln>
                  <a:solidFill>
                    <a:schemeClr val="tx1"/>
                  </a:solidFill>
                </a:ln>
              </a:rPr>
              <a:t>with</a:t>
            </a:r>
            <a:r>
              <a:rPr lang="en-US" dirty="0"/>
              <a:t> righteousness, and the people </a:t>
            </a:r>
            <a:r>
              <a:rPr lang="en-US" b="1" i="1" u="sng" dirty="0">
                <a:ln>
                  <a:solidFill>
                    <a:schemeClr val="tx1"/>
                  </a:solidFill>
                </a:ln>
              </a:rPr>
              <a:t>with</a:t>
            </a:r>
            <a:r>
              <a:rPr lang="en-US" dirty="0"/>
              <a:t> his truth. </a:t>
            </a:r>
          </a:p>
        </p:txBody>
      </p:sp>
      <p:sp>
        <p:nvSpPr>
          <p:cNvPr id="4" name="Title 1"/>
          <p:cNvSpPr txBox="1">
            <a:spLocks/>
          </p:cNvSpPr>
          <p:nvPr/>
        </p:nvSpPr>
        <p:spPr>
          <a:xfrm>
            <a:off x="838200" y="2727960"/>
            <a:ext cx="105156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US" dirty="0"/>
              <a:t>John 5:22 (KJV)</a:t>
            </a:r>
          </a:p>
        </p:txBody>
      </p:sp>
      <p:sp>
        <p:nvSpPr>
          <p:cNvPr id="5" name="Content Placeholder 6">
            <a:extLst>
              <a:ext uri="{FF2B5EF4-FFF2-40B4-BE49-F238E27FC236}">
                <a16:creationId xmlns:a16="http://schemas.microsoft.com/office/drawing/2014/main" id="{F9BD6052-A458-4C75-9C58-CC473587E6A6}"/>
              </a:ext>
            </a:extLst>
          </p:cNvPr>
          <p:cNvSpPr txBox="1">
            <a:spLocks/>
          </p:cNvSpPr>
          <p:nvPr/>
        </p:nvSpPr>
        <p:spPr>
          <a:xfrm>
            <a:off x="838200" y="3685032"/>
            <a:ext cx="10515600" cy="1143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b="1" dirty="0"/>
              <a:t>22 </a:t>
            </a:r>
            <a:r>
              <a:rPr lang="en-US" dirty="0"/>
              <a:t>For the Father judgeth no man, but hath committed </a:t>
            </a:r>
            <a:r>
              <a:rPr lang="en-US" b="1" i="1" u="sng" dirty="0">
                <a:ln>
                  <a:solidFill>
                    <a:schemeClr val="tx1"/>
                  </a:solidFill>
                </a:ln>
              </a:rPr>
              <a:t>all</a:t>
            </a:r>
            <a:r>
              <a:rPr lang="en-US" dirty="0"/>
              <a:t> judgment unto the Son: </a:t>
            </a:r>
            <a:endParaRPr lang="en-US" sz="2600" dirty="0"/>
          </a:p>
        </p:txBody>
      </p:sp>
      <p:sp>
        <p:nvSpPr>
          <p:cNvPr id="9" name="First Resurrection"/>
          <p:cNvSpPr/>
          <p:nvPr/>
        </p:nvSpPr>
        <p:spPr>
          <a:xfrm>
            <a:off x="6617245" y="365125"/>
            <a:ext cx="4736555" cy="822960"/>
          </a:xfrm>
          <a:prstGeom prst="horizontalScroll">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200" b="1" dirty="0">
                <a:ln>
                  <a:solidFill>
                    <a:schemeClr val="bg1"/>
                  </a:solidFill>
                </a:ln>
                <a:latin typeface="+mj-lt"/>
              </a:rPr>
              <a:t>Christ is the Judge</a:t>
            </a:r>
          </a:p>
        </p:txBody>
      </p:sp>
      <p:sp>
        <p:nvSpPr>
          <p:cNvPr id="8" name="Title 1"/>
          <p:cNvSpPr txBox="1">
            <a:spLocks/>
          </p:cNvSpPr>
          <p:nvPr/>
        </p:nvSpPr>
        <p:spPr>
          <a:xfrm>
            <a:off x="838200" y="4681728"/>
            <a:ext cx="105156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US" dirty="0"/>
              <a:t>2 Timothy 4:1 (KJV)</a:t>
            </a:r>
          </a:p>
        </p:txBody>
      </p:sp>
      <p:sp>
        <p:nvSpPr>
          <p:cNvPr id="10" name="Content Placeholder 6">
            <a:extLst>
              <a:ext uri="{FF2B5EF4-FFF2-40B4-BE49-F238E27FC236}">
                <a16:creationId xmlns:a16="http://schemas.microsoft.com/office/drawing/2014/main" id="{F9BD6052-A458-4C75-9C58-CC473587E6A6}"/>
              </a:ext>
            </a:extLst>
          </p:cNvPr>
          <p:cNvSpPr txBox="1">
            <a:spLocks/>
          </p:cNvSpPr>
          <p:nvPr/>
        </p:nvSpPr>
        <p:spPr>
          <a:xfrm>
            <a:off x="838200" y="5638800"/>
            <a:ext cx="10695432" cy="13228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b="1" dirty="0"/>
              <a:t>1 </a:t>
            </a:r>
            <a:r>
              <a:rPr lang="en-US" dirty="0"/>
              <a:t>I charge thee therefore before God, and the Lord Jesus Christ, who </a:t>
            </a:r>
            <a:r>
              <a:rPr lang="en-US" b="1" i="1" u="sng" dirty="0">
                <a:ln>
                  <a:solidFill>
                    <a:schemeClr val="tx1"/>
                  </a:solidFill>
                </a:ln>
              </a:rPr>
              <a:t>shall</a:t>
            </a:r>
            <a:r>
              <a:rPr lang="en-US" dirty="0"/>
              <a:t> judge the quick and the dead at his appearing and his kingdom; </a:t>
            </a:r>
            <a:endParaRPr lang="en-US" sz="2600" dirty="0"/>
          </a:p>
        </p:txBody>
      </p:sp>
    </p:spTree>
    <p:extLst>
      <p:ext uri="{BB962C8B-B14F-4D97-AF65-F5344CB8AC3E}">
        <p14:creationId xmlns:p14="http://schemas.microsoft.com/office/powerpoint/2010/main" val="15584103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8"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8000" b="-7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normAutofit/>
          </a:bodyPr>
          <a:lstStyle/>
          <a:p>
            <a:r>
              <a:rPr lang="en-US" dirty="0"/>
              <a:t>John 12:48 (KJV)</a:t>
            </a:r>
          </a:p>
        </p:txBody>
      </p:sp>
      <p:sp>
        <p:nvSpPr>
          <p:cNvPr id="7" name="Content Placeholder 6">
            <a:extLst>
              <a:ext uri="{FF2B5EF4-FFF2-40B4-BE49-F238E27FC236}">
                <a16:creationId xmlns:a16="http://schemas.microsoft.com/office/drawing/2014/main" id="{F9BD6052-A458-4C75-9C58-CC473587E6A6}"/>
              </a:ext>
            </a:extLst>
          </p:cNvPr>
          <p:cNvSpPr>
            <a:spLocks noGrp="1"/>
          </p:cNvSpPr>
          <p:nvPr>
            <p:ph idx="1"/>
          </p:nvPr>
        </p:nvSpPr>
        <p:spPr>
          <a:xfrm>
            <a:off x="838200" y="1370965"/>
            <a:ext cx="10515600" cy="1296035"/>
          </a:xfrm>
        </p:spPr>
        <p:txBody>
          <a:bodyPr>
            <a:noAutofit/>
          </a:bodyPr>
          <a:lstStyle/>
          <a:p>
            <a:pPr marL="0" indent="0" algn="just">
              <a:lnSpc>
                <a:spcPct val="100000"/>
              </a:lnSpc>
              <a:buNone/>
            </a:pPr>
            <a:r>
              <a:rPr lang="en-US" b="1" dirty="0"/>
              <a:t>48 </a:t>
            </a:r>
            <a:r>
              <a:rPr lang="en-US" dirty="0"/>
              <a:t>He that </a:t>
            </a:r>
            <a:r>
              <a:rPr lang="en-US" dirty="0" err="1"/>
              <a:t>rejecteth</a:t>
            </a:r>
            <a:r>
              <a:rPr lang="en-US" dirty="0"/>
              <a:t> me, and receiveth not my words, hath one that judgeth him: </a:t>
            </a:r>
            <a:r>
              <a:rPr lang="en-US" b="1" i="1" u="sng" dirty="0">
                <a:ln>
                  <a:solidFill>
                    <a:schemeClr val="tx1"/>
                  </a:solidFill>
                </a:ln>
              </a:rPr>
              <a:t>the word</a:t>
            </a:r>
            <a:r>
              <a:rPr lang="en-US" dirty="0"/>
              <a:t> that I have spoken, the same shall judge him in the last day. </a:t>
            </a:r>
          </a:p>
        </p:txBody>
      </p:sp>
      <p:sp>
        <p:nvSpPr>
          <p:cNvPr id="4" name="Title 1"/>
          <p:cNvSpPr txBox="1">
            <a:spLocks/>
          </p:cNvSpPr>
          <p:nvPr/>
        </p:nvSpPr>
        <p:spPr>
          <a:xfrm>
            <a:off x="838200" y="2849880"/>
            <a:ext cx="105156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US" dirty="0"/>
              <a:t>Revelation 20:12 (KJV)</a:t>
            </a:r>
          </a:p>
        </p:txBody>
      </p:sp>
      <p:sp>
        <p:nvSpPr>
          <p:cNvPr id="5" name="Content Placeholder 6">
            <a:extLst>
              <a:ext uri="{FF2B5EF4-FFF2-40B4-BE49-F238E27FC236}">
                <a16:creationId xmlns:a16="http://schemas.microsoft.com/office/drawing/2014/main" id="{F9BD6052-A458-4C75-9C58-CC473587E6A6}"/>
              </a:ext>
            </a:extLst>
          </p:cNvPr>
          <p:cNvSpPr txBox="1">
            <a:spLocks/>
          </p:cNvSpPr>
          <p:nvPr/>
        </p:nvSpPr>
        <p:spPr>
          <a:xfrm>
            <a:off x="838200" y="3892296"/>
            <a:ext cx="10515600" cy="20817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b="1" dirty="0"/>
              <a:t>12 </a:t>
            </a:r>
            <a:r>
              <a:rPr lang="en-US" dirty="0"/>
              <a:t>And I saw the dead, small and great, stand before God; and the </a:t>
            </a:r>
            <a:r>
              <a:rPr lang="en-US" b="1" i="1" u="sng" dirty="0">
                <a:ln>
                  <a:solidFill>
                    <a:schemeClr val="tx1"/>
                  </a:solidFill>
                </a:ln>
              </a:rPr>
              <a:t>books</a:t>
            </a:r>
            <a:r>
              <a:rPr lang="en-US" dirty="0"/>
              <a:t> were opened: and another book was opened, which is </a:t>
            </a:r>
            <a:r>
              <a:rPr lang="en-US" i="1" dirty="0"/>
              <a:t>the book </a:t>
            </a:r>
            <a:r>
              <a:rPr lang="en-US" dirty="0"/>
              <a:t>of life: and the dead were </a:t>
            </a:r>
            <a:r>
              <a:rPr lang="en-US" b="1" i="1" u="sng" dirty="0">
                <a:ln>
                  <a:solidFill>
                    <a:schemeClr val="tx1"/>
                  </a:solidFill>
                </a:ln>
              </a:rPr>
              <a:t>judged</a:t>
            </a:r>
            <a:r>
              <a:rPr lang="en-US" dirty="0"/>
              <a:t> out of those things which were written </a:t>
            </a:r>
            <a:r>
              <a:rPr lang="en-US" b="1" i="1" u="sng" dirty="0">
                <a:ln>
                  <a:solidFill>
                    <a:schemeClr val="tx1"/>
                  </a:solidFill>
                </a:ln>
              </a:rPr>
              <a:t>in the books</a:t>
            </a:r>
            <a:r>
              <a:rPr lang="en-US" dirty="0"/>
              <a:t>, according to their works. </a:t>
            </a:r>
            <a:endParaRPr lang="en-US" sz="2600" dirty="0"/>
          </a:p>
        </p:txBody>
      </p:sp>
      <p:sp>
        <p:nvSpPr>
          <p:cNvPr id="9" name="First Resurrection"/>
          <p:cNvSpPr/>
          <p:nvPr/>
        </p:nvSpPr>
        <p:spPr>
          <a:xfrm>
            <a:off x="6617245" y="365125"/>
            <a:ext cx="4736555" cy="822960"/>
          </a:xfrm>
          <a:prstGeom prst="horizontalScroll">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200" b="1" dirty="0">
                <a:ln>
                  <a:solidFill>
                    <a:schemeClr val="bg1"/>
                  </a:solidFill>
                </a:ln>
                <a:latin typeface="+mj-lt"/>
              </a:rPr>
              <a:t>Judged by the Word</a:t>
            </a:r>
          </a:p>
        </p:txBody>
      </p:sp>
    </p:spTree>
    <p:extLst>
      <p:ext uri="{BB962C8B-B14F-4D97-AF65-F5344CB8AC3E}">
        <p14:creationId xmlns:p14="http://schemas.microsoft.com/office/powerpoint/2010/main" val="14930906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8000" b="-7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605516" cy="1005840"/>
          </a:xfrm>
        </p:spPr>
        <p:txBody>
          <a:bodyPr>
            <a:normAutofit/>
          </a:bodyPr>
          <a:lstStyle/>
          <a:p>
            <a:r>
              <a:rPr lang="en-US" dirty="0"/>
              <a:t>Matthew 16:27 (KJV)</a:t>
            </a:r>
          </a:p>
        </p:txBody>
      </p:sp>
      <p:sp>
        <p:nvSpPr>
          <p:cNvPr id="7" name="Content Placeholder 6">
            <a:extLst>
              <a:ext uri="{FF2B5EF4-FFF2-40B4-BE49-F238E27FC236}">
                <a16:creationId xmlns:a16="http://schemas.microsoft.com/office/drawing/2014/main" id="{F9BD6052-A458-4C75-9C58-CC473587E6A6}"/>
              </a:ext>
            </a:extLst>
          </p:cNvPr>
          <p:cNvSpPr>
            <a:spLocks noGrp="1"/>
          </p:cNvSpPr>
          <p:nvPr>
            <p:ph idx="1"/>
          </p:nvPr>
        </p:nvSpPr>
        <p:spPr>
          <a:xfrm>
            <a:off x="748284" y="1310005"/>
            <a:ext cx="10695432" cy="985139"/>
          </a:xfrm>
        </p:spPr>
        <p:txBody>
          <a:bodyPr>
            <a:noAutofit/>
          </a:bodyPr>
          <a:lstStyle/>
          <a:p>
            <a:pPr marL="0" indent="0" algn="just">
              <a:lnSpc>
                <a:spcPct val="100000"/>
              </a:lnSpc>
              <a:buNone/>
            </a:pPr>
            <a:r>
              <a:rPr lang="en-US" dirty="0"/>
              <a:t>For the Son of man shall come in the glory of his Father with his angels; and then he shall </a:t>
            </a:r>
            <a:r>
              <a:rPr lang="en-US" b="1" i="1" u="sng" dirty="0">
                <a:ln>
                  <a:solidFill>
                    <a:schemeClr val="tx1"/>
                  </a:solidFill>
                </a:ln>
              </a:rPr>
              <a:t>reward</a:t>
            </a:r>
            <a:r>
              <a:rPr lang="en-US" dirty="0"/>
              <a:t> every man </a:t>
            </a:r>
            <a:r>
              <a:rPr lang="en-US" b="1" i="1" u="sng" dirty="0">
                <a:ln>
                  <a:solidFill>
                    <a:schemeClr val="tx1"/>
                  </a:solidFill>
                </a:ln>
              </a:rPr>
              <a:t>according to his works</a:t>
            </a:r>
            <a:r>
              <a:rPr lang="en-US" dirty="0"/>
              <a:t>. </a:t>
            </a:r>
          </a:p>
        </p:txBody>
      </p:sp>
      <p:sp>
        <p:nvSpPr>
          <p:cNvPr id="4" name="Title 1"/>
          <p:cNvSpPr txBox="1">
            <a:spLocks/>
          </p:cNvSpPr>
          <p:nvPr/>
        </p:nvSpPr>
        <p:spPr>
          <a:xfrm>
            <a:off x="748284" y="2422525"/>
            <a:ext cx="10605516"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US" dirty="0"/>
              <a:t>Revelation 22:12 (KJV)</a:t>
            </a:r>
          </a:p>
        </p:txBody>
      </p:sp>
      <p:sp>
        <p:nvSpPr>
          <p:cNvPr id="5" name="Content Placeholder 6">
            <a:extLst>
              <a:ext uri="{FF2B5EF4-FFF2-40B4-BE49-F238E27FC236}">
                <a16:creationId xmlns:a16="http://schemas.microsoft.com/office/drawing/2014/main" id="{F9BD6052-A458-4C75-9C58-CC473587E6A6}"/>
              </a:ext>
            </a:extLst>
          </p:cNvPr>
          <p:cNvSpPr txBox="1">
            <a:spLocks/>
          </p:cNvSpPr>
          <p:nvPr/>
        </p:nvSpPr>
        <p:spPr>
          <a:xfrm>
            <a:off x="748284" y="3403981"/>
            <a:ext cx="10695432" cy="10332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dirty="0"/>
              <a:t>And, behold, I come quickly; and my reward is with me, to give every man </a:t>
            </a:r>
            <a:r>
              <a:rPr lang="en-US" b="1" i="1" dirty="0">
                <a:ln>
                  <a:solidFill>
                    <a:schemeClr val="tx1"/>
                  </a:solidFill>
                </a:ln>
              </a:rPr>
              <a:t>according as his work shall be</a:t>
            </a:r>
            <a:r>
              <a:rPr lang="en-US" dirty="0"/>
              <a:t>. </a:t>
            </a:r>
            <a:endParaRPr lang="en-US" sz="2600" dirty="0"/>
          </a:p>
        </p:txBody>
      </p:sp>
      <p:sp>
        <p:nvSpPr>
          <p:cNvPr id="8" name="First Resurrection"/>
          <p:cNvSpPr/>
          <p:nvPr/>
        </p:nvSpPr>
        <p:spPr>
          <a:xfrm>
            <a:off x="6617245" y="365125"/>
            <a:ext cx="4736555" cy="822960"/>
          </a:xfrm>
          <a:prstGeom prst="horizontalScroll">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200" b="1" dirty="0">
                <a:ln>
                  <a:solidFill>
                    <a:schemeClr val="bg1"/>
                  </a:solidFill>
                </a:ln>
                <a:latin typeface="+mj-lt"/>
              </a:rPr>
              <a:t>Judged by Our Works</a:t>
            </a:r>
          </a:p>
        </p:txBody>
      </p:sp>
      <p:sp>
        <p:nvSpPr>
          <p:cNvPr id="10" name="Title 1"/>
          <p:cNvSpPr txBox="1">
            <a:spLocks/>
          </p:cNvSpPr>
          <p:nvPr/>
        </p:nvSpPr>
        <p:spPr>
          <a:xfrm>
            <a:off x="838200" y="4437253"/>
            <a:ext cx="105156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2 Corinthians 5:10 (KJV) </a:t>
            </a:r>
          </a:p>
        </p:txBody>
      </p:sp>
      <p:sp>
        <p:nvSpPr>
          <p:cNvPr id="11" name="Content Placeholder 6">
            <a:extLst>
              <a:ext uri="{FF2B5EF4-FFF2-40B4-BE49-F238E27FC236}">
                <a16:creationId xmlns:a16="http://schemas.microsoft.com/office/drawing/2014/main" id="{F9BD6052-A458-4C75-9C58-CC473587E6A6}"/>
              </a:ext>
            </a:extLst>
          </p:cNvPr>
          <p:cNvSpPr txBox="1">
            <a:spLocks/>
          </p:cNvSpPr>
          <p:nvPr/>
        </p:nvSpPr>
        <p:spPr>
          <a:xfrm>
            <a:off x="838200" y="5418708"/>
            <a:ext cx="10515600" cy="13478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b="1" dirty="0"/>
              <a:t>5:10 </a:t>
            </a:r>
            <a:r>
              <a:rPr lang="en-US" dirty="0"/>
              <a:t>For we must </a:t>
            </a:r>
            <a:r>
              <a:rPr lang="en-US" b="1" i="1" u="sng" dirty="0">
                <a:ln>
                  <a:solidFill>
                    <a:schemeClr val="tx1"/>
                  </a:solidFill>
                </a:ln>
              </a:rPr>
              <a:t>all</a:t>
            </a:r>
            <a:r>
              <a:rPr lang="en-US" dirty="0"/>
              <a:t> appear </a:t>
            </a:r>
            <a:r>
              <a:rPr lang="en-US" b="1" i="1" dirty="0">
                <a:ln>
                  <a:solidFill>
                    <a:schemeClr val="tx1"/>
                  </a:solidFill>
                </a:ln>
              </a:rPr>
              <a:t>before the judgment seat of Christ</a:t>
            </a:r>
            <a:r>
              <a:rPr lang="en-US" dirty="0"/>
              <a:t>; that </a:t>
            </a:r>
            <a:r>
              <a:rPr lang="en-US" b="1" i="1" u="sng" dirty="0">
                <a:ln>
                  <a:solidFill>
                    <a:schemeClr val="tx1"/>
                  </a:solidFill>
                </a:ln>
              </a:rPr>
              <a:t>every one</a:t>
            </a:r>
            <a:r>
              <a:rPr lang="en-US" dirty="0">
                <a:ln>
                  <a:solidFill>
                    <a:schemeClr val="tx1"/>
                  </a:solidFill>
                </a:ln>
              </a:rPr>
              <a:t> </a:t>
            </a:r>
            <a:r>
              <a:rPr lang="en-US" dirty="0"/>
              <a:t>may receive the things done in his body, </a:t>
            </a:r>
            <a:r>
              <a:rPr lang="en-US" b="1" i="1" u="sng" dirty="0">
                <a:ln>
                  <a:solidFill>
                    <a:schemeClr val="tx1"/>
                  </a:solidFill>
                </a:ln>
              </a:rPr>
              <a:t>according</a:t>
            </a:r>
            <a:r>
              <a:rPr lang="en-US" dirty="0"/>
              <a:t> to that he hath done, whether it be good </a:t>
            </a:r>
            <a:r>
              <a:rPr lang="en-US" b="1" i="1" u="sng" dirty="0">
                <a:ln>
                  <a:solidFill>
                    <a:schemeClr val="tx1"/>
                  </a:solidFill>
                </a:ln>
              </a:rPr>
              <a:t>or</a:t>
            </a:r>
            <a:r>
              <a:rPr lang="en-US" dirty="0"/>
              <a:t> bad. </a:t>
            </a:r>
          </a:p>
        </p:txBody>
      </p:sp>
    </p:spTree>
    <p:extLst>
      <p:ext uri="{BB962C8B-B14F-4D97-AF65-F5344CB8AC3E}">
        <p14:creationId xmlns:p14="http://schemas.microsoft.com/office/powerpoint/2010/main" val="8241133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8000" b="-77000"/>
          </a:stretch>
        </a:blipFill>
        <a:effectLst/>
      </p:bgPr>
    </p:bg>
    <p:spTree>
      <p:nvGrpSpPr>
        <p:cNvPr id="1" name=""/>
        <p:cNvGrpSpPr/>
        <p:nvPr/>
      </p:nvGrpSpPr>
      <p:grpSpPr>
        <a:xfrm>
          <a:off x="0" y="0"/>
          <a:ext cx="0" cy="0"/>
          <a:chOff x="0" y="0"/>
          <a:chExt cx="0" cy="0"/>
        </a:xfrm>
      </p:grpSpPr>
      <p:sp>
        <p:nvSpPr>
          <p:cNvPr id="15" name="Arrow: Curved Down 14">
            <a:extLst>
              <a:ext uri="{FF2B5EF4-FFF2-40B4-BE49-F238E27FC236}">
                <a16:creationId xmlns:a16="http://schemas.microsoft.com/office/drawing/2014/main" id="{8DDD0DD2-4F35-4A89-A3D9-BEC49AB6903F}"/>
              </a:ext>
            </a:extLst>
          </p:cNvPr>
          <p:cNvSpPr/>
          <p:nvPr/>
        </p:nvSpPr>
        <p:spPr>
          <a:xfrm rot="20364296">
            <a:off x="727956" y="1127401"/>
            <a:ext cx="4795095" cy="1385476"/>
          </a:xfrm>
          <a:prstGeom prst="curvedDownArrow">
            <a:avLst>
              <a:gd name="adj1" fmla="val 31868"/>
              <a:gd name="adj2" fmla="val 66977"/>
              <a:gd name="adj3" fmla="val 48513"/>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
        <p:nvSpPr>
          <p:cNvPr id="32" name="Arrow: Curved Down 31">
            <a:extLst>
              <a:ext uri="{FF2B5EF4-FFF2-40B4-BE49-F238E27FC236}">
                <a16:creationId xmlns:a16="http://schemas.microsoft.com/office/drawing/2014/main" id="{28B75E8D-D0E4-4E72-9697-67E0058C409E}"/>
              </a:ext>
            </a:extLst>
          </p:cNvPr>
          <p:cNvSpPr/>
          <p:nvPr/>
        </p:nvSpPr>
        <p:spPr>
          <a:xfrm rot="19492546">
            <a:off x="1487549" y="2014469"/>
            <a:ext cx="3955161" cy="1273904"/>
          </a:xfrm>
          <a:prstGeom prst="curvedDownArrow">
            <a:avLst>
              <a:gd name="adj1" fmla="val 31868"/>
              <a:gd name="adj2" fmla="val 66977"/>
              <a:gd name="adj3" fmla="val 48513"/>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tx1"/>
              </a:solidFill>
            </a:endParaRPr>
          </a:p>
        </p:txBody>
      </p:sp>
      <p:sp>
        <p:nvSpPr>
          <p:cNvPr id="7" name="Cloud 6"/>
          <p:cNvSpPr/>
          <p:nvPr/>
        </p:nvSpPr>
        <p:spPr>
          <a:xfrm>
            <a:off x="858633" y="3630698"/>
            <a:ext cx="1828800" cy="914400"/>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t>Prison</a:t>
            </a:r>
            <a:endParaRPr lang="en-US" sz="2400" b="1" dirty="0"/>
          </a:p>
        </p:txBody>
      </p:sp>
      <p:sp>
        <p:nvSpPr>
          <p:cNvPr id="4" name="Cloud 3"/>
          <p:cNvSpPr/>
          <p:nvPr/>
        </p:nvSpPr>
        <p:spPr>
          <a:xfrm>
            <a:off x="14513" y="2964584"/>
            <a:ext cx="1828800" cy="914400"/>
          </a:xfrm>
          <a:prstGeom prst="cloud">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900" b="1" dirty="0"/>
              <a:t>Paradise</a:t>
            </a:r>
          </a:p>
        </p:txBody>
      </p:sp>
      <p:sp>
        <p:nvSpPr>
          <p:cNvPr id="11" name="Isosceles Triangle 10"/>
          <p:cNvSpPr/>
          <p:nvPr/>
        </p:nvSpPr>
        <p:spPr>
          <a:xfrm rot="3379615">
            <a:off x="4678852" y="-1245502"/>
            <a:ext cx="2065126" cy="9380343"/>
          </a:xfrm>
          <a:prstGeom prst="triangle">
            <a:avLst>
              <a:gd name="adj" fmla="val 69263"/>
            </a:avLst>
          </a:prstGeom>
          <a:solidFill>
            <a:schemeClr val="bg1"/>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4" name="Arrow: Curved Up 33">
            <a:extLst>
              <a:ext uri="{FF2B5EF4-FFF2-40B4-BE49-F238E27FC236}">
                <a16:creationId xmlns:a16="http://schemas.microsoft.com/office/drawing/2014/main" id="{B68A7DF6-1A44-400F-AAE4-91B919427E33}"/>
              </a:ext>
            </a:extLst>
          </p:cNvPr>
          <p:cNvSpPr/>
          <p:nvPr/>
        </p:nvSpPr>
        <p:spPr>
          <a:xfrm rot="19631261">
            <a:off x="4024854" y="3893893"/>
            <a:ext cx="5140246" cy="1239253"/>
          </a:xfrm>
          <a:prstGeom prst="curvedUpArrow">
            <a:avLst>
              <a:gd name="adj1" fmla="val 29013"/>
              <a:gd name="adj2" fmla="val 57876"/>
              <a:gd name="adj3" fmla="val 25000"/>
            </a:avLst>
          </a:prstGeom>
          <a:gradFill>
            <a:gsLst>
              <a:gs pos="0">
                <a:srgbClr val="FF1919"/>
              </a:gs>
              <a:gs pos="50000">
                <a:srgbClr val="FF1111"/>
              </a:gs>
              <a:gs pos="100000">
                <a:srgbClr val="FF1919"/>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
        <p:nvSpPr>
          <p:cNvPr id="6" name="Cloud 5"/>
          <p:cNvSpPr/>
          <p:nvPr/>
        </p:nvSpPr>
        <p:spPr>
          <a:xfrm>
            <a:off x="3125504" y="5157078"/>
            <a:ext cx="1828800" cy="914400"/>
          </a:xfrm>
          <a:prstGeom prst="cloud">
            <a:avLst/>
          </a:prstGeom>
          <a:gradFill>
            <a:gsLst>
              <a:gs pos="0">
                <a:srgbClr val="FF1919"/>
              </a:gs>
              <a:gs pos="50000">
                <a:srgbClr val="FF0000"/>
              </a:gs>
              <a:gs pos="100000">
                <a:srgbClr val="FF0000"/>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000" b="1" dirty="0"/>
              <a:t>Hell</a:t>
            </a:r>
            <a:endParaRPr lang="en-US" sz="2400" b="1" dirty="0"/>
          </a:p>
        </p:txBody>
      </p:sp>
      <p:pic>
        <p:nvPicPr>
          <p:cNvPr id="9" name="Grav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5814" y="5967317"/>
            <a:ext cx="1920240" cy="960120"/>
          </a:xfrm>
          <a:prstGeom prst="rect">
            <a:avLst/>
          </a:prstGeom>
          <a:ln>
            <a:noFill/>
          </a:ln>
          <a:effectLst>
            <a:outerShdw blurRad="190500" algn="tl" rotWithShape="0">
              <a:srgbClr val="000000">
                <a:alpha val="70000"/>
              </a:srgbClr>
            </a:outerShdw>
          </a:effectLst>
        </p:spPr>
      </p:pic>
      <p:pic>
        <p:nvPicPr>
          <p:cNvPr id="8" name="God"/>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083" b="41750" l="9674" r="76236">
                        <a14:foregroundMark x1="46372" y1="31833" x2="45952" y2="37917"/>
                        <a14:foregroundMark x1="50683" y1="34833" x2="72871" y2="34583"/>
                        <a14:foregroundMark x1="37224" y1="29583" x2="37224" y2="29583"/>
                        <a14:foregroundMark x1="44795" y1="38250" x2="44795" y2="38250"/>
                        <a14:backgroundMark x1="35121" y1="33250" x2="35752" y2="35750"/>
                      </a14:backgroundRemoval>
                    </a14:imgEffect>
                  </a14:imgLayer>
                </a14:imgProps>
              </a:ext>
              <a:ext uri="{28A0092B-C50C-407E-A947-70E740481C1C}">
                <a14:useLocalDpi xmlns:a14="http://schemas.microsoft.com/office/drawing/2010/main" val="0"/>
              </a:ext>
            </a:extLst>
          </a:blip>
          <a:srcRect l="29811" t="4849" r="21061" b="57995"/>
          <a:stretch/>
        </p:blipFill>
        <p:spPr>
          <a:xfrm>
            <a:off x="-48962" y="4384839"/>
            <a:ext cx="2011680" cy="1919822"/>
          </a:xfrm>
          <a:prstGeom prst="rect">
            <a:avLst/>
          </a:prstGeom>
          <a:ln>
            <a:noFill/>
          </a:ln>
          <a:effectLst>
            <a:outerShdw blurRad="190500" algn="tl" rotWithShape="0">
              <a:srgbClr val="000000">
                <a:alpha val="70000"/>
              </a:srgbClr>
            </a:outerShdw>
          </a:effectLst>
        </p:spPr>
      </p:pic>
      <p:pic>
        <p:nvPicPr>
          <p:cNvPr id="10" name="Content Placeholder 3"/>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p:blipFill>
        <p:spPr>
          <a:xfrm>
            <a:off x="1041766" y="5575317"/>
            <a:ext cx="561989" cy="1283208"/>
          </a:xfrm>
          <a:prstGeom prst="rect">
            <a:avLst/>
          </a:prstGeom>
        </p:spPr>
      </p:pic>
      <p:sp>
        <p:nvSpPr>
          <p:cNvPr id="16" name="Horizontal Scroll 15"/>
          <p:cNvSpPr/>
          <p:nvPr/>
        </p:nvSpPr>
        <p:spPr>
          <a:xfrm>
            <a:off x="7280618" y="1801840"/>
            <a:ext cx="2011680" cy="822960"/>
          </a:xfrm>
          <a:prstGeom prst="horizontalScroll">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t>Second Resurrection</a:t>
            </a:r>
          </a:p>
        </p:txBody>
      </p:sp>
      <p:sp>
        <p:nvSpPr>
          <p:cNvPr id="17" name="Rounded Rectangle 16"/>
          <p:cNvSpPr/>
          <p:nvPr/>
        </p:nvSpPr>
        <p:spPr>
          <a:xfrm>
            <a:off x="7587225" y="2537904"/>
            <a:ext cx="2103120" cy="32004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a:t>Eternal Judgment</a:t>
            </a:r>
          </a:p>
        </p:txBody>
      </p:sp>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1244" y="2918121"/>
            <a:ext cx="1280160" cy="1278235"/>
          </a:xfrm>
          <a:prstGeom prst="rect">
            <a:avLst/>
          </a:prstGeom>
          <a:ln>
            <a:noFill/>
          </a:ln>
          <a:effectLst>
            <a:outerShdw blurRad="190500" algn="tl" rotWithShape="0">
              <a:srgbClr val="000000">
                <a:alpha val="70000"/>
              </a:srgbClr>
            </a:outerShdw>
          </a:effectLst>
        </p:spPr>
      </p:pic>
      <p:pic>
        <p:nvPicPr>
          <p:cNvPr id="22" name="Picture 21"/>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5012757" y="1851025"/>
            <a:ext cx="1280160" cy="1290401"/>
          </a:xfrm>
          <a:prstGeom prst="rect">
            <a:avLst/>
          </a:prstGeom>
          <a:ln>
            <a:noFill/>
          </a:ln>
          <a:effectLst>
            <a:outerShdw blurRad="190500" algn="tl" rotWithShape="0">
              <a:srgbClr val="000000">
                <a:alpha val="70000"/>
              </a:srgbClr>
            </a:outerShdw>
          </a:effectLst>
        </p:spPr>
      </p:pic>
      <p:sp>
        <p:nvSpPr>
          <p:cNvPr id="18" name="Horizontal Scroll 17"/>
          <p:cNvSpPr/>
          <p:nvPr/>
        </p:nvSpPr>
        <p:spPr>
          <a:xfrm>
            <a:off x="5346229" y="2960271"/>
            <a:ext cx="2011680" cy="822960"/>
          </a:xfrm>
          <a:prstGeom prst="horizontalScroll">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t>First Resurrection</a:t>
            </a:r>
          </a:p>
        </p:txBody>
      </p:sp>
      <p:sp>
        <p:nvSpPr>
          <p:cNvPr id="19" name="Rounded Rectangle 18"/>
          <p:cNvSpPr/>
          <p:nvPr/>
        </p:nvSpPr>
        <p:spPr>
          <a:xfrm>
            <a:off x="5652837" y="3685630"/>
            <a:ext cx="2103120" cy="320040"/>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a:t>Millennial Reign</a:t>
            </a:r>
          </a:p>
        </p:txBody>
      </p:sp>
      <p:sp>
        <p:nvSpPr>
          <p:cNvPr id="25" name="Horizontal Scroll 24"/>
          <p:cNvSpPr/>
          <p:nvPr/>
        </p:nvSpPr>
        <p:spPr>
          <a:xfrm>
            <a:off x="3339508" y="3933992"/>
            <a:ext cx="2011680" cy="822960"/>
          </a:xfrm>
          <a:prstGeom prst="horizontalScroll">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t>Resurrection</a:t>
            </a:r>
          </a:p>
        </p:txBody>
      </p:sp>
      <p:sp>
        <p:nvSpPr>
          <p:cNvPr id="24" name="Rounded Rectangle 23"/>
          <p:cNvSpPr/>
          <p:nvPr/>
        </p:nvSpPr>
        <p:spPr>
          <a:xfrm>
            <a:off x="3646116" y="4601476"/>
            <a:ext cx="2103120" cy="32004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With Christ</a:t>
            </a:r>
          </a:p>
        </p:txBody>
      </p:sp>
    </p:spTree>
    <p:extLst>
      <p:ext uri="{BB962C8B-B14F-4D97-AF65-F5344CB8AC3E}">
        <p14:creationId xmlns:p14="http://schemas.microsoft.com/office/powerpoint/2010/main" val="31323423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6" grpId="0" animBg="1"/>
      <p:bldP spid="1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8000" b="-7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normAutofit/>
          </a:bodyPr>
          <a:lstStyle/>
          <a:p>
            <a:r>
              <a:rPr lang="en-US" dirty="0"/>
              <a:t>Matthew 13:23 (KJV)</a:t>
            </a:r>
          </a:p>
        </p:txBody>
      </p:sp>
      <p:sp>
        <p:nvSpPr>
          <p:cNvPr id="7" name="Content Placeholder 6">
            <a:extLst>
              <a:ext uri="{FF2B5EF4-FFF2-40B4-BE49-F238E27FC236}">
                <a16:creationId xmlns:a16="http://schemas.microsoft.com/office/drawing/2014/main" id="{F9BD6052-A458-4C75-9C58-CC473587E6A6}"/>
              </a:ext>
            </a:extLst>
          </p:cNvPr>
          <p:cNvSpPr>
            <a:spLocks noGrp="1"/>
          </p:cNvSpPr>
          <p:nvPr>
            <p:ph idx="1"/>
          </p:nvPr>
        </p:nvSpPr>
        <p:spPr>
          <a:xfrm>
            <a:off x="838200" y="1310005"/>
            <a:ext cx="10515600" cy="1296035"/>
          </a:xfrm>
        </p:spPr>
        <p:txBody>
          <a:bodyPr>
            <a:noAutofit/>
          </a:bodyPr>
          <a:lstStyle/>
          <a:p>
            <a:pPr marL="0" indent="0" algn="just">
              <a:lnSpc>
                <a:spcPct val="100000"/>
              </a:lnSpc>
              <a:buNone/>
            </a:pPr>
            <a:r>
              <a:rPr lang="en-US" b="1" dirty="0"/>
              <a:t>23 </a:t>
            </a:r>
            <a:r>
              <a:rPr lang="en-US" dirty="0"/>
              <a:t>But he that received seed into the </a:t>
            </a:r>
            <a:r>
              <a:rPr lang="en-US" b="1" i="1" u="sng" dirty="0">
                <a:ln>
                  <a:solidFill>
                    <a:schemeClr val="tx1"/>
                  </a:solidFill>
                </a:ln>
              </a:rPr>
              <a:t>good ground</a:t>
            </a:r>
            <a:r>
              <a:rPr lang="en-US" dirty="0"/>
              <a:t> is he that heareth the word, and understandeth it; which also beareth fruit, and bringeth forth, some an hundredfold, some sixty, some thirty.</a:t>
            </a:r>
          </a:p>
        </p:txBody>
      </p:sp>
      <p:sp>
        <p:nvSpPr>
          <p:cNvPr id="4" name="Title 1"/>
          <p:cNvSpPr txBox="1">
            <a:spLocks/>
          </p:cNvSpPr>
          <p:nvPr/>
        </p:nvSpPr>
        <p:spPr>
          <a:xfrm>
            <a:off x="838200" y="2727960"/>
            <a:ext cx="105156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US" dirty="0"/>
              <a:t>1 Corinthians 15:40-42 (KJV)</a:t>
            </a:r>
          </a:p>
        </p:txBody>
      </p:sp>
      <p:sp>
        <p:nvSpPr>
          <p:cNvPr id="5" name="Content Placeholder 6">
            <a:extLst>
              <a:ext uri="{FF2B5EF4-FFF2-40B4-BE49-F238E27FC236}">
                <a16:creationId xmlns:a16="http://schemas.microsoft.com/office/drawing/2014/main" id="{F9BD6052-A458-4C75-9C58-CC473587E6A6}"/>
              </a:ext>
            </a:extLst>
          </p:cNvPr>
          <p:cNvSpPr txBox="1">
            <a:spLocks/>
          </p:cNvSpPr>
          <p:nvPr/>
        </p:nvSpPr>
        <p:spPr>
          <a:xfrm>
            <a:off x="838200" y="3709416"/>
            <a:ext cx="10515600" cy="31912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b="1" dirty="0"/>
              <a:t>15:40 </a:t>
            </a:r>
            <a:r>
              <a:rPr lang="en-US" dirty="0"/>
              <a:t>There are also </a:t>
            </a:r>
            <a:r>
              <a:rPr lang="en-US" b="1" i="1" u="sng" dirty="0">
                <a:ln>
                  <a:solidFill>
                    <a:schemeClr val="tx1"/>
                  </a:solidFill>
                </a:ln>
              </a:rPr>
              <a:t>celestial</a:t>
            </a:r>
            <a:r>
              <a:rPr lang="en-US" dirty="0"/>
              <a:t> bodies, and bodies </a:t>
            </a:r>
            <a:r>
              <a:rPr lang="en-US" b="1" i="1" u="sng" dirty="0">
                <a:ln>
                  <a:solidFill>
                    <a:schemeClr val="tx1"/>
                  </a:solidFill>
                </a:ln>
              </a:rPr>
              <a:t>terrestrial</a:t>
            </a:r>
            <a:r>
              <a:rPr lang="en-US" dirty="0"/>
              <a:t>: but the glory of the celestial is one, and the glory of the terrestrial is another. </a:t>
            </a:r>
            <a:r>
              <a:rPr lang="en-US" b="1" dirty="0"/>
              <a:t>15:41 </a:t>
            </a:r>
            <a:r>
              <a:rPr lang="en-US" dirty="0"/>
              <a:t>There is </a:t>
            </a:r>
            <a:r>
              <a:rPr lang="en-US" b="1" i="1" dirty="0">
                <a:ln>
                  <a:solidFill>
                    <a:schemeClr val="tx1"/>
                  </a:solidFill>
                </a:ln>
              </a:rPr>
              <a:t>one glory of the sun [Celestial], </a:t>
            </a:r>
            <a:r>
              <a:rPr lang="en-US" dirty="0"/>
              <a:t>and another glory of the moon [Terrestrial], and another glory of the stars [Telestial]: for one star </a:t>
            </a:r>
            <a:r>
              <a:rPr lang="en-US" dirty="0" err="1"/>
              <a:t>differeth</a:t>
            </a:r>
            <a:r>
              <a:rPr lang="en-US" dirty="0"/>
              <a:t> from another star in glory. </a:t>
            </a:r>
            <a:r>
              <a:rPr lang="en-US" b="1" dirty="0"/>
              <a:t>15:42 </a:t>
            </a:r>
            <a:r>
              <a:rPr lang="en-US" dirty="0"/>
              <a:t>So also is the resurrection of the dead. It is sown in corruption; it is raised in incorruption: </a:t>
            </a:r>
          </a:p>
        </p:txBody>
      </p:sp>
      <p:sp>
        <p:nvSpPr>
          <p:cNvPr id="9" name="First Resurrection"/>
          <p:cNvSpPr/>
          <p:nvPr/>
        </p:nvSpPr>
        <p:spPr>
          <a:xfrm>
            <a:off x="6617245" y="365125"/>
            <a:ext cx="4736555" cy="82296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200" b="1" dirty="0">
                <a:ln>
                  <a:solidFill>
                    <a:schemeClr val="bg1"/>
                  </a:solidFill>
                </a:ln>
                <a:latin typeface="+mj-lt"/>
              </a:rPr>
              <a:t>Celestial Glory</a:t>
            </a:r>
          </a:p>
        </p:txBody>
      </p:sp>
    </p:spTree>
    <p:extLst>
      <p:ext uri="{BB962C8B-B14F-4D97-AF65-F5344CB8AC3E}">
        <p14:creationId xmlns:p14="http://schemas.microsoft.com/office/powerpoint/2010/main" val="10175548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8000" b="-77000"/>
          </a:stretch>
        </a:blipFill>
        <a:effectLst/>
      </p:bgPr>
    </p:bg>
    <p:spTree>
      <p:nvGrpSpPr>
        <p:cNvPr id="1" name=""/>
        <p:cNvGrpSpPr/>
        <p:nvPr/>
      </p:nvGrpSpPr>
      <p:grpSpPr>
        <a:xfrm>
          <a:off x="0" y="0"/>
          <a:ext cx="0" cy="0"/>
          <a:chOff x="0" y="0"/>
          <a:chExt cx="0" cy="0"/>
        </a:xfrm>
      </p:grpSpPr>
      <p:sp>
        <p:nvSpPr>
          <p:cNvPr id="9" name="First Resurrection"/>
          <p:cNvSpPr/>
          <p:nvPr/>
        </p:nvSpPr>
        <p:spPr>
          <a:xfrm>
            <a:off x="6617245" y="365125"/>
            <a:ext cx="4736555" cy="82296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200" b="1" dirty="0">
                <a:ln>
                  <a:solidFill>
                    <a:schemeClr val="bg1"/>
                  </a:solidFill>
                </a:ln>
                <a:latin typeface="+mj-lt"/>
              </a:rPr>
              <a:t>Terrestrial Glory</a:t>
            </a:r>
          </a:p>
        </p:txBody>
      </p:sp>
      <p:sp>
        <p:nvSpPr>
          <p:cNvPr id="8" name="Title 1"/>
          <p:cNvSpPr txBox="1">
            <a:spLocks/>
          </p:cNvSpPr>
          <p:nvPr/>
        </p:nvSpPr>
        <p:spPr>
          <a:xfrm>
            <a:off x="838200" y="365125"/>
            <a:ext cx="105156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Matthew 13:22 (KJV)</a:t>
            </a:r>
          </a:p>
        </p:txBody>
      </p:sp>
      <p:sp>
        <p:nvSpPr>
          <p:cNvPr id="10" name="Content Placeholder 6">
            <a:extLst>
              <a:ext uri="{FF2B5EF4-FFF2-40B4-BE49-F238E27FC236}">
                <a16:creationId xmlns:a16="http://schemas.microsoft.com/office/drawing/2014/main" id="{F9BD6052-A458-4C75-9C58-CC473587E6A6}"/>
              </a:ext>
            </a:extLst>
          </p:cNvPr>
          <p:cNvSpPr txBox="1">
            <a:spLocks/>
          </p:cNvSpPr>
          <p:nvPr/>
        </p:nvSpPr>
        <p:spPr>
          <a:xfrm>
            <a:off x="838200" y="1310005"/>
            <a:ext cx="10515600" cy="12960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b="1" dirty="0"/>
              <a:t>22 </a:t>
            </a:r>
            <a:r>
              <a:rPr lang="en-US" dirty="0"/>
              <a:t>He also that received seed among the thorns is he that </a:t>
            </a:r>
            <a:r>
              <a:rPr lang="en-US" b="1" i="1" u="sng" dirty="0">
                <a:ln>
                  <a:solidFill>
                    <a:schemeClr val="tx1"/>
                  </a:solidFill>
                </a:ln>
              </a:rPr>
              <a:t>heareth the word</a:t>
            </a:r>
            <a:r>
              <a:rPr lang="en-US" dirty="0"/>
              <a:t>; and the care of this world, and the deceitfulness of riches, </a:t>
            </a:r>
            <a:r>
              <a:rPr lang="en-US" b="1" i="1" u="sng" dirty="0">
                <a:ln>
                  <a:solidFill>
                    <a:schemeClr val="tx1"/>
                  </a:solidFill>
                </a:ln>
              </a:rPr>
              <a:t>choke</a:t>
            </a:r>
            <a:r>
              <a:rPr lang="en-US" dirty="0"/>
              <a:t> the word, and he becometh </a:t>
            </a:r>
            <a:r>
              <a:rPr lang="en-US" b="1" i="1" u="sng" dirty="0">
                <a:ln>
                  <a:solidFill>
                    <a:schemeClr val="tx1"/>
                  </a:solidFill>
                </a:ln>
              </a:rPr>
              <a:t>unfruitful</a:t>
            </a:r>
            <a:r>
              <a:rPr lang="en-US" dirty="0"/>
              <a:t>.</a:t>
            </a:r>
          </a:p>
        </p:txBody>
      </p:sp>
      <p:sp>
        <p:nvSpPr>
          <p:cNvPr id="11" name="Title 1"/>
          <p:cNvSpPr txBox="1">
            <a:spLocks/>
          </p:cNvSpPr>
          <p:nvPr/>
        </p:nvSpPr>
        <p:spPr>
          <a:xfrm>
            <a:off x="838200" y="2727960"/>
            <a:ext cx="105156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US" dirty="0"/>
              <a:t>1 Corinthians 15:40-42 (KJV)</a:t>
            </a:r>
          </a:p>
        </p:txBody>
      </p:sp>
      <p:sp>
        <p:nvSpPr>
          <p:cNvPr id="12" name="Content Placeholder 6">
            <a:extLst>
              <a:ext uri="{FF2B5EF4-FFF2-40B4-BE49-F238E27FC236}">
                <a16:creationId xmlns:a16="http://schemas.microsoft.com/office/drawing/2014/main" id="{F9BD6052-A458-4C75-9C58-CC473587E6A6}"/>
              </a:ext>
            </a:extLst>
          </p:cNvPr>
          <p:cNvSpPr txBox="1">
            <a:spLocks/>
          </p:cNvSpPr>
          <p:nvPr/>
        </p:nvSpPr>
        <p:spPr>
          <a:xfrm>
            <a:off x="838200" y="3709416"/>
            <a:ext cx="10515600" cy="31912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b="1" dirty="0"/>
              <a:t>15:40 </a:t>
            </a:r>
            <a:r>
              <a:rPr lang="en-US" dirty="0"/>
              <a:t>There are also </a:t>
            </a:r>
            <a:r>
              <a:rPr lang="en-US" b="1" i="1" u="sng" dirty="0">
                <a:ln>
                  <a:solidFill>
                    <a:schemeClr val="tx1"/>
                  </a:solidFill>
                </a:ln>
              </a:rPr>
              <a:t>celestial</a:t>
            </a:r>
            <a:r>
              <a:rPr lang="en-US" dirty="0"/>
              <a:t> bodies, and bodies </a:t>
            </a:r>
            <a:r>
              <a:rPr lang="en-US" b="1" i="1" u="sng" dirty="0">
                <a:ln>
                  <a:solidFill>
                    <a:schemeClr val="tx1"/>
                  </a:solidFill>
                </a:ln>
              </a:rPr>
              <a:t>terrestrial</a:t>
            </a:r>
            <a:r>
              <a:rPr lang="en-US" dirty="0"/>
              <a:t>: but the glory of the celestial is one, and the glory of the terrestrial is another. </a:t>
            </a:r>
            <a:r>
              <a:rPr lang="en-US" b="1" dirty="0"/>
              <a:t>15:41 </a:t>
            </a:r>
            <a:r>
              <a:rPr lang="en-US" dirty="0"/>
              <a:t>There is one glory of the sun [Celestial], and </a:t>
            </a:r>
            <a:r>
              <a:rPr lang="en-US" b="1" i="1" dirty="0">
                <a:ln>
                  <a:solidFill>
                    <a:schemeClr val="tx1"/>
                  </a:solidFill>
                </a:ln>
              </a:rPr>
              <a:t>another glory of the moon [Terrestrial],</a:t>
            </a:r>
            <a:r>
              <a:rPr lang="en-US" dirty="0"/>
              <a:t> and another glory of the stars [Telestial]: for one star </a:t>
            </a:r>
            <a:r>
              <a:rPr lang="en-US" dirty="0" err="1"/>
              <a:t>differeth</a:t>
            </a:r>
            <a:r>
              <a:rPr lang="en-US" dirty="0"/>
              <a:t> from another star in glory. </a:t>
            </a:r>
            <a:r>
              <a:rPr lang="en-US" b="1" dirty="0"/>
              <a:t>15:42 </a:t>
            </a:r>
            <a:r>
              <a:rPr lang="en-US" dirty="0"/>
              <a:t>So also is the resurrection of the dead. It is sown in corruption; it is raised in incorruption: </a:t>
            </a:r>
          </a:p>
        </p:txBody>
      </p:sp>
    </p:spTree>
    <p:extLst>
      <p:ext uri="{BB962C8B-B14F-4D97-AF65-F5344CB8AC3E}">
        <p14:creationId xmlns:p14="http://schemas.microsoft.com/office/powerpoint/2010/main" val="8075119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8000" b="-77000"/>
          </a:stretch>
        </a:blipFill>
        <a:effectLst/>
      </p:bgPr>
    </p:bg>
    <p:spTree>
      <p:nvGrpSpPr>
        <p:cNvPr id="1" name=""/>
        <p:cNvGrpSpPr/>
        <p:nvPr/>
      </p:nvGrpSpPr>
      <p:grpSpPr>
        <a:xfrm>
          <a:off x="0" y="0"/>
          <a:ext cx="0" cy="0"/>
          <a:chOff x="0" y="0"/>
          <a:chExt cx="0" cy="0"/>
        </a:xfrm>
      </p:grpSpPr>
      <p:sp>
        <p:nvSpPr>
          <p:cNvPr id="9" name="First Resurrection"/>
          <p:cNvSpPr/>
          <p:nvPr/>
        </p:nvSpPr>
        <p:spPr>
          <a:xfrm>
            <a:off x="6617245" y="365125"/>
            <a:ext cx="4736555" cy="82296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dirty="0">
                <a:ln>
                  <a:solidFill>
                    <a:schemeClr val="bg1"/>
                  </a:solidFill>
                </a:ln>
                <a:latin typeface="+mj-lt"/>
              </a:rPr>
              <a:t>Telestial Glory</a:t>
            </a:r>
          </a:p>
        </p:txBody>
      </p:sp>
      <p:sp>
        <p:nvSpPr>
          <p:cNvPr id="10" name="Title 1"/>
          <p:cNvSpPr txBox="1">
            <a:spLocks/>
          </p:cNvSpPr>
          <p:nvPr/>
        </p:nvSpPr>
        <p:spPr>
          <a:xfrm>
            <a:off x="838200" y="365125"/>
            <a:ext cx="105156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Mat 13:20-21 (KJV)</a:t>
            </a:r>
          </a:p>
        </p:txBody>
      </p:sp>
      <p:sp>
        <p:nvSpPr>
          <p:cNvPr id="11" name="Content Placeholder 6">
            <a:extLst>
              <a:ext uri="{FF2B5EF4-FFF2-40B4-BE49-F238E27FC236}">
                <a16:creationId xmlns:a16="http://schemas.microsoft.com/office/drawing/2014/main" id="{F9BD6052-A458-4C75-9C58-CC473587E6A6}"/>
              </a:ext>
            </a:extLst>
          </p:cNvPr>
          <p:cNvSpPr txBox="1">
            <a:spLocks/>
          </p:cNvSpPr>
          <p:nvPr/>
        </p:nvSpPr>
        <p:spPr>
          <a:xfrm>
            <a:off x="838200" y="1310005"/>
            <a:ext cx="10515600" cy="2051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2600" b="1" dirty="0"/>
              <a:t>20 </a:t>
            </a:r>
            <a:r>
              <a:rPr lang="en-US" sz="2600" dirty="0"/>
              <a:t>But he that received the seed into </a:t>
            </a:r>
            <a:r>
              <a:rPr lang="en-US" sz="2600" b="1" i="1" u="sng" dirty="0">
                <a:ln>
                  <a:solidFill>
                    <a:schemeClr val="tx1"/>
                  </a:solidFill>
                </a:ln>
              </a:rPr>
              <a:t>stony places</a:t>
            </a:r>
            <a:r>
              <a:rPr lang="en-US" sz="2600" dirty="0"/>
              <a:t>, the same is he that heareth the word, and anon with joy receiveth it; </a:t>
            </a:r>
            <a:r>
              <a:rPr lang="en-US" sz="2600" b="1" dirty="0"/>
              <a:t>21 </a:t>
            </a:r>
            <a:r>
              <a:rPr lang="en-US" sz="2600" dirty="0"/>
              <a:t>Yet hath he not root in himself, but </a:t>
            </a:r>
            <a:r>
              <a:rPr lang="en-US" sz="2600" dirty="0" err="1"/>
              <a:t>dureth</a:t>
            </a:r>
            <a:r>
              <a:rPr lang="en-US" sz="2600" dirty="0"/>
              <a:t> for a while: for when tribulation or persecution ariseth because of the word, by and by </a:t>
            </a:r>
            <a:r>
              <a:rPr lang="en-US" sz="2600" b="1" i="1" u="sng" dirty="0">
                <a:ln>
                  <a:solidFill>
                    <a:schemeClr val="tx1"/>
                  </a:solidFill>
                </a:ln>
              </a:rPr>
              <a:t>he is offended.</a:t>
            </a:r>
          </a:p>
        </p:txBody>
      </p:sp>
      <p:sp>
        <p:nvSpPr>
          <p:cNvPr id="12" name="Title 1"/>
          <p:cNvSpPr txBox="1">
            <a:spLocks/>
          </p:cNvSpPr>
          <p:nvPr/>
        </p:nvSpPr>
        <p:spPr>
          <a:xfrm>
            <a:off x="838200" y="3252216"/>
            <a:ext cx="105156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US" dirty="0"/>
              <a:t>1 Corinthians 15:40-42 (KJV)</a:t>
            </a:r>
          </a:p>
        </p:txBody>
      </p:sp>
      <p:sp>
        <p:nvSpPr>
          <p:cNvPr id="13" name="Content Placeholder 6">
            <a:extLst>
              <a:ext uri="{FF2B5EF4-FFF2-40B4-BE49-F238E27FC236}">
                <a16:creationId xmlns:a16="http://schemas.microsoft.com/office/drawing/2014/main" id="{F9BD6052-A458-4C75-9C58-CC473587E6A6}"/>
              </a:ext>
            </a:extLst>
          </p:cNvPr>
          <p:cNvSpPr txBox="1">
            <a:spLocks/>
          </p:cNvSpPr>
          <p:nvPr/>
        </p:nvSpPr>
        <p:spPr>
          <a:xfrm>
            <a:off x="838200" y="4233672"/>
            <a:ext cx="10515600" cy="26426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2600" b="1" dirty="0"/>
              <a:t>15:40 </a:t>
            </a:r>
            <a:r>
              <a:rPr lang="en-US" sz="2600" dirty="0"/>
              <a:t>There are also </a:t>
            </a:r>
            <a:r>
              <a:rPr lang="en-US" sz="2600" b="1" i="1" u="sng" dirty="0">
                <a:ln>
                  <a:solidFill>
                    <a:schemeClr val="tx1"/>
                  </a:solidFill>
                </a:ln>
              </a:rPr>
              <a:t>celestial</a:t>
            </a:r>
            <a:r>
              <a:rPr lang="en-US" sz="2600" dirty="0"/>
              <a:t> bodies, and bodies </a:t>
            </a:r>
            <a:r>
              <a:rPr lang="en-US" sz="2600" b="1" i="1" u="sng" dirty="0">
                <a:ln>
                  <a:solidFill>
                    <a:schemeClr val="tx1"/>
                  </a:solidFill>
                </a:ln>
              </a:rPr>
              <a:t>terrestrial</a:t>
            </a:r>
            <a:r>
              <a:rPr lang="en-US" sz="2600" dirty="0"/>
              <a:t>: but the glory of the celestial is one, and the glory of the terrestrial is another. </a:t>
            </a:r>
            <a:r>
              <a:rPr lang="en-US" sz="2600" b="1" dirty="0"/>
              <a:t>15:41 </a:t>
            </a:r>
            <a:r>
              <a:rPr lang="en-US" sz="2600" dirty="0"/>
              <a:t>There is one glory of the sun [Celestial], and </a:t>
            </a:r>
            <a:r>
              <a:rPr lang="en-US" sz="2600" i="1" dirty="0"/>
              <a:t>another glory of the moon [Terrestrial],</a:t>
            </a:r>
            <a:r>
              <a:rPr lang="en-US" sz="2600" dirty="0"/>
              <a:t> and another glory of the stars [Telestial]: for one star </a:t>
            </a:r>
            <a:r>
              <a:rPr lang="en-US" sz="2600" dirty="0" err="1"/>
              <a:t>differeth</a:t>
            </a:r>
            <a:r>
              <a:rPr lang="en-US" sz="2600" dirty="0"/>
              <a:t> from another star in glory. </a:t>
            </a:r>
            <a:r>
              <a:rPr lang="en-US" sz="2600" b="1" dirty="0"/>
              <a:t>15:42 </a:t>
            </a:r>
            <a:r>
              <a:rPr lang="en-US" sz="2600" dirty="0"/>
              <a:t>So also is the resurrection of the dead. It is sown in corruption; it is raised in incorruption: </a:t>
            </a:r>
          </a:p>
        </p:txBody>
      </p:sp>
    </p:spTree>
    <p:extLst>
      <p:ext uri="{BB962C8B-B14F-4D97-AF65-F5344CB8AC3E}">
        <p14:creationId xmlns:p14="http://schemas.microsoft.com/office/powerpoint/2010/main" val="26896168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effectLst>
            <a:outerShdw blurRad="50800" dist="38100" dir="5400000" algn="t" rotWithShape="0">
              <a:prstClr val="black">
                <a:alpha val="40000"/>
              </a:prstClr>
            </a:outerShdw>
          </a:effectLst>
        </p:spPr>
        <p:txBody>
          <a:bodyPr/>
          <a:lstStyle/>
          <a:p>
            <a:r>
              <a:rPr lang="en-US" b="1" dirty="0">
                <a:ln>
                  <a:solidFill>
                    <a:schemeClr val="tx1"/>
                  </a:solidFill>
                </a:ln>
              </a:rPr>
              <a:t>Eternal Life</a:t>
            </a:r>
          </a:p>
        </p:txBody>
      </p:sp>
      <p:sp>
        <p:nvSpPr>
          <p:cNvPr id="5" name="Text Placeholder 4"/>
          <p:cNvSpPr>
            <a:spLocks noGrp="1"/>
          </p:cNvSpPr>
          <p:nvPr>
            <p:ph type="subTitle" idx="1"/>
          </p:nvPr>
        </p:nvSpPr>
        <p:spPr>
          <a:effectLst>
            <a:outerShdw blurRad="50800" dist="38100" dir="5400000" algn="t" rotWithShape="0">
              <a:prstClr val="black">
                <a:alpha val="40000"/>
              </a:prstClr>
            </a:outerShdw>
          </a:effectLst>
        </p:spPr>
        <p:txBody>
          <a:bodyPr>
            <a:normAutofit/>
          </a:bodyPr>
          <a:lstStyle/>
          <a:p>
            <a:r>
              <a:rPr lang="en-US" sz="2800" b="1" dirty="0"/>
              <a:t>This is Life Eternal, to Know the True and Living God</a:t>
            </a:r>
          </a:p>
        </p:txBody>
      </p:sp>
    </p:spTree>
    <p:extLst>
      <p:ext uri="{BB962C8B-B14F-4D97-AF65-F5344CB8AC3E}">
        <p14:creationId xmlns:p14="http://schemas.microsoft.com/office/powerpoint/2010/main" val="3913252844"/>
      </p:ext>
    </p:extLst>
  </p:cSld>
  <p:clrMapOvr>
    <a:masterClrMapping/>
  </p:clrMapOvr>
  <mc:AlternateContent xmlns:mc="http://schemas.openxmlformats.org/markup-compatibility/2006" xmlns:p14="http://schemas.microsoft.com/office/powerpoint/2010/main">
    <mc:Choice Requires="p14">
      <p:transition spd="slow" p14:dur="2750">
        <p14:revea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8000" b="-77000"/>
          </a:stretch>
        </a:blipFill>
        <a:effectLst/>
      </p:bgPr>
    </p:bg>
    <p:spTree>
      <p:nvGrpSpPr>
        <p:cNvPr id="1" name=""/>
        <p:cNvGrpSpPr/>
        <p:nvPr/>
      </p:nvGrpSpPr>
      <p:grpSpPr>
        <a:xfrm>
          <a:off x="0" y="0"/>
          <a:ext cx="0" cy="0"/>
          <a:chOff x="0" y="0"/>
          <a:chExt cx="0" cy="0"/>
        </a:xfrm>
      </p:grpSpPr>
      <p:sp>
        <p:nvSpPr>
          <p:cNvPr id="9" name="First Resurrection"/>
          <p:cNvSpPr/>
          <p:nvPr/>
        </p:nvSpPr>
        <p:spPr>
          <a:xfrm>
            <a:off x="6617245" y="365125"/>
            <a:ext cx="4736555" cy="82296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sz="3200" b="1" dirty="0">
                <a:ln>
                  <a:solidFill>
                    <a:schemeClr val="bg1"/>
                  </a:solidFill>
                </a:ln>
                <a:latin typeface="+mj-lt"/>
              </a:rPr>
              <a:t>Lake of Fire</a:t>
            </a:r>
          </a:p>
        </p:txBody>
      </p:sp>
      <p:sp>
        <p:nvSpPr>
          <p:cNvPr id="10" name="Title 1"/>
          <p:cNvSpPr txBox="1">
            <a:spLocks/>
          </p:cNvSpPr>
          <p:nvPr/>
        </p:nvSpPr>
        <p:spPr>
          <a:xfrm>
            <a:off x="838200" y="365125"/>
            <a:ext cx="105156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Mat 13:18-19 (KJV)</a:t>
            </a:r>
          </a:p>
        </p:txBody>
      </p:sp>
      <p:sp>
        <p:nvSpPr>
          <p:cNvPr id="11" name="Content Placeholder 6">
            <a:extLst>
              <a:ext uri="{FF2B5EF4-FFF2-40B4-BE49-F238E27FC236}">
                <a16:creationId xmlns:a16="http://schemas.microsoft.com/office/drawing/2014/main" id="{F9BD6052-A458-4C75-9C58-CC473587E6A6}"/>
              </a:ext>
            </a:extLst>
          </p:cNvPr>
          <p:cNvSpPr txBox="1">
            <a:spLocks/>
          </p:cNvSpPr>
          <p:nvPr/>
        </p:nvSpPr>
        <p:spPr>
          <a:xfrm>
            <a:off x="838200" y="1310005"/>
            <a:ext cx="10515600" cy="2051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b="1" dirty="0"/>
              <a:t>18 </a:t>
            </a:r>
            <a:r>
              <a:rPr lang="en-US" dirty="0"/>
              <a:t>Hear ye therefore the parable of the sower. </a:t>
            </a:r>
            <a:r>
              <a:rPr lang="en-US" b="1" dirty="0"/>
              <a:t>19 </a:t>
            </a:r>
            <a:r>
              <a:rPr lang="en-US" dirty="0"/>
              <a:t>When any one heareth the word of the kingdom, and understandeth it not, then cometh the wicked one, and </a:t>
            </a:r>
            <a:r>
              <a:rPr lang="en-US" dirty="0" err="1"/>
              <a:t>catcheth</a:t>
            </a:r>
            <a:r>
              <a:rPr lang="en-US" dirty="0"/>
              <a:t> away that which was sown in his heart. This is he which </a:t>
            </a:r>
            <a:r>
              <a:rPr lang="en-US" b="1" i="1" dirty="0">
                <a:ln>
                  <a:solidFill>
                    <a:schemeClr val="tx1"/>
                  </a:solidFill>
                </a:ln>
              </a:rPr>
              <a:t>received seed by the way side</a:t>
            </a:r>
            <a:r>
              <a:rPr lang="en-US" dirty="0"/>
              <a:t>.</a:t>
            </a:r>
            <a:endParaRPr lang="en-US" sz="2600" b="1" i="1" u="sng" dirty="0">
              <a:ln>
                <a:solidFill>
                  <a:schemeClr val="tx1"/>
                </a:solidFill>
              </a:ln>
            </a:endParaRPr>
          </a:p>
        </p:txBody>
      </p:sp>
      <p:sp>
        <p:nvSpPr>
          <p:cNvPr id="12" name="Title 1"/>
          <p:cNvSpPr txBox="1">
            <a:spLocks/>
          </p:cNvSpPr>
          <p:nvPr/>
        </p:nvSpPr>
        <p:spPr>
          <a:xfrm>
            <a:off x="838200" y="3130296"/>
            <a:ext cx="105156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US" dirty="0"/>
              <a:t>Revelation 20:10, 14-15 (KJV)</a:t>
            </a:r>
          </a:p>
        </p:txBody>
      </p:sp>
      <p:sp>
        <p:nvSpPr>
          <p:cNvPr id="13" name="Content Placeholder 6">
            <a:extLst>
              <a:ext uri="{FF2B5EF4-FFF2-40B4-BE49-F238E27FC236}">
                <a16:creationId xmlns:a16="http://schemas.microsoft.com/office/drawing/2014/main" id="{F9BD6052-A458-4C75-9C58-CC473587E6A6}"/>
              </a:ext>
            </a:extLst>
          </p:cNvPr>
          <p:cNvSpPr txBox="1">
            <a:spLocks/>
          </p:cNvSpPr>
          <p:nvPr/>
        </p:nvSpPr>
        <p:spPr>
          <a:xfrm>
            <a:off x="838200" y="4111752"/>
            <a:ext cx="10515600" cy="27401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b="1" dirty="0"/>
              <a:t>10 </a:t>
            </a:r>
            <a:r>
              <a:rPr lang="en-US" dirty="0"/>
              <a:t>And </a:t>
            </a:r>
            <a:r>
              <a:rPr lang="en-US" b="1" i="1" u="sng" dirty="0">
                <a:ln>
                  <a:solidFill>
                    <a:schemeClr val="tx1"/>
                  </a:solidFill>
                </a:ln>
              </a:rPr>
              <a:t>the devil</a:t>
            </a:r>
            <a:r>
              <a:rPr lang="en-US" dirty="0"/>
              <a:t> that deceived them was cast into </a:t>
            </a:r>
            <a:r>
              <a:rPr lang="en-US" b="1" i="1" u="sng" dirty="0">
                <a:ln>
                  <a:solidFill>
                    <a:schemeClr val="tx1"/>
                  </a:solidFill>
                </a:ln>
              </a:rPr>
              <a:t>the lake of fire and brimstone</a:t>
            </a:r>
            <a:r>
              <a:rPr lang="en-US" dirty="0"/>
              <a:t>, where the beast and the false prophet are, and shall be tormented day and night for ever and ever. </a:t>
            </a:r>
            <a:r>
              <a:rPr lang="en-US" b="1" dirty="0"/>
              <a:t>14 </a:t>
            </a:r>
            <a:r>
              <a:rPr lang="en-US" dirty="0"/>
              <a:t>And death and hell were cast into the lake of fire. This is the </a:t>
            </a:r>
            <a:r>
              <a:rPr lang="en-US" b="1" i="1" u="sng" dirty="0">
                <a:ln>
                  <a:solidFill>
                    <a:schemeClr val="tx1"/>
                  </a:solidFill>
                </a:ln>
              </a:rPr>
              <a:t>second</a:t>
            </a:r>
            <a:r>
              <a:rPr lang="en-US" dirty="0"/>
              <a:t> death. </a:t>
            </a:r>
            <a:r>
              <a:rPr lang="en-US" b="1" dirty="0"/>
              <a:t>15 </a:t>
            </a:r>
            <a:r>
              <a:rPr lang="en-US" dirty="0"/>
              <a:t>And whosoever was not found written in the book of life was cast into the lake of fire. </a:t>
            </a:r>
          </a:p>
        </p:txBody>
      </p:sp>
    </p:spTree>
    <p:extLst>
      <p:ext uri="{BB962C8B-B14F-4D97-AF65-F5344CB8AC3E}">
        <p14:creationId xmlns:p14="http://schemas.microsoft.com/office/powerpoint/2010/main" val="36467149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8000" b="-77000"/>
          </a:stretch>
        </a:blipFill>
        <a:effectLst/>
      </p:bgPr>
    </p:bg>
    <p:spTree>
      <p:nvGrpSpPr>
        <p:cNvPr id="1" name=""/>
        <p:cNvGrpSpPr/>
        <p:nvPr/>
      </p:nvGrpSpPr>
      <p:grpSpPr>
        <a:xfrm>
          <a:off x="0" y="0"/>
          <a:ext cx="0" cy="0"/>
          <a:chOff x="0" y="0"/>
          <a:chExt cx="0" cy="0"/>
        </a:xfrm>
      </p:grpSpPr>
      <p:sp>
        <p:nvSpPr>
          <p:cNvPr id="15" name="Arrow: Curved Down 14">
            <a:extLst>
              <a:ext uri="{FF2B5EF4-FFF2-40B4-BE49-F238E27FC236}">
                <a16:creationId xmlns:a16="http://schemas.microsoft.com/office/drawing/2014/main" id="{8DDD0DD2-4F35-4A89-A3D9-BEC49AB6903F}"/>
              </a:ext>
            </a:extLst>
          </p:cNvPr>
          <p:cNvSpPr/>
          <p:nvPr/>
        </p:nvSpPr>
        <p:spPr>
          <a:xfrm rot="20364296">
            <a:off x="727956" y="1127401"/>
            <a:ext cx="4795095" cy="1385476"/>
          </a:xfrm>
          <a:prstGeom prst="curvedDownArrow">
            <a:avLst>
              <a:gd name="adj1" fmla="val 31868"/>
              <a:gd name="adj2" fmla="val 66977"/>
              <a:gd name="adj3" fmla="val 48513"/>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
        <p:nvSpPr>
          <p:cNvPr id="32" name="Arrow: Curved Down 31">
            <a:extLst>
              <a:ext uri="{FF2B5EF4-FFF2-40B4-BE49-F238E27FC236}">
                <a16:creationId xmlns:a16="http://schemas.microsoft.com/office/drawing/2014/main" id="{28B75E8D-D0E4-4E72-9697-67E0058C409E}"/>
              </a:ext>
            </a:extLst>
          </p:cNvPr>
          <p:cNvSpPr/>
          <p:nvPr/>
        </p:nvSpPr>
        <p:spPr>
          <a:xfrm rot="19492546">
            <a:off x="1487549" y="2014469"/>
            <a:ext cx="3955161" cy="1273904"/>
          </a:xfrm>
          <a:prstGeom prst="curvedDownArrow">
            <a:avLst>
              <a:gd name="adj1" fmla="val 31868"/>
              <a:gd name="adj2" fmla="val 66977"/>
              <a:gd name="adj3" fmla="val 48513"/>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tx1"/>
              </a:solidFill>
            </a:endParaRPr>
          </a:p>
        </p:txBody>
      </p:sp>
      <p:sp>
        <p:nvSpPr>
          <p:cNvPr id="7" name="Cloud 6"/>
          <p:cNvSpPr/>
          <p:nvPr/>
        </p:nvSpPr>
        <p:spPr>
          <a:xfrm>
            <a:off x="858633" y="3630698"/>
            <a:ext cx="1828800" cy="914400"/>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t>Prison</a:t>
            </a:r>
            <a:endParaRPr lang="en-US" sz="2400" b="1" dirty="0"/>
          </a:p>
        </p:txBody>
      </p:sp>
      <p:sp>
        <p:nvSpPr>
          <p:cNvPr id="4" name="Cloud 3"/>
          <p:cNvSpPr/>
          <p:nvPr/>
        </p:nvSpPr>
        <p:spPr>
          <a:xfrm>
            <a:off x="14513" y="2964584"/>
            <a:ext cx="1828800" cy="914400"/>
          </a:xfrm>
          <a:prstGeom prst="cloud">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900" b="1" dirty="0"/>
              <a:t>Paradise</a:t>
            </a:r>
          </a:p>
        </p:txBody>
      </p:sp>
      <p:sp>
        <p:nvSpPr>
          <p:cNvPr id="11" name="Isosceles Triangle 10"/>
          <p:cNvSpPr/>
          <p:nvPr/>
        </p:nvSpPr>
        <p:spPr>
          <a:xfrm rot="3379615">
            <a:off x="4678852" y="-1245502"/>
            <a:ext cx="2065126" cy="9380343"/>
          </a:xfrm>
          <a:prstGeom prst="triangle">
            <a:avLst>
              <a:gd name="adj" fmla="val 69263"/>
            </a:avLst>
          </a:prstGeom>
          <a:solidFill>
            <a:schemeClr val="bg1"/>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4" name="Arrow: Curved Up 33">
            <a:extLst>
              <a:ext uri="{FF2B5EF4-FFF2-40B4-BE49-F238E27FC236}">
                <a16:creationId xmlns:a16="http://schemas.microsoft.com/office/drawing/2014/main" id="{B68A7DF6-1A44-400F-AAE4-91B919427E33}"/>
              </a:ext>
            </a:extLst>
          </p:cNvPr>
          <p:cNvSpPr/>
          <p:nvPr/>
        </p:nvSpPr>
        <p:spPr>
          <a:xfrm rot="19631261">
            <a:off x="4024854" y="3893893"/>
            <a:ext cx="5140246" cy="1239253"/>
          </a:xfrm>
          <a:prstGeom prst="curvedUpArrow">
            <a:avLst>
              <a:gd name="adj1" fmla="val 29013"/>
              <a:gd name="adj2" fmla="val 57876"/>
              <a:gd name="adj3" fmla="val 25000"/>
            </a:avLst>
          </a:prstGeom>
          <a:gradFill>
            <a:gsLst>
              <a:gs pos="0">
                <a:srgbClr val="FF1919"/>
              </a:gs>
              <a:gs pos="50000">
                <a:srgbClr val="FF1111"/>
              </a:gs>
              <a:gs pos="100000">
                <a:srgbClr val="FF1919"/>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
        <p:nvSpPr>
          <p:cNvPr id="6" name="Cloud 5"/>
          <p:cNvSpPr/>
          <p:nvPr/>
        </p:nvSpPr>
        <p:spPr>
          <a:xfrm>
            <a:off x="3125504" y="5157078"/>
            <a:ext cx="1828800" cy="914400"/>
          </a:xfrm>
          <a:prstGeom prst="cloud">
            <a:avLst/>
          </a:prstGeom>
          <a:gradFill>
            <a:gsLst>
              <a:gs pos="0">
                <a:srgbClr val="FF1919"/>
              </a:gs>
              <a:gs pos="50000">
                <a:srgbClr val="FF0000"/>
              </a:gs>
              <a:gs pos="100000">
                <a:srgbClr val="FF0000"/>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000" b="1" dirty="0"/>
              <a:t>Hell</a:t>
            </a:r>
            <a:endParaRPr lang="en-US" sz="2400" b="1" dirty="0"/>
          </a:p>
        </p:txBody>
      </p:sp>
      <p:pic>
        <p:nvPicPr>
          <p:cNvPr id="9" name="Grav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5814" y="5967317"/>
            <a:ext cx="1920240" cy="960120"/>
          </a:xfrm>
          <a:prstGeom prst="rect">
            <a:avLst/>
          </a:prstGeom>
          <a:ln>
            <a:noFill/>
          </a:ln>
          <a:effectLst>
            <a:outerShdw blurRad="190500" algn="tl" rotWithShape="0">
              <a:srgbClr val="000000">
                <a:alpha val="70000"/>
              </a:srgbClr>
            </a:outerShdw>
          </a:effectLst>
        </p:spPr>
      </p:pic>
      <p:pic>
        <p:nvPicPr>
          <p:cNvPr id="8" name="God"/>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083" b="41750" l="9674" r="76236">
                        <a14:foregroundMark x1="46372" y1="31833" x2="45952" y2="37917"/>
                        <a14:foregroundMark x1="50683" y1="34833" x2="72871" y2="34583"/>
                        <a14:foregroundMark x1="37224" y1="29583" x2="37224" y2="29583"/>
                        <a14:foregroundMark x1="44795" y1="38250" x2="44795" y2="38250"/>
                        <a14:backgroundMark x1="35121" y1="33250" x2="35752" y2="35750"/>
                      </a14:backgroundRemoval>
                    </a14:imgEffect>
                  </a14:imgLayer>
                </a14:imgProps>
              </a:ext>
              <a:ext uri="{28A0092B-C50C-407E-A947-70E740481C1C}">
                <a14:useLocalDpi xmlns:a14="http://schemas.microsoft.com/office/drawing/2010/main" val="0"/>
              </a:ext>
            </a:extLst>
          </a:blip>
          <a:srcRect l="29811" t="4849" r="21061" b="57995"/>
          <a:stretch/>
        </p:blipFill>
        <p:spPr>
          <a:xfrm>
            <a:off x="-48962" y="4384839"/>
            <a:ext cx="2011680" cy="1919822"/>
          </a:xfrm>
          <a:prstGeom prst="rect">
            <a:avLst/>
          </a:prstGeom>
          <a:ln>
            <a:noFill/>
          </a:ln>
          <a:effectLst>
            <a:outerShdw blurRad="190500" algn="tl" rotWithShape="0">
              <a:srgbClr val="000000">
                <a:alpha val="70000"/>
              </a:srgbClr>
            </a:outerShdw>
          </a:effectLst>
        </p:spPr>
      </p:pic>
      <p:pic>
        <p:nvPicPr>
          <p:cNvPr id="10" name="Content Placeholder 3"/>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p:blipFill>
        <p:spPr>
          <a:xfrm>
            <a:off x="1041766" y="5575317"/>
            <a:ext cx="561989" cy="1283208"/>
          </a:xfrm>
          <a:prstGeom prst="rect">
            <a:avLst/>
          </a:prstGeom>
        </p:spPr>
      </p:pic>
      <p:pic>
        <p:nvPicPr>
          <p:cNvPr id="21" name="Picture 20"/>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backgroundMark x1="95924" y1="84686" x2="95924" y2="84686"/>
                      </a14:backgroundRemoval>
                    </a14:imgEffect>
                  </a14:imgLayer>
                </a14:imgProps>
              </a:ext>
              <a:ext uri="{28A0092B-C50C-407E-A947-70E740481C1C}">
                <a14:useLocalDpi xmlns:a14="http://schemas.microsoft.com/office/drawing/2010/main" val="0"/>
              </a:ext>
            </a:extLst>
          </a:blip>
          <a:srcRect/>
          <a:stretch/>
        </p:blipFill>
        <p:spPr>
          <a:xfrm>
            <a:off x="9242688" y="-130678"/>
            <a:ext cx="1888930" cy="1643201"/>
          </a:xfrm>
          <a:prstGeom prst="rect">
            <a:avLst/>
          </a:prstGeom>
          <a:ln>
            <a:noFill/>
          </a:ln>
          <a:effectLst>
            <a:outerShdw blurRad="292100" dist="139700" dir="2700000" algn="tl" rotWithShape="0">
              <a:srgbClr val="333333">
                <a:alpha val="65000"/>
              </a:srgbClr>
            </a:outerShdw>
          </a:effectLst>
        </p:spPr>
      </p:pic>
      <p:sp>
        <p:nvSpPr>
          <p:cNvPr id="16" name="Horizontal Scroll 15"/>
          <p:cNvSpPr/>
          <p:nvPr/>
        </p:nvSpPr>
        <p:spPr>
          <a:xfrm>
            <a:off x="7280618" y="1801840"/>
            <a:ext cx="2011680" cy="822960"/>
          </a:xfrm>
          <a:prstGeom prst="horizontalScroll">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t>Second Resurrection</a:t>
            </a:r>
          </a:p>
        </p:txBody>
      </p:sp>
      <p:sp>
        <p:nvSpPr>
          <p:cNvPr id="17" name="Rounded Rectangle 16"/>
          <p:cNvSpPr/>
          <p:nvPr/>
        </p:nvSpPr>
        <p:spPr>
          <a:xfrm>
            <a:off x="7587225" y="2537904"/>
            <a:ext cx="2103120" cy="32004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a:t>Eternal Judgment</a:t>
            </a:r>
          </a:p>
        </p:txBody>
      </p:sp>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1244" y="2918121"/>
            <a:ext cx="1280160" cy="1278235"/>
          </a:xfrm>
          <a:prstGeom prst="rect">
            <a:avLst/>
          </a:prstGeom>
          <a:ln>
            <a:noFill/>
          </a:ln>
          <a:effectLst>
            <a:outerShdw blurRad="190500" algn="tl" rotWithShape="0">
              <a:srgbClr val="000000">
                <a:alpha val="70000"/>
              </a:srgbClr>
            </a:outerShdw>
          </a:effectLst>
        </p:spPr>
      </p:pic>
      <p:pic>
        <p:nvPicPr>
          <p:cNvPr id="22" name="Picture 21"/>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5012757" y="1851025"/>
            <a:ext cx="1280160" cy="1290401"/>
          </a:xfrm>
          <a:prstGeom prst="rect">
            <a:avLst/>
          </a:prstGeom>
          <a:ln>
            <a:noFill/>
          </a:ln>
          <a:effectLst>
            <a:outerShdw blurRad="190500" algn="tl" rotWithShape="0">
              <a:srgbClr val="000000">
                <a:alpha val="70000"/>
              </a:srgbClr>
            </a:outerShdw>
          </a:effectLst>
        </p:spPr>
      </p:pic>
      <p:sp>
        <p:nvSpPr>
          <p:cNvPr id="18" name="Horizontal Scroll 17"/>
          <p:cNvSpPr/>
          <p:nvPr/>
        </p:nvSpPr>
        <p:spPr>
          <a:xfrm>
            <a:off x="5346229" y="2960271"/>
            <a:ext cx="2011680" cy="822960"/>
          </a:xfrm>
          <a:prstGeom prst="horizontalScroll">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t>First Resurrection</a:t>
            </a:r>
          </a:p>
        </p:txBody>
      </p:sp>
      <p:sp>
        <p:nvSpPr>
          <p:cNvPr id="19" name="Rounded Rectangle 18"/>
          <p:cNvSpPr/>
          <p:nvPr/>
        </p:nvSpPr>
        <p:spPr>
          <a:xfrm>
            <a:off x="5652837" y="3685630"/>
            <a:ext cx="2103120" cy="320040"/>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a:t>Millennial Reign</a:t>
            </a:r>
          </a:p>
        </p:txBody>
      </p:sp>
      <p:sp>
        <p:nvSpPr>
          <p:cNvPr id="25" name="Horizontal Scroll 24"/>
          <p:cNvSpPr/>
          <p:nvPr/>
        </p:nvSpPr>
        <p:spPr>
          <a:xfrm>
            <a:off x="3339508" y="3933992"/>
            <a:ext cx="2011680" cy="822960"/>
          </a:xfrm>
          <a:prstGeom prst="horizontalScroll">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t>Resurrection</a:t>
            </a:r>
          </a:p>
        </p:txBody>
      </p:sp>
      <p:sp>
        <p:nvSpPr>
          <p:cNvPr id="24" name="Rounded Rectangle 23"/>
          <p:cNvSpPr/>
          <p:nvPr/>
        </p:nvSpPr>
        <p:spPr>
          <a:xfrm>
            <a:off x="3646116" y="4601476"/>
            <a:ext cx="2103120" cy="32004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With Christ</a:t>
            </a:r>
          </a:p>
        </p:txBody>
      </p:sp>
      <p:pic>
        <p:nvPicPr>
          <p:cNvPr id="23" name="Content Placeholder 4">
            <a:extLst>
              <a:ext uri="{FF2B5EF4-FFF2-40B4-BE49-F238E27FC236}">
                <a16:creationId xmlns:a16="http://schemas.microsoft.com/office/drawing/2014/main" id="{AB5A39B0-048A-4535-B54D-92A16EF44AD4}"/>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37" b="100000" l="0" r="100000"/>
                    </a14:imgEffect>
                  </a14:imgLayer>
                </a14:imgProps>
              </a:ext>
              <a:ext uri="{28A0092B-C50C-407E-A947-70E740481C1C}">
                <a14:useLocalDpi xmlns:a14="http://schemas.microsoft.com/office/drawing/2010/main" val="0"/>
              </a:ext>
            </a:extLst>
          </a:blip>
          <a:srcRect/>
          <a:stretch/>
        </p:blipFill>
        <p:spPr>
          <a:xfrm>
            <a:off x="6983773" y="-17142"/>
            <a:ext cx="1280160" cy="1271207"/>
          </a:xfrm>
          <a:prstGeom prst="rect">
            <a:avLst/>
          </a:prstGeom>
          <a:ln>
            <a:noFill/>
          </a:ln>
          <a:effectLst>
            <a:outerShdw blurRad="292100" dist="139700" dir="2700000" algn="tl" rotWithShape="0">
              <a:srgbClr val="333333">
                <a:alpha val="65000"/>
              </a:srgbClr>
            </a:outerShdw>
          </a:effectLst>
        </p:spPr>
      </p:pic>
      <p:sp>
        <p:nvSpPr>
          <p:cNvPr id="2" name="Flowchart: Alternate Process 1">
            <a:extLst>
              <a:ext uri="{FF2B5EF4-FFF2-40B4-BE49-F238E27FC236}">
                <a16:creationId xmlns:a16="http://schemas.microsoft.com/office/drawing/2014/main" id="{77FAD2F7-F3A1-4B2E-B56B-0ECB35EEEC57}"/>
              </a:ext>
            </a:extLst>
          </p:cNvPr>
          <p:cNvSpPr/>
          <p:nvPr/>
        </p:nvSpPr>
        <p:spPr>
          <a:xfrm>
            <a:off x="9669780" y="1393581"/>
            <a:ext cx="2103120" cy="541310"/>
          </a:xfrm>
          <a:prstGeom prst="flowChartAlternateProcess">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dirty="0"/>
              <a:t>Celestial</a:t>
            </a:r>
          </a:p>
        </p:txBody>
      </p:sp>
      <p:sp>
        <p:nvSpPr>
          <p:cNvPr id="26" name="Flowchart: Alternate Process 25">
            <a:extLst>
              <a:ext uri="{FF2B5EF4-FFF2-40B4-BE49-F238E27FC236}">
                <a16:creationId xmlns:a16="http://schemas.microsoft.com/office/drawing/2014/main" id="{97E39648-BA66-4999-BB22-FFA1C1C9FDE7}"/>
              </a:ext>
            </a:extLst>
          </p:cNvPr>
          <p:cNvSpPr/>
          <p:nvPr/>
        </p:nvSpPr>
        <p:spPr>
          <a:xfrm>
            <a:off x="6160813" y="973701"/>
            <a:ext cx="2103120" cy="541310"/>
          </a:xfrm>
          <a:prstGeom prst="flowChartAlternateProcess">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dirty="0"/>
              <a:t>Terrestrial</a:t>
            </a:r>
          </a:p>
        </p:txBody>
      </p:sp>
      <p:pic>
        <p:nvPicPr>
          <p:cNvPr id="12" name="Picture 11">
            <a:extLst>
              <a:ext uri="{FF2B5EF4-FFF2-40B4-BE49-F238E27FC236}">
                <a16:creationId xmlns:a16="http://schemas.microsoft.com/office/drawing/2014/main" id="{5E809F75-47F2-4952-9351-101D87260B4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469858" y="2218490"/>
            <a:ext cx="1280160" cy="1280160"/>
          </a:xfrm>
          <a:prstGeom prst="rect">
            <a:avLst/>
          </a:prstGeom>
          <a:ln>
            <a:noFill/>
          </a:ln>
          <a:effectLst>
            <a:outerShdw blurRad="292100" dist="139700" dir="2700000" algn="tl" rotWithShape="0">
              <a:srgbClr val="333333">
                <a:alpha val="65000"/>
              </a:srgbClr>
            </a:outerShdw>
          </a:effectLst>
        </p:spPr>
      </p:pic>
      <p:sp>
        <p:nvSpPr>
          <p:cNvPr id="27" name="Flowchart: Alternate Process 26">
            <a:extLst>
              <a:ext uri="{FF2B5EF4-FFF2-40B4-BE49-F238E27FC236}">
                <a16:creationId xmlns:a16="http://schemas.microsoft.com/office/drawing/2014/main" id="{D5CABB3F-8C49-48D0-9FB9-D6AC5717EB28}"/>
              </a:ext>
            </a:extLst>
          </p:cNvPr>
          <p:cNvSpPr/>
          <p:nvPr/>
        </p:nvSpPr>
        <p:spPr>
          <a:xfrm>
            <a:off x="9669780" y="3429000"/>
            <a:ext cx="2103120" cy="541310"/>
          </a:xfrm>
          <a:prstGeom prst="flowChartAlternateProcess">
            <a:avLst/>
          </a:prstGeom>
          <a:gradFill>
            <a:gsLst>
              <a:gs pos="0">
                <a:srgbClr val="FF3333"/>
              </a:gs>
              <a:gs pos="50000">
                <a:srgbClr val="FF0000"/>
              </a:gs>
              <a:gs pos="100000">
                <a:srgbClr val="FF0000"/>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dirty="0"/>
              <a:t>Telestial</a:t>
            </a:r>
          </a:p>
        </p:txBody>
      </p:sp>
      <p:pic>
        <p:nvPicPr>
          <p:cNvPr id="14" name="Picture 13">
            <a:extLst>
              <a:ext uri="{FF2B5EF4-FFF2-40B4-BE49-F238E27FC236}">
                <a16:creationId xmlns:a16="http://schemas.microsoft.com/office/drawing/2014/main" id="{D7FEB090-88AA-44C8-932C-9CE762756B8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154"/>
          <a:stretch/>
        </p:blipFill>
        <p:spPr>
          <a:xfrm>
            <a:off x="10456538" y="4281436"/>
            <a:ext cx="1291591" cy="1280160"/>
          </a:xfrm>
          <a:prstGeom prst="rect">
            <a:avLst/>
          </a:prstGeom>
          <a:ln>
            <a:noFill/>
          </a:ln>
          <a:effectLst>
            <a:outerShdw blurRad="292100" dist="139700" dir="2700000" algn="tl" rotWithShape="0">
              <a:srgbClr val="333333">
                <a:alpha val="65000"/>
              </a:srgbClr>
            </a:outerShdw>
          </a:effectLst>
        </p:spPr>
      </p:pic>
      <p:sp>
        <p:nvSpPr>
          <p:cNvPr id="28" name="Flowchart: Alternate Process 27">
            <a:extLst>
              <a:ext uri="{FF2B5EF4-FFF2-40B4-BE49-F238E27FC236}">
                <a16:creationId xmlns:a16="http://schemas.microsoft.com/office/drawing/2014/main" id="{5F0EA357-4018-4904-92FB-9801600012DE}"/>
              </a:ext>
            </a:extLst>
          </p:cNvPr>
          <p:cNvSpPr/>
          <p:nvPr/>
        </p:nvSpPr>
        <p:spPr>
          <a:xfrm>
            <a:off x="9693966" y="5561596"/>
            <a:ext cx="2103120" cy="541310"/>
          </a:xfrm>
          <a:prstGeom prst="flowChartAlternateProcess">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sz="2400" dirty="0"/>
              <a:t>Lake of Fire</a:t>
            </a:r>
          </a:p>
        </p:txBody>
      </p:sp>
    </p:spTree>
    <p:extLst>
      <p:ext uri="{BB962C8B-B14F-4D97-AF65-F5344CB8AC3E}">
        <p14:creationId xmlns:p14="http://schemas.microsoft.com/office/powerpoint/2010/main" val="40340508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2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8000" b="-77000"/>
          </a:stretch>
        </a:blipFill>
        <a:effectLst/>
      </p:bgPr>
    </p:bg>
    <p:spTree>
      <p:nvGrpSpPr>
        <p:cNvPr id="1" name=""/>
        <p:cNvGrpSpPr/>
        <p:nvPr/>
      </p:nvGrpSpPr>
      <p:grpSpPr>
        <a:xfrm>
          <a:off x="0" y="0"/>
          <a:ext cx="0" cy="0"/>
          <a:chOff x="0" y="0"/>
          <a:chExt cx="0" cy="0"/>
        </a:xfrm>
      </p:grpSpPr>
      <p:sp>
        <p:nvSpPr>
          <p:cNvPr id="7" name="Cloud 6"/>
          <p:cNvSpPr/>
          <p:nvPr/>
        </p:nvSpPr>
        <p:spPr>
          <a:xfrm>
            <a:off x="858633" y="3630698"/>
            <a:ext cx="1828800" cy="914400"/>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t>Prison</a:t>
            </a:r>
            <a:endParaRPr lang="en-US" sz="2400" b="1" dirty="0"/>
          </a:p>
        </p:txBody>
      </p:sp>
      <p:sp>
        <p:nvSpPr>
          <p:cNvPr id="4" name="Cloud 3"/>
          <p:cNvSpPr/>
          <p:nvPr/>
        </p:nvSpPr>
        <p:spPr>
          <a:xfrm>
            <a:off x="14513" y="2964584"/>
            <a:ext cx="1828800" cy="914400"/>
          </a:xfrm>
          <a:prstGeom prst="cloud">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900" b="1" dirty="0"/>
              <a:t>Paradise</a:t>
            </a:r>
          </a:p>
        </p:txBody>
      </p:sp>
      <p:sp>
        <p:nvSpPr>
          <p:cNvPr id="11" name="Isosceles Triangle 10"/>
          <p:cNvSpPr/>
          <p:nvPr/>
        </p:nvSpPr>
        <p:spPr>
          <a:xfrm rot="3379615">
            <a:off x="4678852" y="-1245502"/>
            <a:ext cx="2065126" cy="9380343"/>
          </a:xfrm>
          <a:prstGeom prst="triangle">
            <a:avLst>
              <a:gd name="adj" fmla="val 69263"/>
            </a:avLst>
          </a:prstGeom>
          <a:solidFill>
            <a:schemeClr val="bg1"/>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 name="Cloud 5"/>
          <p:cNvSpPr/>
          <p:nvPr/>
        </p:nvSpPr>
        <p:spPr>
          <a:xfrm>
            <a:off x="3125504" y="5157078"/>
            <a:ext cx="1828800" cy="914400"/>
          </a:xfrm>
          <a:prstGeom prst="cloud">
            <a:avLst/>
          </a:prstGeom>
          <a:gradFill>
            <a:gsLst>
              <a:gs pos="0">
                <a:srgbClr val="FF1919"/>
              </a:gs>
              <a:gs pos="50000">
                <a:srgbClr val="FF0000"/>
              </a:gs>
              <a:gs pos="100000">
                <a:srgbClr val="FF0000"/>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000" b="1" dirty="0"/>
              <a:t>Hell</a:t>
            </a:r>
            <a:endParaRPr lang="en-US" sz="2400" b="1" dirty="0"/>
          </a:p>
        </p:txBody>
      </p:sp>
      <p:pic>
        <p:nvPicPr>
          <p:cNvPr id="9" name="Grav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5814" y="5967317"/>
            <a:ext cx="1920240" cy="960120"/>
          </a:xfrm>
          <a:prstGeom prst="rect">
            <a:avLst/>
          </a:prstGeom>
          <a:ln>
            <a:noFill/>
          </a:ln>
          <a:effectLst>
            <a:outerShdw blurRad="190500" algn="tl" rotWithShape="0">
              <a:srgbClr val="000000">
                <a:alpha val="70000"/>
              </a:srgbClr>
            </a:outerShdw>
          </a:effectLst>
        </p:spPr>
      </p:pic>
      <p:pic>
        <p:nvPicPr>
          <p:cNvPr id="8" name="God"/>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083" b="41750" l="9674" r="76236">
                        <a14:foregroundMark x1="46372" y1="31833" x2="45952" y2="37917"/>
                        <a14:foregroundMark x1="50683" y1="34833" x2="72871" y2="34583"/>
                        <a14:foregroundMark x1="37224" y1="29583" x2="37224" y2="29583"/>
                        <a14:foregroundMark x1="44795" y1="38250" x2="44795" y2="38250"/>
                        <a14:backgroundMark x1="35121" y1="33250" x2="35752" y2="35750"/>
                      </a14:backgroundRemoval>
                    </a14:imgEffect>
                  </a14:imgLayer>
                </a14:imgProps>
              </a:ext>
              <a:ext uri="{28A0092B-C50C-407E-A947-70E740481C1C}">
                <a14:useLocalDpi xmlns:a14="http://schemas.microsoft.com/office/drawing/2010/main" val="0"/>
              </a:ext>
            </a:extLst>
          </a:blip>
          <a:srcRect l="29811" t="4849" r="21061" b="57995"/>
          <a:stretch/>
        </p:blipFill>
        <p:spPr>
          <a:xfrm>
            <a:off x="-48962" y="4384839"/>
            <a:ext cx="2011680" cy="1919822"/>
          </a:xfrm>
          <a:prstGeom prst="rect">
            <a:avLst/>
          </a:prstGeom>
          <a:ln>
            <a:noFill/>
          </a:ln>
          <a:effectLst>
            <a:outerShdw blurRad="190500" algn="tl" rotWithShape="0">
              <a:srgbClr val="000000">
                <a:alpha val="70000"/>
              </a:srgbClr>
            </a:outerShdw>
          </a:effectLst>
        </p:spPr>
      </p:pic>
      <p:pic>
        <p:nvPicPr>
          <p:cNvPr id="10" name="Content Placeholder 3"/>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p:blipFill>
        <p:spPr>
          <a:xfrm>
            <a:off x="1041766" y="5575317"/>
            <a:ext cx="561989" cy="1283208"/>
          </a:xfrm>
          <a:prstGeom prst="rect">
            <a:avLst/>
          </a:prstGeom>
        </p:spPr>
      </p:pic>
      <p:pic>
        <p:nvPicPr>
          <p:cNvPr id="21" name="Picture 20"/>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backgroundMark x1="95924" y1="84686" x2="95924" y2="84686"/>
                      </a14:backgroundRemoval>
                    </a14:imgEffect>
                  </a14:imgLayer>
                </a14:imgProps>
              </a:ext>
              <a:ext uri="{28A0092B-C50C-407E-A947-70E740481C1C}">
                <a14:useLocalDpi xmlns:a14="http://schemas.microsoft.com/office/drawing/2010/main" val="0"/>
              </a:ext>
            </a:extLst>
          </a:blip>
          <a:srcRect/>
          <a:stretch/>
        </p:blipFill>
        <p:spPr>
          <a:xfrm>
            <a:off x="9242688" y="-130678"/>
            <a:ext cx="1888930" cy="1643201"/>
          </a:xfrm>
          <a:prstGeom prst="rect">
            <a:avLst/>
          </a:prstGeom>
          <a:ln>
            <a:noFill/>
          </a:ln>
          <a:effectLst>
            <a:outerShdw blurRad="292100" dist="139700" dir="2700000" algn="tl" rotWithShape="0">
              <a:srgbClr val="333333">
                <a:alpha val="65000"/>
              </a:srgbClr>
            </a:outerShdw>
          </a:effectLst>
        </p:spPr>
      </p:pic>
      <p:sp>
        <p:nvSpPr>
          <p:cNvPr id="16" name="Horizontal Scroll 15"/>
          <p:cNvSpPr/>
          <p:nvPr/>
        </p:nvSpPr>
        <p:spPr>
          <a:xfrm>
            <a:off x="7280618" y="1801840"/>
            <a:ext cx="2011680" cy="822960"/>
          </a:xfrm>
          <a:prstGeom prst="horizontalScroll">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t>Second Resurrection</a:t>
            </a:r>
          </a:p>
        </p:txBody>
      </p:sp>
      <p:sp>
        <p:nvSpPr>
          <p:cNvPr id="17" name="Rounded Rectangle 16"/>
          <p:cNvSpPr/>
          <p:nvPr/>
        </p:nvSpPr>
        <p:spPr>
          <a:xfrm>
            <a:off x="7587225" y="2537904"/>
            <a:ext cx="2103120" cy="32004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a:t>Eternal Judgment</a:t>
            </a:r>
          </a:p>
        </p:txBody>
      </p:sp>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1244" y="2918121"/>
            <a:ext cx="1280160" cy="1278235"/>
          </a:xfrm>
          <a:prstGeom prst="rect">
            <a:avLst/>
          </a:prstGeom>
          <a:ln>
            <a:noFill/>
          </a:ln>
          <a:effectLst>
            <a:outerShdw blurRad="190500" algn="tl" rotWithShape="0">
              <a:srgbClr val="000000">
                <a:alpha val="70000"/>
              </a:srgbClr>
            </a:outerShdw>
          </a:effectLst>
        </p:spPr>
      </p:pic>
      <p:pic>
        <p:nvPicPr>
          <p:cNvPr id="22" name="Picture 21"/>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5012757" y="1851025"/>
            <a:ext cx="1280160" cy="1290401"/>
          </a:xfrm>
          <a:prstGeom prst="rect">
            <a:avLst/>
          </a:prstGeom>
          <a:ln>
            <a:noFill/>
          </a:ln>
          <a:effectLst>
            <a:outerShdw blurRad="190500" algn="tl" rotWithShape="0">
              <a:srgbClr val="000000">
                <a:alpha val="70000"/>
              </a:srgbClr>
            </a:outerShdw>
          </a:effectLst>
        </p:spPr>
      </p:pic>
      <p:sp>
        <p:nvSpPr>
          <p:cNvPr id="18" name="Horizontal Scroll 17"/>
          <p:cNvSpPr/>
          <p:nvPr/>
        </p:nvSpPr>
        <p:spPr>
          <a:xfrm>
            <a:off x="5346229" y="2960271"/>
            <a:ext cx="2011680" cy="822960"/>
          </a:xfrm>
          <a:prstGeom prst="horizontalScroll">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t>First Resurrection</a:t>
            </a:r>
          </a:p>
        </p:txBody>
      </p:sp>
      <p:sp>
        <p:nvSpPr>
          <p:cNvPr id="19" name="Rounded Rectangle 18"/>
          <p:cNvSpPr/>
          <p:nvPr/>
        </p:nvSpPr>
        <p:spPr>
          <a:xfrm>
            <a:off x="5652837" y="3685630"/>
            <a:ext cx="2103120" cy="320040"/>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a:t>Millennial Reign</a:t>
            </a:r>
          </a:p>
        </p:txBody>
      </p:sp>
      <p:sp>
        <p:nvSpPr>
          <p:cNvPr id="25" name="Horizontal Scroll 24"/>
          <p:cNvSpPr/>
          <p:nvPr/>
        </p:nvSpPr>
        <p:spPr>
          <a:xfrm>
            <a:off x="3339508" y="3933992"/>
            <a:ext cx="2011680" cy="822960"/>
          </a:xfrm>
          <a:prstGeom prst="horizontalScroll">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t>Resurrection</a:t>
            </a:r>
          </a:p>
        </p:txBody>
      </p:sp>
      <p:sp>
        <p:nvSpPr>
          <p:cNvPr id="24" name="Rounded Rectangle 23"/>
          <p:cNvSpPr/>
          <p:nvPr/>
        </p:nvSpPr>
        <p:spPr>
          <a:xfrm>
            <a:off x="3646116" y="4601476"/>
            <a:ext cx="2103120" cy="32004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With Christ</a:t>
            </a:r>
          </a:p>
        </p:txBody>
      </p:sp>
      <p:pic>
        <p:nvPicPr>
          <p:cNvPr id="23" name="Content Placeholder 4">
            <a:extLst>
              <a:ext uri="{FF2B5EF4-FFF2-40B4-BE49-F238E27FC236}">
                <a16:creationId xmlns:a16="http://schemas.microsoft.com/office/drawing/2014/main" id="{AB5A39B0-048A-4535-B54D-92A16EF44AD4}"/>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37" b="100000" l="0" r="100000"/>
                    </a14:imgEffect>
                  </a14:imgLayer>
                </a14:imgProps>
              </a:ext>
              <a:ext uri="{28A0092B-C50C-407E-A947-70E740481C1C}">
                <a14:useLocalDpi xmlns:a14="http://schemas.microsoft.com/office/drawing/2010/main" val="0"/>
              </a:ext>
            </a:extLst>
          </a:blip>
          <a:srcRect/>
          <a:stretch/>
        </p:blipFill>
        <p:spPr>
          <a:xfrm>
            <a:off x="6983773" y="-17142"/>
            <a:ext cx="1280160" cy="1271207"/>
          </a:xfrm>
          <a:prstGeom prst="rect">
            <a:avLst/>
          </a:prstGeom>
          <a:ln>
            <a:noFill/>
          </a:ln>
          <a:effectLst>
            <a:outerShdw blurRad="292100" dist="139700" dir="2700000" algn="tl" rotWithShape="0">
              <a:srgbClr val="333333">
                <a:alpha val="65000"/>
              </a:srgbClr>
            </a:outerShdw>
          </a:effectLst>
        </p:spPr>
      </p:pic>
      <p:sp>
        <p:nvSpPr>
          <p:cNvPr id="2" name="Flowchart: Alternate Process 1">
            <a:extLst>
              <a:ext uri="{FF2B5EF4-FFF2-40B4-BE49-F238E27FC236}">
                <a16:creationId xmlns:a16="http://schemas.microsoft.com/office/drawing/2014/main" id="{77FAD2F7-F3A1-4B2E-B56B-0ECB35EEEC57}"/>
              </a:ext>
            </a:extLst>
          </p:cNvPr>
          <p:cNvSpPr/>
          <p:nvPr/>
        </p:nvSpPr>
        <p:spPr>
          <a:xfrm>
            <a:off x="9669780" y="1393581"/>
            <a:ext cx="2103120" cy="541310"/>
          </a:xfrm>
          <a:prstGeom prst="flowChartAlternateProcess">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dirty="0"/>
              <a:t>Celestial</a:t>
            </a:r>
          </a:p>
        </p:txBody>
      </p:sp>
      <p:sp>
        <p:nvSpPr>
          <p:cNvPr id="26" name="Flowchart: Alternate Process 25">
            <a:extLst>
              <a:ext uri="{FF2B5EF4-FFF2-40B4-BE49-F238E27FC236}">
                <a16:creationId xmlns:a16="http://schemas.microsoft.com/office/drawing/2014/main" id="{97E39648-BA66-4999-BB22-FFA1C1C9FDE7}"/>
              </a:ext>
            </a:extLst>
          </p:cNvPr>
          <p:cNvSpPr/>
          <p:nvPr/>
        </p:nvSpPr>
        <p:spPr>
          <a:xfrm>
            <a:off x="6160813" y="973701"/>
            <a:ext cx="2103120" cy="541310"/>
          </a:xfrm>
          <a:prstGeom prst="flowChartAlternateProcess">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dirty="0"/>
              <a:t>Terrestrial</a:t>
            </a:r>
          </a:p>
        </p:txBody>
      </p:sp>
      <p:pic>
        <p:nvPicPr>
          <p:cNvPr id="12" name="Picture 11">
            <a:extLst>
              <a:ext uri="{FF2B5EF4-FFF2-40B4-BE49-F238E27FC236}">
                <a16:creationId xmlns:a16="http://schemas.microsoft.com/office/drawing/2014/main" id="{5E809F75-47F2-4952-9351-101D87260B4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469858" y="2218490"/>
            <a:ext cx="1280160" cy="1280160"/>
          </a:xfrm>
          <a:prstGeom prst="rect">
            <a:avLst/>
          </a:prstGeom>
          <a:ln>
            <a:noFill/>
          </a:ln>
          <a:effectLst>
            <a:outerShdw blurRad="292100" dist="139700" dir="2700000" algn="tl" rotWithShape="0">
              <a:srgbClr val="333333">
                <a:alpha val="65000"/>
              </a:srgbClr>
            </a:outerShdw>
          </a:effectLst>
        </p:spPr>
      </p:pic>
      <p:sp>
        <p:nvSpPr>
          <p:cNvPr id="27" name="Flowchart: Alternate Process 26">
            <a:extLst>
              <a:ext uri="{FF2B5EF4-FFF2-40B4-BE49-F238E27FC236}">
                <a16:creationId xmlns:a16="http://schemas.microsoft.com/office/drawing/2014/main" id="{D5CABB3F-8C49-48D0-9FB9-D6AC5717EB28}"/>
              </a:ext>
            </a:extLst>
          </p:cNvPr>
          <p:cNvSpPr/>
          <p:nvPr/>
        </p:nvSpPr>
        <p:spPr>
          <a:xfrm>
            <a:off x="9669780" y="3429000"/>
            <a:ext cx="2103120" cy="541310"/>
          </a:xfrm>
          <a:prstGeom prst="flowChartAlternateProcess">
            <a:avLst/>
          </a:prstGeom>
          <a:gradFill>
            <a:gsLst>
              <a:gs pos="0">
                <a:srgbClr val="FF3333"/>
              </a:gs>
              <a:gs pos="50000">
                <a:srgbClr val="FF0000"/>
              </a:gs>
              <a:gs pos="100000">
                <a:srgbClr val="FF0000"/>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dirty="0"/>
              <a:t>Telestial</a:t>
            </a:r>
          </a:p>
        </p:txBody>
      </p:sp>
      <p:pic>
        <p:nvPicPr>
          <p:cNvPr id="14" name="Picture 13">
            <a:extLst>
              <a:ext uri="{FF2B5EF4-FFF2-40B4-BE49-F238E27FC236}">
                <a16:creationId xmlns:a16="http://schemas.microsoft.com/office/drawing/2014/main" id="{D7FEB090-88AA-44C8-932C-9CE762756B8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154"/>
          <a:stretch/>
        </p:blipFill>
        <p:spPr>
          <a:xfrm>
            <a:off x="10456538" y="4281436"/>
            <a:ext cx="1291591" cy="1280160"/>
          </a:xfrm>
          <a:prstGeom prst="rect">
            <a:avLst/>
          </a:prstGeom>
          <a:ln>
            <a:noFill/>
          </a:ln>
          <a:effectLst>
            <a:outerShdw blurRad="292100" dist="139700" dir="2700000" algn="tl" rotWithShape="0">
              <a:srgbClr val="333333">
                <a:alpha val="65000"/>
              </a:srgbClr>
            </a:outerShdw>
          </a:effectLst>
        </p:spPr>
      </p:pic>
      <p:sp>
        <p:nvSpPr>
          <p:cNvPr id="28" name="Flowchart: Alternate Process 27">
            <a:extLst>
              <a:ext uri="{FF2B5EF4-FFF2-40B4-BE49-F238E27FC236}">
                <a16:creationId xmlns:a16="http://schemas.microsoft.com/office/drawing/2014/main" id="{5F0EA357-4018-4904-92FB-9801600012DE}"/>
              </a:ext>
            </a:extLst>
          </p:cNvPr>
          <p:cNvSpPr/>
          <p:nvPr/>
        </p:nvSpPr>
        <p:spPr>
          <a:xfrm>
            <a:off x="9693966" y="5561596"/>
            <a:ext cx="2103120" cy="541310"/>
          </a:xfrm>
          <a:prstGeom prst="flowChartAlternateProcess">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sz="2400" dirty="0"/>
              <a:t>Lake of Fire</a:t>
            </a:r>
          </a:p>
        </p:txBody>
      </p:sp>
    </p:spTree>
    <p:extLst>
      <p:ext uri="{BB962C8B-B14F-4D97-AF65-F5344CB8AC3E}">
        <p14:creationId xmlns:p14="http://schemas.microsoft.com/office/powerpoint/2010/main" val="280436918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6000" b="-6000"/>
          </a:stretch>
        </a:blipFill>
        <a:effectLst/>
      </p:bgPr>
    </p:bg>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1285189150"/>
              </p:ext>
            </p:extLst>
          </p:nvPr>
        </p:nvGraphicFramePr>
        <p:xfrm>
          <a:off x="348343" y="878719"/>
          <a:ext cx="5544458" cy="5100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nvGraphicFramePr>
        <p:xfrm>
          <a:off x="6342743" y="878719"/>
          <a:ext cx="5544458" cy="51005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611082823"/>
      </p:ext>
    </p:extLst>
  </p:cSld>
  <p:clrMapOvr>
    <a:masterClrMapping/>
  </p:clrMapOvr>
  <mc:AlternateContent xmlns:mc="http://schemas.openxmlformats.org/markup-compatibility/2006" xmlns:p14="http://schemas.microsoft.com/office/powerpoint/2010/main">
    <mc:Choice Requires="p14">
      <p:transition spd="slow" p14:dur="1300">
        <p14:pan dir="d"/>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chemeClr val="accent4"/>
                </a:solidFill>
                <a:effectLst>
                  <a:outerShdw blurRad="50800" dist="38100" dir="18900000" algn="bl" rotWithShape="0">
                    <a:prstClr val="black">
                      <a:alpha val="40000"/>
                    </a:prstClr>
                  </a:outerShdw>
                </a:effectLst>
              </a:rPr>
              <a:t>Authority</a:t>
            </a:r>
          </a:p>
        </p:txBody>
      </p:sp>
      <p:sp>
        <p:nvSpPr>
          <p:cNvPr id="5" name="Text Placeholder 4"/>
          <p:cNvSpPr>
            <a:spLocks noGrp="1"/>
          </p:cNvSpPr>
          <p:nvPr>
            <p:ph type="body" idx="1"/>
          </p:nvPr>
        </p:nvSpPr>
        <p:spPr>
          <a:xfrm>
            <a:off x="831850" y="4589463"/>
            <a:ext cx="3568700" cy="1845627"/>
          </a:xfrm>
          <a:effectLst>
            <a:outerShdw blurRad="50800" dist="38100" dir="2700000" algn="tl" rotWithShape="0">
              <a:prstClr val="black">
                <a:alpha val="40000"/>
              </a:prstClr>
            </a:outerShdw>
          </a:effectLst>
        </p:spPr>
        <p:txBody>
          <a:bodyPr>
            <a:normAutofit/>
          </a:bodyPr>
          <a:lstStyle/>
          <a:p>
            <a:pPr algn="just"/>
            <a:r>
              <a:rPr lang="en-US" sz="2800" b="1" dirty="0">
                <a:solidFill>
                  <a:schemeClr val="bg1"/>
                </a:solidFill>
              </a:rPr>
              <a:t>John 15:16 </a:t>
            </a:r>
            <a:r>
              <a:rPr lang="en-US" sz="2800" dirty="0">
                <a:solidFill>
                  <a:schemeClr val="bg1"/>
                </a:solidFill>
              </a:rPr>
              <a:t>Ye have </a:t>
            </a:r>
            <a:r>
              <a:rPr lang="en-US" sz="2800" b="1" i="1" u="sng" dirty="0">
                <a:ln>
                  <a:solidFill>
                    <a:schemeClr val="bg1"/>
                  </a:solidFill>
                </a:ln>
                <a:solidFill>
                  <a:schemeClr val="bg1"/>
                </a:solidFill>
              </a:rPr>
              <a:t>not</a:t>
            </a:r>
            <a:r>
              <a:rPr lang="en-US" sz="2800" dirty="0">
                <a:solidFill>
                  <a:schemeClr val="bg1"/>
                </a:solidFill>
              </a:rPr>
              <a:t> chosen me, </a:t>
            </a:r>
            <a:r>
              <a:rPr lang="en-US" sz="2800" b="1" i="1" u="sng" dirty="0">
                <a:ln>
                  <a:solidFill>
                    <a:schemeClr val="bg1"/>
                  </a:solidFill>
                </a:ln>
                <a:solidFill>
                  <a:schemeClr val="bg1"/>
                </a:solidFill>
              </a:rPr>
              <a:t>but I</a:t>
            </a:r>
            <a:r>
              <a:rPr lang="en-US" sz="2800" dirty="0">
                <a:solidFill>
                  <a:schemeClr val="bg1"/>
                </a:solidFill>
              </a:rPr>
              <a:t> have </a:t>
            </a:r>
            <a:r>
              <a:rPr lang="en-US" sz="2800" b="1" i="1" u="sng" dirty="0">
                <a:ln>
                  <a:solidFill>
                    <a:schemeClr val="bg1"/>
                  </a:solidFill>
                </a:ln>
                <a:solidFill>
                  <a:schemeClr val="bg1"/>
                </a:solidFill>
              </a:rPr>
              <a:t>chosen</a:t>
            </a:r>
            <a:r>
              <a:rPr lang="en-US" sz="2800" dirty="0">
                <a:solidFill>
                  <a:schemeClr val="bg1"/>
                </a:solidFill>
              </a:rPr>
              <a:t> you, and </a:t>
            </a:r>
            <a:r>
              <a:rPr lang="en-US" sz="2800" b="1" i="1" u="sng" dirty="0">
                <a:ln>
                  <a:solidFill>
                    <a:schemeClr val="bg1"/>
                  </a:solidFill>
                </a:ln>
                <a:solidFill>
                  <a:schemeClr val="bg1"/>
                </a:solidFill>
              </a:rPr>
              <a:t>ordained</a:t>
            </a:r>
            <a:r>
              <a:rPr lang="en-US" sz="2800" dirty="0">
                <a:solidFill>
                  <a:schemeClr val="bg1"/>
                </a:solidFill>
              </a:rPr>
              <a:t> you</a:t>
            </a:r>
          </a:p>
        </p:txBody>
      </p:sp>
    </p:spTree>
    <p:extLst>
      <p:ext uri="{BB962C8B-B14F-4D97-AF65-F5344CB8AC3E}">
        <p14:creationId xmlns:p14="http://schemas.microsoft.com/office/powerpoint/2010/main" val="1497579614"/>
      </p:ext>
    </p:extLst>
  </p:cSld>
  <p:clrMapOvr>
    <a:masterClrMapping/>
  </p:clrMapOvr>
  <mc:AlternateContent xmlns:mc="http://schemas.openxmlformats.org/markup-compatibility/2006" xmlns:p14="http://schemas.microsoft.com/office/powerpoint/2010/main">
    <mc:Choice Requires="p14">
      <p:transition spd="slow" p14:dur="2750">
        <p14:reveal/>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lstStyle/>
          <a:p>
            <a:r>
              <a:rPr lang="en-US" dirty="0"/>
              <a:t>Ephesians 4:11-15 (KJV)</a:t>
            </a:r>
          </a:p>
        </p:txBody>
      </p:sp>
      <p:sp>
        <p:nvSpPr>
          <p:cNvPr id="3" name="Content Placeholder 2"/>
          <p:cNvSpPr>
            <a:spLocks noGrp="1"/>
          </p:cNvSpPr>
          <p:nvPr>
            <p:ph idx="1"/>
          </p:nvPr>
        </p:nvSpPr>
        <p:spPr>
          <a:xfrm>
            <a:off x="838200" y="1370966"/>
            <a:ext cx="10607040" cy="5330776"/>
          </a:xfrm>
        </p:spPr>
        <p:txBody>
          <a:bodyPr>
            <a:noAutofit/>
          </a:bodyPr>
          <a:lstStyle/>
          <a:p>
            <a:pPr marL="0" indent="0" algn="just">
              <a:lnSpc>
                <a:spcPct val="100000"/>
              </a:lnSpc>
              <a:buNone/>
            </a:pPr>
            <a:r>
              <a:rPr lang="en-US" b="1" dirty="0"/>
              <a:t>4:11 </a:t>
            </a:r>
            <a:r>
              <a:rPr lang="en-US" dirty="0"/>
              <a:t>And he [Jesus Christ] gave some, </a:t>
            </a:r>
            <a:r>
              <a:rPr lang="en-US" b="1" dirty="0">
                <a:ln>
                  <a:solidFill>
                    <a:sysClr val="windowText" lastClr="000000"/>
                  </a:solidFill>
                </a:ln>
              </a:rPr>
              <a:t>apostles</a:t>
            </a:r>
            <a:r>
              <a:rPr lang="en-US" dirty="0"/>
              <a:t>; and some, </a:t>
            </a:r>
            <a:r>
              <a:rPr lang="en-US" b="1" dirty="0">
                <a:ln>
                  <a:solidFill>
                    <a:sysClr val="windowText" lastClr="000000"/>
                  </a:solidFill>
                </a:ln>
              </a:rPr>
              <a:t>prophets</a:t>
            </a:r>
            <a:r>
              <a:rPr lang="en-US" dirty="0"/>
              <a:t>; and some, </a:t>
            </a:r>
            <a:r>
              <a:rPr lang="en-US" b="1" dirty="0">
                <a:ln>
                  <a:solidFill>
                    <a:sysClr val="windowText" lastClr="000000"/>
                  </a:solidFill>
                </a:ln>
              </a:rPr>
              <a:t>evangelists</a:t>
            </a:r>
            <a:r>
              <a:rPr lang="en-US" dirty="0"/>
              <a:t>; and some, </a:t>
            </a:r>
            <a:r>
              <a:rPr lang="en-US" b="1" dirty="0">
                <a:ln>
                  <a:solidFill>
                    <a:sysClr val="windowText" lastClr="000000"/>
                  </a:solidFill>
                </a:ln>
              </a:rPr>
              <a:t>pastors</a:t>
            </a:r>
            <a:r>
              <a:rPr lang="en-US" dirty="0"/>
              <a:t> and </a:t>
            </a:r>
            <a:r>
              <a:rPr lang="en-US" b="1" dirty="0">
                <a:ln>
                  <a:solidFill>
                    <a:sysClr val="windowText" lastClr="000000"/>
                  </a:solidFill>
                </a:ln>
              </a:rPr>
              <a:t>teachers</a:t>
            </a:r>
            <a:r>
              <a:rPr lang="en-US" dirty="0"/>
              <a:t>; </a:t>
            </a:r>
            <a:r>
              <a:rPr lang="en-US" b="1" dirty="0"/>
              <a:t>4:12 </a:t>
            </a:r>
            <a:r>
              <a:rPr lang="en-US" dirty="0"/>
              <a:t>For the </a:t>
            </a:r>
            <a:r>
              <a:rPr lang="en-US" b="1" i="1" u="sng" dirty="0">
                <a:ln>
                  <a:solidFill>
                    <a:sysClr val="windowText" lastClr="000000"/>
                  </a:solidFill>
                </a:ln>
              </a:rPr>
              <a:t>perfecting</a:t>
            </a:r>
            <a:r>
              <a:rPr lang="en-US" dirty="0"/>
              <a:t> of the saints, for the </a:t>
            </a:r>
            <a:r>
              <a:rPr lang="en-US" b="1" i="1" u="sng" dirty="0">
                <a:ln>
                  <a:solidFill>
                    <a:schemeClr val="tx1"/>
                  </a:solidFill>
                </a:ln>
              </a:rPr>
              <a:t>work</a:t>
            </a:r>
            <a:r>
              <a:rPr lang="en-US" dirty="0"/>
              <a:t> of the ministry, for the </a:t>
            </a:r>
            <a:r>
              <a:rPr lang="en-US" b="1" i="1" u="sng" dirty="0">
                <a:ln>
                  <a:solidFill>
                    <a:sysClr val="windowText" lastClr="000000"/>
                  </a:solidFill>
                </a:ln>
              </a:rPr>
              <a:t>edifying</a:t>
            </a:r>
            <a:r>
              <a:rPr lang="en-US" dirty="0"/>
              <a:t> of the body of Christ: </a:t>
            </a:r>
            <a:r>
              <a:rPr lang="en-US" b="1" dirty="0"/>
              <a:t>4:13 </a:t>
            </a:r>
            <a:r>
              <a:rPr lang="en-US" b="1" i="1" u="sng" dirty="0">
                <a:ln>
                  <a:solidFill>
                    <a:schemeClr val="tx1"/>
                  </a:solidFill>
                </a:ln>
              </a:rPr>
              <a:t>Till</a:t>
            </a:r>
            <a:r>
              <a:rPr lang="en-US" dirty="0"/>
              <a:t> we all come in the unity of the faith, and of the knowledge of the Son of God, unto a perfect man, unto the measure of the stature of the </a:t>
            </a:r>
            <a:r>
              <a:rPr lang="en-US" dirty="0" err="1"/>
              <a:t>fulness</a:t>
            </a:r>
            <a:r>
              <a:rPr lang="en-US" dirty="0"/>
              <a:t> of Christ: </a:t>
            </a:r>
            <a:r>
              <a:rPr lang="en-US" b="1" dirty="0"/>
              <a:t>4:14 </a:t>
            </a:r>
            <a:r>
              <a:rPr lang="en-US" dirty="0"/>
              <a:t>That we henceforth be </a:t>
            </a:r>
            <a:r>
              <a:rPr lang="en-US" b="1" i="1" u="sng" dirty="0">
                <a:ln>
                  <a:solidFill>
                    <a:schemeClr val="tx1"/>
                  </a:solidFill>
                </a:ln>
              </a:rPr>
              <a:t>no more</a:t>
            </a:r>
            <a:r>
              <a:rPr lang="en-US" dirty="0"/>
              <a:t> children, tossed to and fro, and carried about with every wind of doctrine, by the sleight of men, and cunning craftiness, whereby they lie in wait to deceive; </a:t>
            </a:r>
            <a:r>
              <a:rPr lang="en-US" b="1" dirty="0"/>
              <a:t>4:15 </a:t>
            </a:r>
            <a:r>
              <a:rPr lang="en-US" dirty="0"/>
              <a:t>But speaking the truth in love, may grow up into him in all things, which is the head, even Christ:</a:t>
            </a:r>
          </a:p>
        </p:txBody>
      </p:sp>
    </p:spTree>
    <p:extLst>
      <p:ext uri="{BB962C8B-B14F-4D97-AF65-F5344CB8AC3E}">
        <p14:creationId xmlns:p14="http://schemas.microsoft.com/office/powerpoint/2010/main" val="252441685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lstStyle/>
          <a:p>
            <a:pPr>
              <a:defRPr/>
            </a:pPr>
            <a:r>
              <a:rPr lang="en-US" dirty="0">
                <a:ea typeface="ＭＳ Ｐゴシック" charset="0"/>
              </a:rPr>
              <a:t>1 Corinthians 12:27-29 (KJV)</a:t>
            </a:r>
          </a:p>
        </p:txBody>
      </p:sp>
      <p:sp>
        <p:nvSpPr>
          <p:cNvPr id="3" name="Content Placeholder 2"/>
          <p:cNvSpPr>
            <a:spLocks noGrp="1"/>
          </p:cNvSpPr>
          <p:nvPr>
            <p:ph idx="1"/>
          </p:nvPr>
        </p:nvSpPr>
        <p:spPr>
          <a:xfrm>
            <a:off x="838200" y="1370965"/>
            <a:ext cx="10607040" cy="3894372"/>
          </a:xfrm>
        </p:spPr>
        <p:txBody>
          <a:bodyPr>
            <a:normAutofit/>
          </a:bodyPr>
          <a:lstStyle/>
          <a:p>
            <a:pPr marL="0" indent="0" algn="just">
              <a:lnSpc>
                <a:spcPct val="100000"/>
              </a:lnSpc>
              <a:spcAft>
                <a:spcPts val="600"/>
              </a:spcAft>
              <a:buNone/>
            </a:pPr>
            <a:r>
              <a:rPr lang="en-US" b="1" dirty="0"/>
              <a:t>12:27 </a:t>
            </a:r>
            <a:r>
              <a:rPr lang="en-US" dirty="0"/>
              <a:t>Now ye are the body of Christ, and members in particular. </a:t>
            </a:r>
            <a:r>
              <a:rPr lang="en-US" b="1" dirty="0"/>
              <a:t>12:28 </a:t>
            </a:r>
            <a:r>
              <a:rPr lang="en-US" dirty="0"/>
              <a:t>And </a:t>
            </a:r>
            <a:r>
              <a:rPr lang="en-US" b="1" i="1" u="sng" dirty="0">
                <a:ln>
                  <a:solidFill>
                    <a:sysClr val="windowText" lastClr="000000"/>
                  </a:solidFill>
                </a:ln>
              </a:rPr>
              <a:t>God</a:t>
            </a:r>
            <a:r>
              <a:rPr lang="en-US" dirty="0"/>
              <a:t> hath set some in the church, first </a:t>
            </a:r>
            <a:r>
              <a:rPr lang="en-US" b="1" dirty="0">
                <a:ln>
                  <a:solidFill>
                    <a:sysClr val="windowText" lastClr="000000"/>
                  </a:solidFill>
                </a:ln>
              </a:rPr>
              <a:t>apostles</a:t>
            </a:r>
            <a:r>
              <a:rPr lang="en-US" dirty="0"/>
              <a:t>, secondarily </a:t>
            </a:r>
            <a:r>
              <a:rPr lang="en-US" b="1" dirty="0">
                <a:ln>
                  <a:solidFill>
                    <a:sysClr val="windowText" lastClr="000000"/>
                  </a:solidFill>
                </a:ln>
              </a:rPr>
              <a:t>prophets</a:t>
            </a:r>
            <a:r>
              <a:rPr lang="en-US" dirty="0"/>
              <a:t>, thirdly </a:t>
            </a:r>
            <a:r>
              <a:rPr lang="en-US" b="1" dirty="0">
                <a:ln>
                  <a:solidFill>
                    <a:sysClr val="windowText" lastClr="000000"/>
                  </a:solidFill>
                </a:ln>
              </a:rPr>
              <a:t>teachers</a:t>
            </a:r>
            <a:r>
              <a:rPr lang="en-US" dirty="0"/>
              <a:t>, after that miracles, then gifts of healings, helps, governments, diversities of tongues. </a:t>
            </a:r>
            <a:r>
              <a:rPr lang="en-US" b="1" dirty="0"/>
              <a:t>12:29 </a:t>
            </a:r>
            <a:r>
              <a:rPr lang="en-US" dirty="0"/>
              <a:t>Are all apostles? are all prophets? are all teachers? are all workers of miracles? </a:t>
            </a:r>
            <a:r>
              <a:rPr lang="en-US" b="1" dirty="0"/>
              <a:t>12:30 </a:t>
            </a:r>
            <a:r>
              <a:rPr lang="en-US" dirty="0"/>
              <a:t>Have all the gifts of healing? do all speak with tongues? do all interpret? </a:t>
            </a:r>
            <a:r>
              <a:rPr lang="en-US" b="1" dirty="0"/>
              <a:t>12:31 </a:t>
            </a:r>
            <a:r>
              <a:rPr lang="en-US" dirty="0"/>
              <a:t>But covet earnestly the best gifts: and yet shew I unto you a </a:t>
            </a:r>
            <a:r>
              <a:rPr lang="en-US" b="1" i="1" u="sng" dirty="0">
                <a:ln>
                  <a:solidFill>
                    <a:sysClr val="windowText" lastClr="000000"/>
                  </a:solidFill>
                </a:ln>
              </a:rPr>
              <a:t>more excellent way</a:t>
            </a:r>
            <a:r>
              <a:rPr lang="en-US" dirty="0"/>
              <a:t>. </a:t>
            </a:r>
            <a:endParaRPr lang="en-US" sz="2400" dirty="0"/>
          </a:p>
        </p:txBody>
      </p:sp>
    </p:spTree>
    <p:extLst>
      <p:ext uri="{BB962C8B-B14F-4D97-AF65-F5344CB8AC3E}">
        <p14:creationId xmlns:p14="http://schemas.microsoft.com/office/powerpoint/2010/main" val="805815205"/>
      </p:ext>
    </p:extLst>
  </p:cSld>
  <p:clrMapOvr>
    <a:masterClrMapping/>
  </p:clrMapOvr>
  <mc:AlternateContent xmlns:mc="http://schemas.openxmlformats.org/markup-compatibility/2006" xmlns:p14="http://schemas.microsoft.com/office/powerpoint/2010/main">
    <mc:Choice Requires="p14">
      <p:transition spd="slow" p14:dur="1300">
        <p14:pan dir="r"/>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4309" y="365125"/>
            <a:ext cx="11803379" cy="1005840"/>
          </a:xfrm>
        </p:spPr>
        <p:txBody>
          <a:bodyPr/>
          <a:lstStyle/>
          <a:p>
            <a:r>
              <a:rPr lang="en-US" dirty="0"/>
              <a:t>Examples Calling and Ordaining</a:t>
            </a:r>
          </a:p>
        </p:txBody>
      </p:sp>
      <p:sp>
        <p:nvSpPr>
          <p:cNvPr id="3" name="Content Placeholder 2"/>
          <p:cNvSpPr>
            <a:spLocks noGrp="1"/>
          </p:cNvSpPr>
          <p:nvPr>
            <p:ph idx="1"/>
          </p:nvPr>
        </p:nvSpPr>
        <p:spPr>
          <a:xfrm>
            <a:off x="194311" y="1370963"/>
            <a:ext cx="11803379" cy="5319203"/>
          </a:xfrm>
        </p:spPr>
        <p:txBody>
          <a:bodyPr>
            <a:noAutofit/>
          </a:bodyPr>
          <a:lstStyle/>
          <a:p>
            <a:pPr>
              <a:spcAft>
                <a:spcPts val="1000"/>
              </a:spcAft>
              <a:buFont typeface="Wingdings" panose="05000000000000000000" pitchFamily="2" charset="2"/>
              <a:buChar char="Ø"/>
            </a:pPr>
            <a:r>
              <a:rPr lang="en-US" baseline="0" dirty="0"/>
              <a:t>Jesus said</a:t>
            </a:r>
            <a:r>
              <a:rPr lang="en-US" dirty="0"/>
              <a:t> to the twelve…“I have chosen you, and ordained you…” [John 15:16; also Luke 6:12-13]</a:t>
            </a:r>
          </a:p>
          <a:p>
            <a:pPr>
              <a:spcAft>
                <a:spcPts val="1000"/>
              </a:spcAft>
              <a:buFont typeface="Wingdings" panose="05000000000000000000" pitchFamily="2" charset="2"/>
              <a:buChar char="Ø"/>
            </a:pPr>
            <a:r>
              <a:rPr lang="en-US" dirty="0"/>
              <a:t>Seven men were set aside for daily ministration and sacrament [Acts 6:1-6]</a:t>
            </a:r>
          </a:p>
          <a:p>
            <a:pPr>
              <a:spcAft>
                <a:spcPts val="1000"/>
              </a:spcAft>
              <a:buFont typeface="Wingdings" panose="05000000000000000000" pitchFamily="2" charset="2"/>
              <a:buChar char="Ø"/>
            </a:pPr>
            <a:r>
              <a:rPr lang="en-US" dirty="0"/>
              <a:t>Paul and Barnabas were set aside for the work by the laying of hands [Acts 13:1-3; 14:14]</a:t>
            </a:r>
          </a:p>
          <a:p>
            <a:pPr>
              <a:spcAft>
                <a:spcPts val="1000"/>
              </a:spcAft>
              <a:buFont typeface="Wingdings" panose="05000000000000000000" pitchFamily="2" charset="2"/>
              <a:buChar char="Ø"/>
            </a:pPr>
            <a:r>
              <a:rPr lang="en-US" dirty="0"/>
              <a:t>To confirm souls and watch over the church [Acts 14:21-23, Acts 20:28]</a:t>
            </a:r>
          </a:p>
          <a:p>
            <a:pPr>
              <a:spcAft>
                <a:spcPts val="1000"/>
              </a:spcAft>
              <a:buFont typeface="Wingdings" panose="05000000000000000000" pitchFamily="2" charset="2"/>
              <a:buChar char="Ø"/>
            </a:pPr>
            <a:r>
              <a:rPr lang="en-US" dirty="0"/>
              <a:t>Paul set aside to minister of Jesus Christ and the Gospel [Romans 15:15-16]</a:t>
            </a:r>
          </a:p>
          <a:p>
            <a:pPr>
              <a:spcAft>
                <a:spcPts val="1000"/>
              </a:spcAft>
              <a:buFont typeface="Wingdings" panose="05000000000000000000" pitchFamily="2" charset="2"/>
              <a:buChar char="Ø"/>
            </a:pPr>
            <a:r>
              <a:rPr lang="en-US" dirty="0"/>
              <a:t>A number of men set aside for apostleship [Acts 1:25-26; 2:42-43; Rom 16:7; 1 Cor 4:6, 9; Gal 1:19, 1 Ths 1:1, 2:6]</a:t>
            </a:r>
          </a:p>
        </p:txBody>
      </p:sp>
    </p:spTree>
    <p:extLst>
      <p:ext uri="{BB962C8B-B14F-4D97-AF65-F5344CB8AC3E}">
        <p14:creationId xmlns:p14="http://schemas.microsoft.com/office/powerpoint/2010/main" val="14690902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lstStyle/>
          <a:p>
            <a:r>
              <a:rPr lang="en-US" dirty="0"/>
              <a:t>Matthew 16:19 (KJV)</a:t>
            </a:r>
          </a:p>
        </p:txBody>
      </p:sp>
      <p:sp>
        <p:nvSpPr>
          <p:cNvPr id="3" name="Content Placeholder 2"/>
          <p:cNvSpPr>
            <a:spLocks noGrp="1"/>
          </p:cNvSpPr>
          <p:nvPr>
            <p:ph idx="1"/>
          </p:nvPr>
        </p:nvSpPr>
        <p:spPr>
          <a:xfrm>
            <a:off x="838200" y="1347815"/>
            <a:ext cx="10515600" cy="1502864"/>
          </a:xfrm>
        </p:spPr>
        <p:txBody>
          <a:bodyPr>
            <a:normAutofit/>
          </a:bodyPr>
          <a:lstStyle/>
          <a:p>
            <a:pPr marL="0" indent="0" algn="just">
              <a:lnSpc>
                <a:spcPct val="100000"/>
              </a:lnSpc>
              <a:buNone/>
            </a:pPr>
            <a:r>
              <a:rPr lang="en-US" sz="2700" dirty="0"/>
              <a:t>And I will give unto thee the </a:t>
            </a:r>
            <a:r>
              <a:rPr lang="en-US" sz="2700" b="1" i="1" u="sng" dirty="0">
                <a:ln>
                  <a:solidFill>
                    <a:sysClr val="windowText" lastClr="000000"/>
                  </a:solidFill>
                </a:ln>
              </a:rPr>
              <a:t>keys</a:t>
            </a:r>
            <a:r>
              <a:rPr lang="en-US" sz="2700" dirty="0"/>
              <a:t> of the kingdom of heaven: and whatsoever thou shalt bind on earth </a:t>
            </a:r>
            <a:r>
              <a:rPr lang="en-US" sz="2700" b="1" i="1" u="sng" dirty="0">
                <a:ln>
                  <a:solidFill>
                    <a:sysClr val="windowText" lastClr="000000"/>
                  </a:solidFill>
                </a:ln>
              </a:rPr>
              <a:t>shall</a:t>
            </a:r>
            <a:r>
              <a:rPr lang="en-US" sz="2700" dirty="0"/>
              <a:t> be bound in heaven: and whatsoever thou shalt loose on earth </a:t>
            </a:r>
            <a:r>
              <a:rPr lang="en-US" sz="2700" b="1" i="1" u="sng" dirty="0">
                <a:ln>
                  <a:solidFill>
                    <a:sysClr val="windowText" lastClr="000000"/>
                  </a:solidFill>
                </a:ln>
              </a:rPr>
              <a:t>shall</a:t>
            </a:r>
            <a:r>
              <a:rPr lang="en-US" sz="2700" dirty="0"/>
              <a:t> be loosed in heaven.</a:t>
            </a:r>
          </a:p>
        </p:txBody>
      </p:sp>
      <p:sp>
        <p:nvSpPr>
          <p:cNvPr id="5" name="Title 1"/>
          <p:cNvSpPr txBox="1">
            <a:spLocks/>
          </p:cNvSpPr>
          <p:nvPr/>
        </p:nvSpPr>
        <p:spPr>
          <a:xfrm>
            <a:off x="838200" y="2792804"/>
            <a:ext cx="105156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Acts 14:21-23 (KJV)  </a:t>
            </a:r>
          </a:p>
        </p:txBody>
      </p:sp>
      <p:sp>
        <p:nvSpPr>
          <p:cNvPr id="7" name="Content Placeholder 2"/>
          <p:cNvSpPr txBox="1">
            <a:spLocks/>
          </p:cNvSpPr>
          <p:nvPr/>
        </p:nvSpPr>
        <p:spPr>
          <a:xfrm>
            <a:off x="838200" y="3775493"/>
            <a:ext cx="10515600" cy="2978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2700" b="1" dirty="0"/>
              <a:t>21 </a:t>
            </a:r>
            <a:r>
              <a:rPr lang="en-US" sz="2700" dirty="0"/>
              <a:t>And when they had preached the gospel to that city, and had taught many, they returned again to </a:t>
            </a:r>
            <a:r>
              <a:rPr lang="en-US" sz="2700" dirty="0" err="1"/>
              <a:t>Lystra</a:t>
            </a:r>
            <a:r>
              <a:rPr lang="en-US" sz="2700" dirty="0"/>
              <a:t>, and to </a:t>
            </a:r>
            <a:r>
              <a:rPr lang="en-US" sz="2700" dirty="0" err="1"/>
              <a:t>Iconium</a:t>
            </a:r>
            <a:r>
              <a:rPr lang="en-US" sz="2700" dirty="0"/>
              <a:t>, and Antioch, </a:t>
            </a:r>
            <a:r>
              <a:rPr lang="en-US" sz="2700" b="1" dirty="0"/>
              <a:t>22 </a:t>
            </a:r>
            <a:r>
              <a:rPr lang="en-US" sz="2700" b="1" i="1" u="sng" dirty="0">
                <a:ln>
                  <a:solidFill>
                    <a:sysClr val="windowText" lastClr="000000"/>
                  </a:solidFill>
                </a:ln>
              </a:rPr>
              <a:t>Confirming the souls</a:t>
            </a:r>
            <a:r>
              <a:rPr lang="en-US" sz="2700" dirty="0"/>
              <a:t> of the disciples, and exhorting them to continue in the faith, and that we must through much tribulation </a:t>
            </a:r>
            <a:r>
              <a:rPr lang="en-US" sz="2700" b="1" dirty="0"/>
              <a:t>enter into the kingdom of God</a:t>
            </a:r>
            <a:r>
              <a:rPr lang="en-US" sz="2700" dirty="0"/>
              <a:t>. </a:t>
            </a:r>
            <a:r>
              <a:rPr lang="en-US" sz="2700" b="1" dirty="0"/>
              <a:t>23 </a:t>
            </a:r>
            <a:r>
              <a:rPr lang="en-US" sz="2700" dirty="0"/>
              <a:t>And when they had ordained them elders in every church, and had prayed with fasting, they commended them to the Lord, on whom they believed.</a:t>
            </a:r>
          </a:p>
        </p:txBody>
      </p:sp>
    </p:spTree>
    <p:extLst>
      <p:ext uri="{BB962C8B-B14F-4D97-AF65-F5344CB8AC3E}">
        <p14:creationId xmlns:p14="http://schemas.microsoft.com/office/powerpoint/2010/main" val="1464904690"/>
      </p:ext>
    </p:extLst>
  </p:cSld>
  <p:clrMapOvr>
    <a:masterClrMapping/>
  </p:clrMapOvr>
  <mc:AlternateContent xmlns:mc="http://schemas.openxmlformats.org/markup-compatibility/2006" xmlns:p14="http://schemas.microsoft.com/office/powerpoint/2010/main">
    <mc:Choice Requires="p14">
      <p:transition spd="slow" p14:dur="1300">
        <p14:pan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13000" r="-13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838200" y="420090"/>
            <a:ext cx="105156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Acts 8:14-17 (KJV)  </a:t>
            </a:r>
          </a:p>
        </p:txBody>
      </p:sp>
      <p:sp>
        <p:nvSpPr>
          <p:cNvPr id="5" name="Content Placeholder 2"/>
          <p:cNvSpPr txBox="1">
            <a:spLocks/>
          </p:cNvSpPr>
          <p:nvPr/>
        </p:nvSpPr>
        <p:spPr>
          <a:xfrm>
            <a:off x="838200" y="1391204"/>
            <a:ext cx="10515600" cy="23242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US" sz="2700" b="1" dirty="0"/>
              <a:t>8:14 </a:t>
            </a:r>
            <a:r>
              <a:rPr lang="en-US" sz="2700" dirty="0"/>
              <a:t>Now when the apostles… heard that Samaria had received the word of God, they sent unto them Peter and John: </a:t>
            </a:r>
            <a:r>
              <a:rPr lang="en-US" sz="2700" b="1" dirty="0"/>
              <a:t>8:15 </a:t>
            </a:r>
            <a:r>
              <a:rPr lang="en-US" sz="2700" dirty="0"/>
              <a:t>Who, when they were come down, prayed for them, that they might receive the Holy Ghost:… </a:t>
            </a:r>
            <a:r>
              <a:rPr lang="en-US" sz="2700" b="1" dirty="0"/>
              <a:t>8:17 </a:t>
            </a:r>
            <a:r>
              <a:rPr lang="en-US" sz="2700" dirty="0"/>
              <a:t>Then </a:t>
            </a:r>
            <a:r>
              <a:rPr lang="en-US" sz="2700" b="1" i="1" u="sng" dirty="0">
                <a:ln>
                  <a:solidFill>
                    <a:sysClr val="windowText" lastClr="000000"/>
                  </a:solidFill>
                </a:ln>
              </a:rPr>
              <a:t>laid they their hands</a:t>
            </a:r>
            <a:r>
              <a:rPr lang="en-US" sz="2700" dirty="0">
                <a:ln>
                  <a:solidFill>
                    <a:sysClr val="windowText" lastClr="000000"/>
                  </a:solidFill>
                </a:ln>
              </a:rPr>
              <a:t> </a:t>
            </a:r>
            <a:r>
              <a:rPr lang="en-US" sz="2700" dirty="0"/>
              <a:t>on them, and they </a:t>
            </a:r>
            <a:r>
              <a:rPr lang="en-US" sz="2700" b="1" i="1" u="sng" dirty="0">
                <a:ln>
                  <a:solidFill>
                    <a:sysClr val="windowText" lastClr="000000"/>
                  </a:solidFill>
                </a:ln>
              </a:rPr>
              <a:t>received the Holy Ghost</a:t>
            </a:r>
            <a:r>
              <a:rPr lang="en-US" sz="2700" dirty="0"/>
              <a:t>. </a:t>
            </a:r>
          </a:p>
        </p:txBody>
      </p:sp>
      <p:sp>
        <p:nvSpPr>
          <p:cNvPr id="10" name="Title 1">
            <a:extLst>
              <a:ext uri="{FF2B5EF4-FFF2-40B4-BE49-F238E27FC236}">
                <a16:creationId xmlns:a16="http://schemas.microsoft.com/office/drawing/2014/main" id="{D039C604-A30B-4651-A6D7-CD3E823C088F}"/>
              </a:ext>
            </a:extLst>
          </p:cNvPr>
          <p:cNvSpPr>
            <a:spLocks noGrp="1"/>
          </p:cNvSpPr>
          <p:nvPr>
            <p:ph type="title"/>
          </p:nvPr>
        </p:nvSpPr>
        <p:spPr>
          <a:xfrm>
            <a:off x="838200" y="3645970"/>
            <a:ext cx="10515600" cy="1005840"/>
          </a:xfrm>
        </p:spPr>
        <p:txBody>
          <a:bodyPr/>
          <a:lstStyle/>
          <a:p>
            <a:r>
              <a:rPr lang="en-US" dirty="0"/>
              <a:t>James 5:14-15 (KJV)</a:t>
            </a:r>
          </a:p>
        </p:txBody>
      </p:sp>
      <p:sp>
        <p:nvSpPr>
          <p:cNvPr id="11" name="Content Placeholder 2">
            <a:extLst>
              <a:ext uri="{FF2B5EF4-FFF2-40B4-BE49-F238E27FC236}">
                <a16:creationId xmlns:a16="http://schemas.microsoft.com/office/drawing/2014/main" id="{4B4F7B67-CF8E-4A3D-8FA2-294FBCBD15E7}"/>
              </a:ext>
            </a:extLst>
          </p:cNvPr>
          <p:cNvSpPr>
            <a:spLocks noGrp="1"/>
          </p:cNvSpPr>
          <p:nvPr>
            <p:ph idx="1"/>
          </p:nvPr>
        </p:nvSpPr>
        <p:spPr>
          <a:xfrm>
            <a:off x="838200" y="4617085"/>
            <a:ext cx="10515600" cy="2240915"/>
          </a:xfrm>
        </p:spPr>
        <p:txBody>
          <a:bodyPr>
            <a:normAutofit/>
          </a:bodyPr>
          <a:lstStyle/>
          <a:p>
            <a:pPr marL="0" indent="0" algn="just">
              <a:lnSpc>
                <a:spcPct val="100000"/>
              </a:lnSpc>
              <a:buNone/>
            </a:pPr>
            <a:r>
              <a:rPr lang="en-US" sz="2700" b="1" dirty="0"/>
              <a:t>5:14</a:t>
            </a:r>
            <a:r>
              <a:rPr lang="en-US" sz="2700" dirty="0"/>
              <a:t> Is any sick among you? let him call for the </a:t>
            </a:r>
            <a:r>
              <a:rPr lang="en-US" sz="2700" b="1" i="1" u="sng" dirty="0">
                <a:ln>
                  <a:solidFill>
                    <a:sysClr val="windowText" lastClr="000000"/>
                  </a:solidFill>
                </a:ln>
              </a:rPr>
              <a:t>elders</a:t>
            </a:r>
            <a:r>
              <a:rPr lang="en-US" sz="2700" dirty="0"/>
              <a:t> of the church; and let them pray over him, </a:t>
            </a:r>
            <a:r>
              <a:rPr lang="en-US" sz="2700" b="1" i="1" u="sng" dirty="0">
                <a:ln>
                  <a:solidFill>
                    <a:sysClr val="windowText" lastClr="000000"/>
                  </a:solidFill>
                </a:ln>
              </a:rPr>
              <a:t>anointing him with oil</a:t>
            </a:r>
            <a:r>
              <a:rPr lang="en-US" sz="2700" dirty="0">
                <a:ln>
                  <a:solidFill>
                    <a:sysClr val="windowText" lastClr="000000"/>
                  </a:solidFill>
                </a:ln>
              </a:rPr>
              <a:t> </a:t>
            </a:r>
            <a:r>
              <a:rPr lang="en-US" sz="2700" dirty="0"/>
              <a:t>in the name of the Lord; </a:t>
            </a:r>
            <a:r>
              <a:rPr lang="en-US" sz="2700" b="1" dirty="0"/>
              <a:t>5:15</a:t>
            </a:r>
            <a:r>
              <a:rPr lang="en-US" sz="2700" dirty="0"/>
              <a:t> And the prayer of faith shall save the sick, and the Lord shall raise him up; and if he have committed sins, they shall be </a:t>
            </a:r>
            <a:r>
              <a:rPr lang="en-US" sz="2700" b="1" i="1" u="sng" dirty="0">
                <a:ln>
                  <a:solidFill>
                    <a:sysClr val="windowText" lastClr="000000"/>
                  </a:solidFill>
                </a:ln>
              </a:rPr>
              <a:t>forgiven him</a:t>
            </a:r>
            <a:r>
              <a:rPr lang="en-US" sz="2700" dirty="0"/>
              <a:t>.</a:t>
            </a:r>
          </a:p>
        </p:txBody>
      </p:sp>
    </p:spTree>
    <p:extLst>
      <p:ext uri="{BB962C8B-B14F-4D97-AF65-F5344CB8AC3E}">
        <p14:creationId xmlns:p14="http://schemas.microsoft.com/office/powerpoint/2010/main" val="8341048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6000" b="-6000"/>
          </a:stretch>
        </a:blipFill>
        <a:effectLst/>
      </p:bgPr>
    </p:bg>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1953866671"/>
              </p:ext>
            </p:extLst>
          </p:nvPr>
        </p:nvGraphicFramePr>
        <p:xfrm>
          <a:off x="348343" y="878719"/>
          <a:ext cx="5544458" cy="5100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extLst>
              <p:ext uri="{D42A27DB-BD31-4B8C-83A1-F6EECF244321}">
                <p14:modId xmlns:p14="http://schemas.microsoft.com/office/powerpoint/2010/main" val="113583433"/>
              </p:ext>
            </p:extLst>
          </p:nvPr>
        </p:nvGraphicFramePr>
        <p:xfrm>
          <a:off x="6342743" y="878719"/>
          <a:ext cx="5544458" cy="51005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208582511"/>
      </p:ext>
    </p:extLst>
  </p:cSld>
  <p:clrMapOvr>
    <a:masterClrMapping/>
  </p:clrMapOvr>
  <mc:AlternateContent xmlns:mc="http://schemas.openxmlformats.org/markup-compatibility/2006" xmlns:p14="http://schemas.microsoft.com/office/powerpoint/2010/main">
    <mc:Choice Requires="p14">
      <p:transition spd="slow" p14:dur="1300">
        <p14:pan dir="d"/>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normAutofit fontScale="90000"/>
          </a:bodyPr>
          <a:lstStyle/>
          <a:p>
            <a:r>
              <a:rPr lang="en-US" dirty="0"/>
              <a:t>The Requirements to be Called and Ordained</a:t>
            </a:r>
          </a:p>
        </p:txBody>
      </p:sp>
      <p:sp>
        <p:nvSpPr>
          <p:cNvPr id="3" name="Content Placeholder 2"/>
          <p:cNvSpPr>
            <a:spLocks noGrp="1"/>
          </p:cNvSpPr>
          <p:nvPr>
            <p:ph idx="1"/>
          </p:nvPr>
        </p:nvSpPr>
        <p:spPr>
          <a:xfrm>
            <a:off x="838200" y="1370966"/>
            <a:ext cx="10607040" cy="5180560"/>
          </a:xfrm>
        </p:spPr>
        <p:txBody>
          <a:bodyPr>
            <a:noAutofit/>
          </a:bodyPr>
          <a:lstStyle/>
          <a:p>
            <a:pPr marL="0" indent="0" algn="just">
              <a:buNone/>
            </a:pPr>
            <a:r>
              <a:rPr lang="en-US" b="1" dirty="0"/>
              <a:t>5:4 </a:t>
            </a:r>
            <a:r>
              <a:rPr lang="en-US" dirty="0"/>
              <a:t>And </a:t>
            </a:r>
            <a:r>
              <a:rPr lang="en-US" b="1" i="1" u="sng" dirty="0">
                <a:ln>
                  <a:solidFill>
                    <a:schemeClr val="tx1"/>
                  </a:solidFill>
                </a:ln>
              </a:rPr>
              <a:t>no</a:t>
            </a:r>
            <a:r>
              <a:rPr lang="en-US" dirty="0"/>
              <a:t> man taketh this honour unto himself, but he that is </a:t>
            </a:r>
            <a:r>
              <a:rPr lang="en-US" b="1" i="1" u="sng" dirty="0">
                <a:ln>
                  <a:solidFill>
                    <a:schemeClr val="tx1"/>
                  </a:solidFill>
                </a:ln>
              </a:rPr>
              <a:t>called</a:t>
            </a:r>
            <a:r>
              <a:rPr lang="en-US" dirty="0"/>
              <a:t> of God, as was Aaron. </a:t>
            </a:r>
            <a:r>
              <a:rPr lang="en-US" b="1" dirty="0"/>
              <a:t>5:5 </a:t>
            </a:r>
            <a:r>
              <a:rPr lang="en-US" dirty="0"/>
              <a:t>So also Christ glorified </a:t>
            </a:r>
            <a:r>
              <a:rPr lang="en-US" b="1" i="1" u="sng" dirty="0">
                <a:ln>
                  <a:solidFill>
                    <a:schemeClr val="tx1"/>
                  </a:solidFill>
                </a:ln>
              </a:rPr>
              <a:t>not</a:t>
            </a:r>
            <a:r>
              <a:rPr lang="en-US" dirty="0"/>
              <a:t> Himself to be made an high priest; but He that said unto Him, Thou art my Son, to day have I begotten thee.</a:t>
            </a:r>
          </a:p>
          <a:p>
            <a:pPr marL="0" indent="0" algn="just">
              <a:buNone/>
            </a:pPr>
            <a:r>
              <a:rPr lang="en-US" dirty="0"/>
              <a:t>Exodus 4:14-16, 27-30; 40:1, 12</a:t>
            </a:r>
          </a:p>
          <a:p>
            <a:pPr marL="514350" indent="-514350" algn="just">
              <a:buFont typeface="+mj-lt"/>
              <a:buAutoNum type="arabicPeriod"/>
            </a:pPr>
            <a:r>
              <a:rPr lang="en-US" dirty="0"/>
              <a:t>Called by Revelation</a:t>
            </a:r>
          </a:p>
          <a:p>
            <a:pPr marL="514350" indent="-514350" algn="just">
              <a:buFont typeface="+mj-lt"/>
              <a:buAutoNum type="arabicPeriod"/>
            </a:pPr>
            <a:r>
              <a:rPr lang="en-US" dirty="0"/>
              <a:t>Public Ordination</a:t>
            </a:r>
          </a:p>
          <a:p>
            <a:pPr marL="514350" indent="-514350" algn="just">
              <a:buFont typeface="+mj-lt"/>
              <a:buAutoNum type="arabicPeriod"/>
            </a:pPr>
            <a:r>
              <a:rPr lang="en-US" dirty="0"/>
              <a:t>Baptized</a:t>
            </a:r>
          </a:p>
          <a:p>
            <a:pPr marL="514350" indent="-514350" algn="just">
              <a:buFont typeface="+mj-lt"/>
              <a:buAutoNum type="arabicPeriod"/>
            </a:pPr>
            <a:r>
              <a:rPr lang="en-US" dirty="0"/>
              <a:t>Clothed in Righteousness</a:t>
            </a:r>
          </a:p>
          <a:p>
            <a:pPr marL="514350" indent="-514350" algn="just">
              <a:buFont typeface="+mj-lt"/>
              <a:buAutoNum type="arabicPeriod"/>
            </a:pPr>
            <a:r>
              <a:rPr lang="en-US" dirty="0"/>
              <a:t>Ordained by the Laying on of Hands</a:t>
            </a:r>
          </a:p>
        </p:txBody>
      </p:sp>
      <p:sp>
        <p:nvSpPr>
          <p:cNvPr id="5" name="TextBox 4"/>
          <p:cNvSpPr txBox="1"/>
          <p:nvPr/>
        </p:nvSpPr>
        <p:spPr>
          <a:xfrm>
            <a:off x="7168104" y="2637807"/>
            <a:ext cx="3472067" cy="1323439"/>
          </a:xfrm>
          <a:prstGeom prst="rect">
            <a:avLst/>
          </a:prstGeom>
          <a:noFill/>
        </p:spPr>
        <p:txBody>
          <a:bodyPr wrap="square" rtlCol="0">
            <a:spAutoFit/>
          </a:bodyPr>
          <a:lstStyle/>
          <a:p>
            <a:pPr algn="ctr"/>
            <a:r>
              <a:rPr lang="en-US" sz="8000" dirty="0">
                <a:solidFill>
                  <a:srgbClr val="FFFF00"/>
                </a:solidFill>
                <a:effectLst>
                  <a:outerShdw blurRad="38100" dist="38100" dir="2700000" algn="tl">
                    <a:srgbClr val="000000">
                      <a:alpha val="43137"/>
                    </a:srgbClr>
                  </a:outerShdw>
                </a:effectLst>
                <a:latin typeface="Britannic Bold" panose="020B0903060703020204" pitchFamily="34" charset="0"/>
              </a:rPr>
              <a:t>God</a:t>
            </a:r>
          </a:p>
        </p:txBody>
      </p:sp>
      <p:pic>
        <p:nvPicPr>
          <p:cNvPr id="6" name="Picture 5" descr="Man Kneeling.png"/>
          <p:cNvPicPr>
            <a:picLocks noChangeAspect="1"/>
          </p:cNvPicPr>
          <p:nvPr/>
        </p:nvPicPr>
        <p:blipFill>
          <a:blip r:embed="rId4" cstate="print">
            <a:extLst>
              <a:ext uri="{BEBA8EAE-BF5A-486C-A8C5-ECC9F3942E4B}">
                <a14:imgProps xmlns:a14="http://schemas.microsoft.com/office/drawing/2010/main">
                  <a14:imgLayer r:embed="rId5">
                    <a14:imgEffect>
                      <a14:backgroundRemoval t="0" b="98689" l="1558" r="99377"/>
                    </a14:imgEffect>
                  </a14:imgLayer>
                </a14:imgProps>
              </a:ext>
            </a:extLst>
          </a:blip>
          <a:stretch>
            <a:fillRect/>
          </a:stretch>
        </p:blipFill>
        <p:spPr>
          <a:xfrm>
            <a:off x="7168105" y="4559773"/>
            <a:ext cx="1333500" cy="1269048"/>
          </a:xfrm>
          <a:prstGeom prst="rect">
            <a:avLst/>
          </a:prstGeom>
        </p:spPr>
      </p:pic>
      <p:pic>
        <p:nvPicPr>
          <p:cNvPr id="8" name="Picture 7" descr="Man Kneeling.png"/>
          <p:cNvPicPr>
            <a:picLocks noChangeAspect="1"/>
          </p:cNvPicPr>
          <p:nvPr/>
        </p:nvPicPr>
        <p:blipFill>
          <a:blip r:embed="rId4" cstate="print">
            <a:extLst>
              <a:ext uri="{BEBA8EAE-BF5A-486C-A8C5-ECC9F3942E4B}">
                <a14:imgProps xmlns:a14="http://schemas.microsoft.com/office/drawing/2010/main">
                  <a14:imgLayer r:embed="rId5">
                    <a14:imgEffect>
                      <a14:backgroundRemoval t="0" b="98689" l="1558" r="99377"/>
                    </a14:imgEffect>
                  </a14:imgLayer>
                </a14:imgProps>
              </a:ext>
            </a:extLst>
          </a:blip>
          <a:stretch>
            <a:fillRect/>
          </a:stretch>
        </p:blipFill>
        <p:spPr>
          <a:xfrm flipH="1">
            <a:off x="9306672" y="4559773"/>
            <a:ext cx="1333500" cy="1269048"/>
          </a:xfrm>
          <a:prstGeom prst="rect">
            <a:avLst/>
          </a:prstGeom>
        </p:spPr>
      </p:pic>
      <p:sp>
        <p:nvSpPr>
          <p:cNvPr id="9" name="Up-Down Arrow 8"/>
          <p:cNvSpPr/>
          <p:nvPr/>
        </p:nvSpPr>
        <p:spPr>
          <a:xfrm rot="1230024">
            <a:off x="7897309" y="3664778"/>
            <a:ext cx="332291" cy="902825"/>
          </a:xfrm>
          <a:prstGeom prst="upDownArrow">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0" name="Up-Down Arrow 9"/>
          <p:cNvSpPr/>
          <p:nvPr/>
        </p:nvSpPr>
        <p:spPr>
          <a:xfrm rot="20179652">
            <a:off x="9473938" y="3677303"/>
            <a:ext cx="332291" cy="902825"/>
          </a:xfrm>
          <a:prstGeom prst="upDownArrow">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6" name="Up-Down Arrow 15"/>
          <p:cNvSpPr/>
          <p:nvPr/>
        </p:nvSpPr>
        <p:spPr>
          <a:xfrm rot="5400000">
            <a:off x="8737993" y="4782817"/>
            <a:ext cx="332291" cy="822960"/>
          </a:xfrm>
          <a:prstGeom prst="up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8" name="TextBox 17"/>
          <p:cNvSpPr txBox="1"/>
          <p:nvPr/>
        </p:nvSpPr>
        <p:spPr>
          <a:xfrm>
            <a:off x="6661277" y="5931681"/>
            <a:ext cx="1837169" cy="70788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US" sz="4000" b="1" dirty="0">
                <a:solidFill>
                  <a:schemeClr val="accent2"/>
                </a:solidFill>
                <a:effectLst>
                  <a:outerShdw blurRad="38100" dist="38100" dir="2700000" algn="tl">
                    <a:srgbClr val="000000">
                      <a:alpha val="43137"/>
                    </a:srgbClr>
                  </a:outerShdw>
                </a:effectLst>
                <a:latin typeface="Britannic Bold" panose="020B0903060703020204" pitchFamily="34" charset="0"/>
              </a:rPr>
              <a:t>Moses</a:t>
            </a:r>
            <a:endParaRPr lang="en-US" sz="2800" b="1" dirty="0">
              <a:solidFill>
                <a:schemeClr val="accent2"/>
              </a:solidFill>
              <a:effectLst>
                <a:outerShdw blurRad="38100" dist="38100" dir="2700000" algn="tl">
                  <a:srgbClr val="000000">
                    <a:alpha val="43137"/>
                  </a:srgbClr>
                </a:outerShdw>
              </a:effectLst>
              <a:latin typeface="Britannic Bold" panose="020B0903060703020204" pitchFamily="34" charset="0"/>
            </a:endParaRPr>
          </a:p>
        </p:txBody>
      </p:sp>
      <p:sp>
        <p:nvSpPr>
          <p:cNvPr id="19" name="TextBox 18"/>
          <p:cNvSpPr txBox="1"/>
          <p:nvPr/>
        </p:nvSpPr>
        <p:spPr>
          <a:xfrm>
            <a:off x="9172983" y="5943256"/>
            <a:ext cx="1837169" cy="70788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US" sz="4000" b="1" dirty="0">
                <a:solidFill>
                  <a:schemeClr val="accent6"/>
                </a:solidFill>
                <a:effectLst>
                  <a:outerShdw blurRad="38100" dist="38100" dir="2700000" algn="tl">
                    <a:srgbClr val="000000">
                      <a:alpha val="43137"/>
                    </a:srgbClr>
                  </a:outerShdw>
                </a:effectLst>
                <a:latin typeface="Britannic Bold" panose="020B0903060703020204" pitchFamily="34" charset="0"/>
              </a:rPr>
              <a:t>Aaron</a:t>
            </a:r>
            <a:endParaRPr lang="en-US" sz="2800" b="1" dirty="0">
              <a:solidFill>
                <a:schemeClr val="accent6"/>
              </a:solidFill>
              <a:effectLst>
                <a:outerShdw blurRad="38100" dist="38100" dir="2700000" algn="tl">
                  <a:srgbClr val="000000">
                    <a:alpha val="43137"/>
                  </a:srgbClr>
                </a:outerShdw>
              </a:effectLst>
              <a:latin typeface="Britannic Bold" panose="020B0903060703020204" pitchFamily="34" charset="0"/>
            </a:endParaRPr>
          </a:p>
        </p:txBody>
      </p:sp>
    </p:spTree>
    <p:extLst>
      <p:ext uri="{BB962C8B-B14F-4D97-AF65-F5344CB8AC3E}">
        <p14:creationId xmlns:p14="http://schemas.microsoft.com/office/powerpoint/2010/main" val="14400260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Effect transition="in" filter="fade">
                                      <p:cBhvr>
                                        <p:cTn id="48" dur="500"/>
                                        <p:tgtEl>
                                          <p:spTgt spid="3">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animEffect transition="in" filter="fade">
                                      <p:cBhvr>
                                        <p:cTn id="53" dur="500"/>
                                        <p:tgtEl>
                                          <p:spTgt spid="3">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
                                            <p:txEl>
                                              <p:pRg st="5" end="5"/>
                                            </p:txEl>
                                          </p:spTgt>
                                        </p:tgtEl>
                                        <p:attrNameLst>
                                          <p:attrName>style.visibility</p:attrName>
                                        </p:attrNameLst>
                                      </p:cBhvr>
                                      <p:to>
                                        <p:strVal val="visible"/>
                                      </p:to>
                                    </p:set>
                                    <p:animEffect transition="in" filter="fade">
                                      <p:cBhvr>
                                        <p:cTn id="58" dur="500"/>
                                        <p:tgtEl>
                                          <p:spTgt spid="3">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
                                            <p:txEl>
                                              <p:pRg st="6" end="6"/>
                                            </p:txEl>
                                          </p:spTgt>
                                        </p:tgtEl>
                                        <p:attrNameLst>
                                          <p:attrName>style.visibility</p:attrName>
                                        </p:attrNameLst>
                                      </p:cBhvr>
                                      <p:to>
                                        <p:strVal val="visible"/>
                                      </p:to>
                                    </p:set>
                                    <p:animEffect transition="in" filter="fade">
                                      <p:cBhvr>
                                        <p:cTn id="6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animBg="1"/>
      <p:bldP spid="16" grpId="0" animBg="1"/>
      <p:bldP spid="18" grpId="0"/>
      <p:bldP spid="19"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13000" r="-13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838200" y="107565"/>
            <a:ext cx="105156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Matthew 10:9-10 (KJV)  </a:t>
            </a:r>
          </a:p>
        </p:txBody>
      </p:sp>
      <p:sp>
        <p:nvSpPr>
          <p:cNvPr id="5" name="Content Placeholder 2"/>
          <p:cNvSpPr txBox="1">
            <a:spLocks/>
          </p:cNvSpPr>
          <p:nvPr/>
        </p:nvSpPr>
        <p:spPr>
          <a:xfrm>
            <a:off x="838200" y="1032379"/>
            <a:ext cx="10515600" cy="13338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2700" b="1" dirty="0"/>
              <a:t>9</a:t>
            </a:r>
            <a:r>
              <a:rPr lang="en-US" sz="2700" dirty="0"/>
              <a:t> Provide neither gold, nor silver, nor brass in your purses, </a:t>
            </a:r>
            <a:r>
              <a:rPr lang="en-US" sz="2700" b="1" dirty="0"/>
              <a:t>10</a:t>
            </a:r>
            <a:r>
              <a:rPr lang="en-US" sz="2700" dirty="0"/>
              <a:t> Nor scrip for your journey, neither two coats, neither shoes, nor yet staves: for the workman is </a:t>
            </a:r>
            <a:r>
              <a:rPr lang="en-US" sz="2700" b="1" i="1" u="sng" dirty="0">
                <a:ln>
                  <a:solidFill>
                    <a:schemeClr val="tx1"/>
                  </a:solidFill>
                </a:ln>
              </a:rPr>
              <a:t>worthy</a:t>
            </a:r>
            <a:r>
              <a:rPr lang="en-US" sz="2700" dirty="0"/>
              <a:t> of his meat.</a:t>
            </a:r>
          </a:p>
        </p:txBody>
      </p:sp>
      <p:sp>
        <p:nvSpPr>
          <p:cNvPr id="10" name="Title 1">
            <a:extLst>
              <a:ext uri="{FF2B5EF4-FFF2-40B4-BE49-F238E27FC236}">
                <a16:creationId xmlns:a16="http://schemas.microsoft.com/office/drawing/2014/main" id="{D039C604-A30B-4651-A6D7-CD3E823C088F}"/>
              </a:ext>
            </a:extLst>
          </p:cNvPr>
          <p:cNvSpPr>
            <a:spLocks noGrp="1"/>
          </p:cNvSpPr>
          <p:nvPr>
            <p:ph type="title"/>
          </p:nvPr>
        </p:nvSpPr>
        <p:spPr>
          <a:xfrm>
            <a:off x="838200" y="4803450"/>
            <a:ext cx="10515600" cy="1005840"/>
          </a:xfrm>
        </p:spPr>
        <p:txBody>
          <a:bodyPr/>
          <a:lstStyle/>
          <a:p>
            <a:r>
              <a:rPr lang="en-US" dirty="0"/>
              <a:t>2 Thessalonians 3:10 (KJV)</a:t>
            </a:r>
          </a:p>
        </p:txBody>
      </p:sp>
      <p:sp>
        <p:nvSpPr>
          <p:cNvPr id="11" name="Content Placeholder 2">
            <a:extLst>
              <a:ext uri="{FF2B5EF4-FFF2-40B4-BE49-F238E27FC236}">
                <a16:creationId xmlns:a16="http://schemas.microsoft.com/office/drawing/2014/main" id="{4B4F7B67-CF8E-4A3D-8FA2-294FBCBD15E7}"/>
              </a:ext>
            </a:extLst>
          </p:cNvPr>
          <p:cNvSpPr>
            <a:spLocks noGrp="1"/>
          </p:cNvSpPr>
          <p:nvPr>
            <p:ph idx="1"/>
          </p:nvPr>
        </p:nvSpPr>
        <p:spPr>
          <a:xfrm>
            <a:off x="838200" y="5728266"/>
            <a:ext cx="10515600" cy="915602"/>
          </a:xfrm>
        </p:spPr>
        <p:txBody>
          <a:bodyPr>
            <a:normAutofit/>
          </a:bodyPr>
          <a:lstStyle/>
          <a:p>
            <a:pPr marL="0" indent="0" algn="just">
              <a:lnSpc>
                <a:spcPct val="100000"/>
              </a:lnSpc>
              <a:buNone/>
            </a:pPr>
            <a:r>
              <a:rPr lang="en-US" sz="2700" b="1" dirty="0"/>
              <a:t>10</a:t>
            </a:r>
            <a:r>
              <a:rPr lang="en-US" sz="2700" dirty="0"/>
              <a:t> For even when we were with you, this we commanded you, that if any would </a:t>
            </a:r>
            <a:r>
              <a:rPr lang="en-US" sz="2700" b="1" i="1" u="sng" dirty="0">
                <a:ln>
                  <a:solidFill>
                    <a:schemeClr val="tx1"/>
                  </a:solidFill>
                </a:ln>
              </a:rPr>
              <a:t>not</a:t>
            </a:r>
            <a:r>
              <a:rPr lang="en-US" sz="2700" dirty="0"/>
              <a:t> work, </a:t>
            </a:r>
            <a:r>
              <a:rPr lang="en-US" sz="2700" b="1" i="1" u="sng" dirty="0">
                <a:ln>
                  <a:solidFill>
                    <a:schemeClr val="tx1"/>
                  </a:solidFill>
                </a:ln>
              </a:rPr>
              <a:t>neither</a:t>
            </a:r>
            <a:r>
              <a:rPr lang="en-US" sz="2700" dirty="0"/>
              <a:t> should he eat.</a:t>
            </a:r>
          </a:p>
        </p:txBody>
      </p:sp>
      <p:sp>
        <p:nvSpPr>
          <p:cNvPr id="6" name="Title 1"/>
          <p:cNvSpPr txBox="1">
            <a:spLocks/>
          </p:cNvSpPr>
          <p:nvPr/>
        </p:nvSpPr>
        <p:spPr>
          <a:xfrm>
            <a:off x="838200" y="2422761"/>
            <a:ext cx="105156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dirty="0">
                <a:ea typeface="ＭＳ Ｐゴシック" charset="0"/>
              </a:rPr>
              <a:t>1 Corinthians 9:18 (KJV)</a:t>
            </a:r>
          </a:p>
        </p:txBody>
      </p:sp>
      <p:sp>
        <p:nvSpPr>
          <p:cNvPr id="7" name="Content Placeholder 2"/>
          <p:cNvSpPr txBox="1">
            <a:spLocks/>
          </p:cNvSpPr>
          <p:nvPr/>
        </p:nvSpPr>
        <p:spPr>
          <a:xfrm>
            <a:off x="838200" y="3382302"/>
            <a:ext cx="10607040" cy="1367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Aft>
                <a:spcPts val="600"/>
              </a:spcAft>
              <a:buFont typeface="Arial" panose="020B0604020202020204" pitchFamily="34" charset="0"/>
              <a:buNone/>
            </a:pPr>
            <a:r>
              <a:rPr lang="en-US" sz="2700" b="1" dirty="0"/>
              <a:t>18</a:t>
            </a:r>
            <a:r>
              <a:rPr lang="en-US" sz="2700" dirty="0"/>
              <a:t> What is my reward then? Verily that, when I preach the gospel, I may make the gospel of Christ </a:t>
            </a:r>
            <a:r>
              <a:rPr lang="en-US" sz="2700" b="1" i="1" u="sng" dirty="0">
                <a:ln>
                  <a:solidFill>
                    <a:schemeClr val="tx1"/>
                  </a:solidFill>
                </a:ln>
              </a:rPr>
              <a:t>without charge</a:t>
            </a:r>
            <a:r>
              <a:rPr lang="en-US" sz="2700" dirty="0"/>
              <a:t>, that I abuse </a:t>
            </a:r>
            <a:r>
              <a:rPr lang="en-US" sz="2700" b="1" i="1" u="sng" dirty="0">
                <a:ln>
                  <a:solidFill>
                    <a:schemeClr val="tx1"/>
                  </a:solidFill>
                </a:ln>
              </a:rPr>
              <a:t>not</a:t>
            </a:r>
            <a:r>
              <a:rPr lang="en-US" sz="2700" dirty="0"/>
              <a:t> my power in the gospel.</a:t>
            </a:r>
          </a:p>
        </p:txBody>
      </p:sp>
    </p:spTree>
    <p:extLst>
      <p:ext uri="{BB962C8B-B14F-4D97-AF65-F5344CB8AC3E}">
        <p14:creationId xmlns:p14="http://schemas.microsoft.com/office/powerpoint/2010/main" val="10479300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fade">
                                      <p:cBhvr>
                                        <p:cTn id="18"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P spid="6" grpId="0"/>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lstStyle/>
          <a:p>
            <a:pPr>
              <a:defRPr/>
            </a:pPr>
            <a:r>
              <a:rPr lang="en-US" dirty="0">
                <a:ea typeface="ＭＳ Ｐゴシック" charset="0"/>
              </a:rPr>
              <a:t>1 Timothy 3:1-10 and Titus 1:5-9 (KJV) </a:t>
            </a:r>
          </a:p>
        </p:txBody>
      </p:sp>
      <p:sp>
        <p:nvSpPr>
          <p:cNvPr id="3" name="Content Placeholder 2"/>
          <p:cNvSpPr>
            <a:spLocks noGrp="1"/>
          </p:cNvSpPr>
          <p:nvPr>
            <p:ph idx="1"/>
          </p:nvPr>
        </p:nvSpPr>
        <p:spPr>
          <a:xfrm>
            <a:off x="838200" y="1370965"/>
            <a:ext cx="10607040" cy="5319202"/>
          </a:xfrm>
        </p:spPr>
        <p:txBody>
          <a:bodyPr numCol="2">
            <a:normAutofit/>
          </a:bodyPr>
          <a:lstStyle/>
          <a:p>
            <a:pPr marL="457200" indent="-457200" algn="just">
              <a:lnSpc>
                <a:spcPct val="100000"/>
              </a:lnSpc>
              <a:spcBef>
                <a:spcPts val="600"/>
              </a:spcBef>
              <a:spcAft>
                <a:spcPts val="600"/>
              </a:spcAft>
              <a:buAutoNum type="arabicPeriod"/>
            </a:pPr>
            <a:r>
              <a:rPr lang="en-US" dirty="0"/>
              <a:t>Shall not be Paid</a:t>
            </a:r>
          </a:p>
          <a:p>
            <a:pPr marL="457200" indent="-457200" algn="just">
              <a:lnSpc>
                <a:spcPct val="100000"/>
              </a:lnSpc>
              <a:spcBef>
                <a:spcPts val="600"/>
              </a:spcBef>
              <a:spcAft>
                <a:spcPts val="600"/>
              </a:spcAft>
              <a:buAutoNum type="arabicPeriod"/>
            </a:pPr>
            <a:r>
              <a:rPr lang="en-US" dirty="0"/>
              <a:t>Blameless</a:t>
            </a:r>
          </a:p>
          <a:p>
            <a:pPr marL="457200" indent="-457200" algn="just">
              <a:lnSpc>
                <a:spcPct val="100000"/>
              </a:lnSpc>
              <a:spcBef>
                <a:spcPts val="600"/>
              </a:spcBef>
              <a:spcAft>
                <a:spcPts val="600"/>
              </a:spcAft>
              <a:buAutoNum type="arabicPeriod"/>
            </a:pPr>
            <a:r>
              <a:rPr lang="en-US" dirty="0"/>
              <a:t>Husband of one wife</a:t>
            </a:r>
          </a:p>
          <a:p>
            <a:pPr marL="457200" indent="-457200" algn="just">
              <a:lnSpc>
                <a:spcPct val="100000"/>
              </a:lnSpc>
              <a:spcBef>
                <a:spcPts val="600"/>
              </a:spcBef>
              <a:spcAft>
                <a:spcPts val="600"/>
              </a:spcAft>
              <a:buAutoNum type="arabicPeriod"/>
            </a:pPr>
            <a:r>
              <a:rPr lang="en-US" dirty="0"/>
              <a:t>Vigilant</a:t>
            </a:r>
          </a:p>
          <a:p>
            <a:pPr marL="457200" indent="-457200" algn="just">
              <a:lnSpc>
                <a:spcPct val="100000"/>
              </a:lnSpc>
              <a:spcBef>
                <a:spcPts val="600"/>
              </a:spcBef>
              <a:spcAft>
                <a:spcPts val="600"/>
              </a:spcAft>
              <a:buAutoNum type="arabicPeriod"/>
            </a:pPr>
            <a:r>
              <a:rPr lang="en-US" dirty="0"/>
              <a:t>Sober</a:t>
            </a:r>
          </a:p>
          <a:p>
            <a:pPr marL="457200" indent="-457200" algn="just">
              <a:lnSpc>
                <a:spcPct val="100000"/>
              </a:lnSpc>
              <a:spcBef>
                <a:spcPts val="600"/>
              </a:spcBef>
              <a:spcAft>
                <a:spcPts val="600"/>
              </a:spcAft>
              <a:buAutoNum type="arabicPeriod"/>
            </a:pPr>
            <a:r>
              <a:rPr lang="en-US" dirty="0"/>
              <a:t>Of good behavior</a:t>
            </a:r>
          </a:p>
          <a:p>
            <a:pPr marL="457200" indent="-457200" algn="just">
              <a:lnSpc>
                <a:spcPct val="100000"/>
              </a:lnSpc>
              <a:spcBef>
                <a:spcPts val="600"/>
              </a:spcBef>
              <a:spcAft>
                <a:spcPts val="600"/>
              </a:spcAft>
              <a:buAutoNum type="arabicPeriod"/>
            </a:pPr>
            <a:r>
              <a:rPr lang="en-US" dirty="0"/>
              <a:t>Hospitable</a:t>
            </a:r>
          </a:p>
          <a:p>
            <a:pPr marL="457200" indent="-457200" algn="just">
              <a:lnSpc>
                <a:spcPct val="100000"/>
              </a:lnSpc>
              <a:spcBef>
                <a:spcPts val="600"/>
              </a:spcBef>
              <a:spcAft>
                <a:spcPts val="600"/>
              </a:spcAft>
              <a:buAutoNum type="arabicPeriod"/>
            </a:pPr>
            <a:r>
              <a:rPr lang="en-US" dirty="0"/>
              <a:t>Apt to teach</a:t>
            </a:r>
          </a:p>
          <a:p>
            <a:pPr marL="0" indent="0" algn="just">
              <a:lnSpc>
                <a:spcPct val="100000"/>
              </a:lnSpc>
              <a:spcBef>
                <a:spcPts val="600"/>
              </a:spcBef>
              <a:spcAft>
                <a:spcPts val="600"/>
              </a:spcAft>
              <a:buNone/>
            </a:pPr>
            <a:endParaRPr lang="en-US" dirty="0"/>
          </a:p>
          <a:p>
            <a:pPr marL="514350" indent="-514350" algn="just">
              <a:lnSpc>
                <a:spcPct val="100000"/>
              </a:lnSpc>
              <a:spcBef>
                <a:spcPts val="600"/>
              </a:spcBef>
              <a:spcAft>
                <a:spcPts val="600"/>
              </a:spcAft>
              <a:buFont typeface="+mj-lt"/>
              <a:buAutoNum type="arabicPeriod" startAt="9"/>
            </a:pPr>
            <a:r>
              <a:rPr lang="en-US" dirty="0"/>
              <a:t>Not given to wine</a:t>
            </a:r>
          </a:p>
          <a:p>
            <a:pPr marL="457200" indent="-457200" algn="just">
              <a:lnSpc>
                <a:spcPct val="100000"/>
              </a:lnSpc>
              <a:spcBef>
                <a:spcPts val="600"/>
              </a:spcBef>
              <a:spcAft>
                <a:spcPts val="600"/>
              </a:spcAft>
              <a:buAutoNum type="arabicPeriod" startAt="9"/>
            </a:pPr>
            <a:r>
              <a:rPr lang="en-US" dirty="0"/>
              <a:t>No striker</a:t>
            </a:r>
          </a:p>
          <a:p>
            <a:pPr marL="457200" indent="-457200" algn="just">
              <a:lnSpc>
                <a:spcPct val="100000"/>
              </a:lnSpc>
              <a:spcBef>
                <a:spcPts val="600"/>
              </a:spcBef>
              <a:spcAft>
                <a:spcPts val="600"/>
              </a:spcAft>
              <a:buAutoNum type="arabicPeriod" startAt="9"/>
            </a:pPr>
            <a:r>
              <a:rPr lang="en-US" dirty="0"/>
              <a:t>Not greedy </a:t>
            </a:r>
          </a:p>
          <a:p>
            <a:pPr marL="457200" indent="-457200" algn="just">
              <a:lnSpc>
                <a:spcPct val="100000"/>
              </a:lnSpc>
              <a:spcBef>
                <a:spcPts val="600"/>
              </a:spcBef>
              <a:spcAft>
                <a:spcPts val="600"/>
              </a:spcAft>
              <a:buAutoNum type="arabicPeriod" startAt="9"/>
            </a:pPr>
            <a:r>
              <a:rPr lang="en-US" dirty="0"/>
              <a:t>Patient</a:t>
            </a:r>
          </a:p>
          <a:p>
            <a:pPr marL="457200" indent="-457200" algn="just">
              <a:lnSpc>
                <a:spcPct val="100000"/>
              </a:lnSpc>
              <a:spcBef>
                <a:spcPts val="600"/>
              </a:spcBef>
              <a:spcAft>
                <a:spcPts val="600"/>
              </a:spcAft>
              <a:buAutoNum type="arabicPeriod" startAt="9"/>
            </a:pPr>
            <a:r>
              <a:rPr lang="en-US" dirty="0"/>
              <a:t>Not a brawler</a:t>
            </a:r>
          </a:p>
          <a:p>
            <a:pPr marL="457200" indent="-457200" algn="just">
              <a:lnSpc>
                <a:spcPct val="100000"/>
              </a:lnSpc>
              <a:spcBef>
                <a:spcPts val="600"/>
              </a:spcBef>
              <a:spcAft>
                <a:spcPts val="600"/>
              </a:spcAft>
              <a:buAutoNum type="arabicPeriod" startAt="9"/>
            </a:pPr>
            <a:r>
              <a:rPr lang="en-US" dirty="0"/>
              <a:t>Not covetous</a:t>
            </a:r>
          </a:p>
          <a:p>
            <a:pPr marL="457200" indent="-457200" algn="just">
              <a:lnSpc>
                <a:spcPct val="100000"/>
              </a:lnSpc>
              <a:spcBef>
                <a:spcPts val="600"/>
              </a:spcBef>
              <a:spcAft>
                <a:spcPts val="600"/>
              </a:spcAft>
              <a:buAutoNum type="arabicPeriod" startAt="9"/>
            </a:pPr>
            <a:r>
              <a:rPr lang="en-US" dirty="0"/>
              <a:t>Rules well his own house</a:t>
            </a:r>
          </a:p>
        </p:txBody>
      </p:sp>
    </p:spTree>
    <p:extLst>
      <p:ext uri="{BB962C8B-B14F-4D97-AF65-F5344CB8AC3E}">
        <p14:creationId xmlns:p14="http://schemas.microsoft.com/office/powerpoint/2010/main" val="627017473"/>
      </p:ext>
    </p:extLst>
  </p:cSld>
  <p:clrMapOvr>
    <a:masterClrMapping/>
  </p:clrMapOvr>
  <mc:AlternateContent xmlns:mc="http://schemas.openxmlformats.org/markup-compatibility/2006" xmlns:p14="http://schemas.microsoft.com/office/powerpoint/2010/main">
    <mc:Choice Requires="p14">
      <p:transition spd="slow" p14:dur="1300">
        <p14:pan dir="r"/>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13000" r="-13000"/>
          </a:stretch>
        </a:blipFill>
        <a:effectLst/>
      </p:bgPr>
    </p:bg>
    <p:spTree>
      <p:nvGrpSpPr>
        <p:cNvPr id="1" name=""/>
        <p:cNvGrpSpPr/>
        <p:nvPr/>
      </p:nvGrpSpPr>
      <p:grpSpPr>
        <a:xfrm>
          <a:off x="0" y="0"/>
          <a:ext cx="0" cy="0"/>
          <a:chOff x="0" y="0"/>
          <a:chExt cx="0" cy="0"/>
        </a:xfrm>
      </p:grpSpPr>
      <p:graphicFrame>
        <p:nvGraphicFramePr>
          <p:cNvPr id="14" name="Content Placeholder 3"/>
          <p:cNvGraphicFramePr>
            <a:graphicFrameLocks/>
          </p:cNvGraphicFramePr>
          <p:nvPr>
            <p:extLst>
              <p:ext uri="{D42A27DB-BD31-4B8C-83A1-F6EECF244321}">
                <p14:modId xmlns:p14="http://schemas.microsoft.com/office/powerpoint/2010/main" val="3202616704"/>
              </p:ext>
            </p:extLst>
          </p:nvPr>
        </p:nvGraphicFramePr>
        <p:xfrm>
          <a:off x="673240" y="281354"/>
          <a:ext cx="11053186" cy="6200469"/>
        </p:xfrm>
        <a:graphic>
          <a:graphicData uri="http://schemas.openxmlformats.org/drawingml/2006/table">
            <a:tbl>
              <a:tblPr firstRow="1" bandRow="1">
                <a:tableStyleId>{68D230F3-CF80-4859-8CE7-A43EE81993B5}</a:tableStyleId>
              </a:tblPr>
              <a:tblGrid>
                <a:gridCol w="4216260">
                  <a:extLst>
                    <a:ext uri="{9D8B030D-6E8A-4147-A177-3AD203B41FA5}">
                      <a16:colId xmlns:a16="http://schemas.microsoft.com/office/drawing/2014/main" val="1547540422"/>
                    </a:ext>
                  </a:extLst>
                </a:gridCol>
                <a:gridCol w="6836926">
                  <a:extLst>
                    <a:ext uri="{9D8B030D-6E8A-4147-A177-3AD203B41FA5}">
                      <a16:colId xmlns:a16="http://schemas.microsoft.com/office/drawing/2014/main" val="3906551561"/>
                    </a:ext>
                  </a:extLst>
                </a:gridCol>
              </a:tblGrid>
              <a:tr h="534395">
                <a:tc>
                  <a:txBody>
                    <a:bodyPr/>
                    <a:lstStyle/>
                    <a:p>
                      <a:r>
                        <a:rPr lang="en-US" sz="2800" dirty="0"/>
                        <a:t>Office</a:t>
                      </a:r>
                    </a:p>
                  </a:txBody>
                  <a:tcPr/>
                </a:tc>
                <a:tc>
                  <a:txBody>
                    <a:bodyPr/>
                    <a:lstStyle/>
                    <a:p>
                      <a:r>
                        <a:rPr lang="en-US" sz="2800" dirty="0"/>
                        <a:t>Scripture Reference</a:t>
                      </a:r>
                    </a:p>
                  </a:txBody>
                  <a:tcPr/>
                </a:tc>
                <a:extLst>
                  <a:ext uri="{0D108BD9-81ED-4DB2-BD59-A6C34878D82A}">
                    <a16:rowId xmlns:a16="http://schemas.microsoft.com/office/drawing/2014/main" val="1368297038"/>
                  </a:ext>
                </a:extLst>
              </a:tr>
              <a:tr h="5666074">
                <a:tc>
                  <a:txBody>
                    <a:bodyPr/>
                    <a:lstStyle/>
                    <a:p>
                      <a:pPr marL="342900" indent="-342900">
                        <a:lnSpc>
                          <a:spcPct val="100000"/>
                        </a:lnSpc>
                        <a:spcAft>
                          <a:spcPts val="600"/>
                        </a:spcAft>
                        <a:buAutoNum type="arabicPeriod"/>
                      </a:pPr>
                      <a:r>
                        <a:rPr lang="en-US" sz="2800" u="none" strike="noStrike" kern="1200" baseline="0" dirty="0"/>
                        <a:t>Apostle</a:t>
                      </a:r>
                    </a:p>
                    <a:p>
                      <a:pPr marL="342900" indent="-342900">
                        <a:lnSpc>
                          <a:spcPct val="100000"/>
                        </a:lnSpc>
                        <a:spcAft>
                          <a:spcPts val="600"/>
                        </a:spcAft>
                        <a:buAutoNum type="arabicPeriod"/>
                      </a:pPr>
                      <a:r>
                        <a:rPr lang="en-US" sz="2800" u="none" strike="noStrike" kern="1200" baseline="0" dirty="0"/>
                        <a:t>Prophets</a:t>
                      </a:r>
                    </a:p>
                    <a:p>
                      <a:pPr marL="342900" indent="-342900">
                        <a:lnSpc>
                          <a:spcPct val="100000"/>
                        </a:lnSpc>
                        <a:spcAft>
                          <a:spcPts val="600"/>
                        </a:spcAft>
                        <a:buAutoNum type="arabicPeriod"/>
                      </a:pPr>
                      <a:r>
                        <a:rPr lang="en-US" sz="2800" u="none" strike="noStrike" kern="1200" baseline="0" dirty="0"/>
                        <a:t>Bishops</a:t>
                      </a:r>
                    </a:p>
                    <a:p>
                      <a:pPr marL="342900" indent="-342900">
                        <a:lnSpc>
                          <a:spcPct val="100000"/>
                        </a:lnSpc>
                        <a:spcAft>
                          <a:spcPts val="600"/>
                        </a:spcAft>
                        <a:buAutoNum type="arabicPeriod"/>
                      </a:pPr>
                      <a:r>
                        <a:rPr lang="en-US" sz="2800" u="none" strike="noStrike" kern="1200" baseline="0" dirty="0"/>
                        <a:t>Evangelists</a:t>
                      </a:r>
                    </a:p>
                    <a:p>
                      <a:pPr marL="342900" indent="-342900">
                        <a:lnSpc>
                          <a:spcPct val="100000"/>
                        </a:lnSpc>
                        <a:spcAft>
                          <a:spcPts val="600"/>
                        </a:spcAft>
                        <a:buAutoNum type="arabicPeriod"/>
                      </a:pPr>
                      <a:r>
                        <a:rPr lang="en-US" sz="2800" u="none" strike="noStrike" kern="1200" baseline="0" dirty="0"/>
                        <a:t>High Priests</a:t>
                      </a:r>
                    </a:p>
                    <a:p>
                      <a:pPr marL="342900" indent="-342900">
                        <a:lnSpc>
                          <a:spcPct val="100000"/>
                        </a:lnSpc>
                        <a:spcAft>
                          <a:spcPts val="600"/>
                        </a:spcAft>
                        <a:buAutoNum type="arabicPeriod"/>
                      </a:pPr>
                      <a:r>
                        <a:rPr lang="en-US" sz="2800" u="none" strike="noStrike" kern="1200" baseline="0" dirty="0"/>
                        <a:t>Seventies</a:t>
                      </a:r>
                    </a:p>
                    <a:p>
                      <a:pPr marL="342900" indent="-342900">
                        <a:lnSpc>
                          <a:spcPct val="100000"/>
                        </a:lnSpc>
                        <a:spcAft>
                          <a:spcPts val="600"/>
                        </a:spcAft>
                        <a:buAutoNum type="arabicPeriod"/>
                      </a:pPr>
                      <a:r>
                        <a:rPr lang="en-US" sz="2800" u="none" strike="noStrike" kern="1200" baseline="0" dirty="0"/>
                        <a:t>Elders</a:t>
                      </a:r>
                    </a:p>
                    <a:p>
                      <a:pPr marL="342900" indent="-342900">
                        <a:lnSpc>
                          <a:spcPct val="100000"/>
                        </a:lnSpc>
                        <a:spcAft>
                          <a:spcPts val="600"/>
                        </a:spcAft>
                        <a:buAutoNum type="arabicPeriod"/>
                      </a:pPr>
                      <a:r>
                        <a:rPr lang="en-US" sz="2800" u="none" strike="noStrike" kern="1200" baseline="0" dirty="0"/>
                        <a:t>Priests</a:t>
                      </a:r>
                    </a:p>
                    <a:p>
                      <a:pPr marL="342900" indent="-342900">
                        <a:lnSpc>
                          <a:spcPct val="100000"/>
                        </a:lnSpc>
                        <a:spcAft>
                          <a:spcPts val="600"/>
                        </a:spcAft>
                        <a:buAutoNum type="arabicPeriod"/>
                      </a:pPr>
                      <a:r>
                        <a:rPr lang="en-US" sz="2800" u="none" strike="noStrike" kern="1200" baseline="0" dirty="0"/>
                        <a:t>Teachers</a:t>
                      </a:r>
                    </a:p>
                    <a:p>
                      <a:pPr marL="342900" indent="-342900">
                        <a:lnSpc>
                          <a:spcPct val="100000"/>
                        </a:lnSpc>
                        <a:spcAft>
                          <a:spcPts val="600"/>
                        </a:spcAft>
                        <a:buAutoNum type="arabicPeriod"/>
                      </a:pPr>
                      <a:r>
                        <a:rPr lang="en-US" sz="2800" u="none" strike="noStrike" kern="1200" baseline="0" dirty="0"/>
                        <a:t> Deacons</a:t>
                      </a:r>
                    </a:p>
                  </a:txBody>
                  <a:tcPr/>
                </a:tc>
                <a:tc>
                  <a:txBody>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2800" u="none" strike="noStrike" kern="1200" baseline="0" dirty="0"/>
                        <a:t>Mat 10:2; Luke 6:13</a:t>
                      </a:r>
                    </a:p>
                    <a:p>
                      <a:pPr marL="0" marR="0" indent="0" algn="l" defTabSz="914400" rtl="0" eaLnBrk="1" fontAlgn="auto" latinLnBrk="0" hangingPunct="1">
                        <a:lnSpc>
                          <a:spcPct val="100000"/>
                        </a:lnSpc>
                        <a:spcBef>
                          <a:spcPts val="0"/>
                        </a:spcBef>
                        <a:spcAft>
                          <a:spcPts val="600"/>
                        </a:spcAft>
                        <a:buClrTx/>
                        <a:buSzTx/>
                        <a:buFontTx/>
                        <a:buNone/>
                        <a:tabLst/>
                        <a:defRPr/>
                      </a:pPr>
                      <a:r>
                        <a:rPr lang="en-US" sz="2800" u="none" strike="noStrike" kern="1200" baseline="0" dirty="0"/>
                        <a:t>1 Cor 12:27-28; Eph 2:20; Eph 4:11</a:t>
                      </a:r>
                    </a:p>
                    <a:p>
                      <a:pPr marL="0" marR="0" indent="0" algn="l" defTabSz="914400" rtl="0" eaLnBrk="1" fontAlgn="auto" latinLnBrk="0" hangingPunct="1">
                        <a:lnSpc>
                          <a:spcPct val="100000"/>
                        </a:lnSpc>
                        <a:spcBef>
                          <a:spcPts val="0"/>
                        </a:spcBef>
                        <a:spcAft>
                          <a:spcPts val="600"/>
                        </a:spcAft>
                        <a:buClrTx/>
                        <a:buSzTx/>
                        <a:buFontTx/>
                        <a:buNone/>
                        <a:tabLst/>
                        <a:defRPr/>
                      </a:pPr>
                      <a:r>
                        <a:rPr lang="en-US" sz="2800" u="none" strike="noStrike" kern="1200" baseline="0" dirty="0" err="1"/>
                        <a:t>Phs</a:t>
                      </a:r>
                      <a:r>
                        <a:rPr lang="en-US" sz="2800" u="none" strike="noStrike" kern="1200" baseline="0" dirty="0"/>
                        <a:t> 1:1; 1 Tim 3:1-2; Tit 1:7-9</a:t>
                      </a:r>
                    </a:p>
                    <a:p>
                      <a:pPr marL="0" marR="0" indent="0" algn="l" defTabSz="914400" rtl="0" eaLnBrk="1" fontAlgn="auto" latinLnBrk="0" hangingPunct="1">
                        <a:lnSpc>
                          <a:spcPct val="100000"/>
                        </a:lnSpc>
                        <a:spcBef>
                          <a:spcPts val="0"/>
                        </a:spcBef>
                        <a:spcAft>
                          <a:spcPts val="600"/>
                        </a:spcAft>
                        <a:buClrTx/>
                        <a:buSzTx/>
                        <a:buFontTx/>
                        <a:buNone/>
                        <a:tabLst/>
                        <a:defRPr/>
                      </a:pPr>
                      <a:r>
                        <a:rPr lang="en-US" sz="2800" u="none" strike="noStrike" kern="1200" baseline="0" dirty="0"/>
                        <a:t>Eph 4:11, Acts 21:8</a:t>
                      </a:r>
                    </a:p>
                    <a:p>
                      <a:pPr marL="0" marR="0" indent="0" algn="l" defTabSz="914400" rtl="0" eaLnBrk="1" fontAlgn="auto" latinLnBrk="0" hangingPunct="1">
                        <a:lnSpc>
                          <a:spcPct val="100000"/>
                        </a:lnSpc>
                        <a:spcBef>
                          <a:spcPts val="0"/>
                        </a:spcBef>
                        <a:spcAft>
                          <a:spcPts val="600"/>
                        </a:spcAft>
                        <a:buClrTx/>
                        <a:buSzTx/>
                        <a:buFontTx/>
                        <a:buNone/>
                        <a:tabLst/>
                        <a:defRPr/>
                      </a:pPr>
                      <a:r>
                        <a:rPr lang="en-US" sz="2800" u="none" strike="noStrike" kern="1200" baseline="0" dirty="0"/>
                        <a:t>Heb 5; Heb 7:11; Heb 8</a:t>
                      </a:r>
                    </a:p>
                    <a:p>
                      <a:pPr marL="0" marR="0" indent="0" algn="l" defTabSz="914400" rtl="0" eaLnBrk="1" fontAlgn="auto" latinLnBrk="0" hangingPunct="1">
                        <a:lnSpc>
                          <a:spcPct val="100000"/>
                        </a:lnSpc>
                        <a:spcBef>
                          <a:spcPts val="0"/>
                        </a:spcBef>
                        <a:spcAft>
                          <a:spcPts val="600"/>
                        </a:spcAft>
                        <a:buClrTx/>
                        <a:buSzTx/>
                        <a:buFontTx/>
                        <a:buNone/>
                        <a:tabLst/>
                        <a:defRPr/>
                      </a:pPr>
                      <a:r>
                        <a:rPr lang="en-US" sz="2800" u="none" strike="noStrike" kern="1200" baseline="0" dirty="0"/>
                        <a:t>Luke 10:1-2, 18</a:t>
                      </a:r>
                    </a:p>
                    <a:p>
                      <a:pPr marL="0" marR="0" indent="0" algn="l" defTabSz="914400" rtl="0" eaLnBrk="1" fontAlgn="auto" latinLnBrk="0" hangingPunct="1">
                        <a:lnSpc>
                          <a:spcPct val="100000"/>
                        </a:lnSpc>
                        <a:spcBef>
                          <a:spcPts val="0"/>
                        </a:spcBef>
                        <a:spcAft>
                          <a:spcPts val="600"/>
                        </a:spcAft>
                        <a:buClrTx/>
                        <a:buSzTx/>
                        <a:buFontTx/>
                        <a:buNone/>
                        <a:tabLst/>
                        <a:defRPr/>
                      </a:pPr>
                      <a:r>
                        <a:rPr lang="en-US" sz="2800" u="none" strike="noStrike" kern="1200" baseline="0" dirty="0"/>
                        <a:t>Acts 14:23; Acts 16:4-5; Tit 1:4-5; Jas 5:14</a:t>
                      </a:r>
                    </a:p>
                    <a:p>
                      <a:pPr marL="0" marR="0" indent="0" algn="l" defTabSz="914400" rtl="0" eaLnBrk="1" fontAlgn="auto" latinLnBrk="0" hangingPunct="1">
                        <a:lnSpc>
                          <a:spcPct val="100000"/>
                        </a:lnSpc>
                        <a:spcBef>
                          <a:spcPts val="0"/>
                        </a:spcBef>
                        <a:spcAft>
                          <a:spcPts val="600"/>
                        </a:spcAft>
                        <a:buClrTx/>
                        <a:buSzTx/>
                        <a:buFontTx/>
                        <a:buNone/>
                        <a:tabLst/>
                        <a:defRPr/>
                      </a:pPr>
                      <a:r>
                        <a:rPr lang="en-US" sz="2800" u="none" strike="noStrike" kern="1200" baseline="0" dirty="0"/>
                        <a:t>Acts 6:7</a:t>
                      </a:r>
                    </a:p>
                    <a:p>
                      <a:pPr marL="0" marR="0" indent="0" algn="l" defTabSz="914400" rtl="0" eaLnBrk="1" fontAlgn="auto" latinLnBrk="0" hangingPunct="1">
                        <a:lnSpc>
                          <a:spcPct val="100000"/>
                        </a:lnSpc>
                        <a:spcBef>
                          <a:spcPts val="0"/>
                        </a:spcBef>
                        <a:spcAft>
                          <a:spcPts val="600"/>
                        </a:spcAft>
                        <a:buClrTx/>
                        <a:buSzTx/>
                        <a:buFontTx/>
                        <a:buNone/>
                        <a:tabLst/>
                        <a:defRPr/>
                      </a:pPr>
                      <a:r>
                        <a:rPr lang="en-US" sz="2800" u="none" strike="noStrike" kern="1200" baseline="0" dirty="0"/>
                        <a:t>1 Cor 12:27-28; Eph 4:11</a:t>
                      </a:r>
                    </a:p>
                    <a:p>
                      <a:pPr marL="0" marR="0" indent="0" algn="l" defTabSz="914400" rtl="0" eaLnBrk="1" fontAlgn="auto" latinLnBrk="0" hangingPunct="1">
                        <a:lnSpc>
                          <a:spcPct val="100000"/>
                        </a:lnSpc>
                        <a:spcBef>
                          <a:spcPts val="0"/>
                        </a:spcBef>
                        <a:spcAft>
                          <a:spcPts val="600"/>
                        </a:spcAft>
                        <a:buClrTx/>
                        <a:buSzTx/>
                        <a:buFontTx/>
                        <a:buNone/>
                        <a:tabLst/>
                        <a:defRPr/>
                      </a:pPr>
                      <a:r>
                        <a:rPr lang="en-US" sz="2800" u="none" strike="noStrike" kern="1200" baseline="0" dirty="0"/>
                        <a:t>1 Tim 3:8-13; Phs 1:1</a:t>
                      </a:r>
                    </a:p>
                  </a:txBody>
                  <a:tcPr/>
                </a:tc>
                <a:extLst>
                  <a:ext uri="{0D108BD9-81ED-4DB2-BD59-A6C34878D82A}">
                    <a16:rowId xmlns:a16="http://schemas.microsoft.com/office/drawing/2014/main" val="3156814430"/>
                  </a:ext>
                </a:extLst>
              </a:tr>
            </a:tbl>
          </a:graphicData>
        </a:graphic>
      </p:graphicFrame>
    </p:spTree>
    <p:extLst>
      <p:ext uri="{BB962C8B-B14F-4D97-AF65-F5344CB8AC3E}">
        <p14:creationId xmlns:p14="http://schemas.microsoft.com/office/powerpoint/2010/main" val="39932811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6000" b="-6000"/>
          </a:stretch>
        </a:blipFill>
        <a:effectLst/>
      </p:bgPr>
    </p:bg>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1436662743"/>
              </p:ext>
            </p:extLst>
          </p:nvPr>
        </p:nvGraphicFramePr>
        <p:xfrm>
          <a:off x="348343" y="878719"/>
          <a:ext cx="5544458" cy="5100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nvGraphicFramePr>
        <p:xfrm>
          <a:off x="6342743" y="878719"/>
          <a:ext cx="5544458" cy="51005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84232538"/>
      </p:ext>
    </p:extLst>
  </p:cSld>
  <p:clrMapOvr>
    <a:masterClrMapping/>
  </p:clrMapOvr>
  <mc:AlternateContent xmlns:mc="http://schemas.openxmlformats.org/markup-compatibility/2006" xmlns:p14="http://schemas.microsoft.com/office/powerpoint/2010/main">
    <mc:Choice Requires="p14">
      <p:transition spd="slow" p14:dur="1300">
        <p14:pan dir="d"/>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effectLst>
            <a:outerShdw blurRad="50800" dist="38100" dir="5400000" algn="t" rotWithShape="0">
              <a:prstClr val="black">
                <a:alpha val="40000"/>
              </a:prstClr>
            </a:outerShdw>
          </a:effectLst>
        </p:spPr>
        <p:txBody>
          <a:bodyPr/>
          <a:lstStyle/>
          <a:p>
            <a:r>
              <a:rPr lang="en-US" b="1" dirty="0">
                <a:solidFill>
                  <a:schemeClr val="bg1"/>
                </a:solidFill>
                <a:effectLst>
                  <a:outerShdw blurRad="50800" dist="38100" dir="2700000" algn="tl" rotWithShape="0">
                    <a:prstClr val="black">
                      <a:alpha val="40000"/>
                    </a:prstClr>
                  </a:outerShdw>
                </a:effectLst>
              </a:rPr>
              <a:t>The Church</a:t>
            </a:r>
          </a:p>
        </p:txBody>
      </p:sp>
      <p:sp>
        <p:nvSpPr>
          <p:cNvPr id="5" name="Text Placeholder 4"/>
          <p:cNvSpPr>
            <a:spLocks noGrp="1"/>
          </p:cNvSpPr>
          <p:nvPr>
            <p:ph type="body" idx="1"/>
          </p:nvPr>
        </p:nvSpPr>
        <p:spPr>
          <a:effectLst>
            <a:outerShdw blurRad="50800" dist="38100" dir="5400000" algn="t" rotWithShape="0">
              <a:prstClr val="black">
                <a:alpha val="40000"/>
              </a:prstClr>
            </a:outerShdw>
          </a:effectLst>
        </p:spPr>
        <p:txBody>
          <a:bodyPr>
            <a:normAutofit/>
          </a:bodyPr>
          <a:lstStyle/>
          <a:p>
            <a:r>
              <a:rPr lang="en-US" sz="2800" dirty="0">
                <a:solidFill>
                  <a:schemeClr val="bg1"/>
                </a:solidFill>
              </a:rPr>
              <a:t>“…upon this rock I will build my church…”</a:t>
            </a:r>
          </a:p>
        </p:txBody>
      </p:sp>
    </p:spTree>
    <p:extLst>
      <p:ext uri="{BB962C8B-B14F-4D97-AF65-F5344CB8AC3E}">
        <p14:creationId xmlns:p14="http://schemas.microsoft.com/office/powerpoint/2010/main" val="1428164984"/>
      </p:ext>
    </p:extLst>
  </p:cSld>
  <p:clrMapOvr>
    <a:masterClrMapping/>
  </p:clrMapOvr>
  <mc:AlternateContent xmlns:mc="http://schemas.openxmlformats.org/markup-compatibility/2006" xmlns:p14="http://schemas.microsoft.com/office/powerpoint/2010/main">
    <mc:Choice Requires="p14">
      <p:transition spd="slow" p14:dur="2750">
        <p14:reveal/>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1000" r="-1000"/>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838200" y="122050"/>
            <a:ext cx="10515600" cy="1005840"/>
          </a:xfrm>
        </p:spPr>
        <p:txBody>
          <a:bodyPr/>
          <a:lstStyle/>
          <a:p>
            <a:r>
              <a:rPr lang="en-US" dirty="0"/>
              <a:t>Matthew 16:17-18 (KJV)</a:t>
            </a:r>
          </a:p>
        </p:txBody>
      </p:sp>
      <p:sp>
        <p:nvSpPr>
          <p:cNvPr id="10" name="Content Placeholder 9"/>
          <p:cNvSpPr>
            <a:spLocks noGrp="1"/>
          </p:cNvSpPr>
          <p:nvPr>
            <p:ph idx="1"/>
          </p:nvPr>
        </p:nvSpPr>
        <p:spPr>
          <a:xfrm>
            <a:off x="838200" y="1127891"/>
            <a:ext cx="10515600" cy="2134894"/>
          </a:xfrm>
        </p:spPr>
        <p:txBody>
          <a:bodyPr>
            <a:normAutofit/>
          </a:bodyPr>
          <a:lstStyle/>
          <a:p>
            <a:pPr marL="0" indent="0" algn="just">
              <a:lnSpc>
                <a:spcPct val="100000"/>
              </a:lnSpc>
              <a:buNone/>
            </a:pPr>
            <a:r>
              <a:rPr lang="en-US" sz="2600" b="1" dirty="0"/>
              <a:t>16:17 </a:t>
            </a:r>
            <a:r>
              <a:rPr lang="en-US" sz="2600" dirty="0"/>
              <a:t>And Jesus answered and said unto him, Blessed art thou, Simon Bar-</a:t>
            </a:r>
            <a:r>
              <a:rPr lang="en-US" sz="2600" dirty="0" err="1"/>
              <a:t>jona</a:t>
            </a:r>
            <a:r>
              <a:rPr lang="en-US" sz="2600" dirty="0"/>
              <a:t>: for flesh and blood hath </a:t>
            </a:r>
            <a:r>
              <a:rPr lang="en-US" sz="2600" b="1" i="1" u="sng" dirty="0">
                <a:ln>
                  <a:solidFill>
                    <a:schemeClr val="tx1"/>
                  </a:solidFill>
                </a:ln>
              </a:rPr>
              <a:t>not</a:t>
            </a:r>
            <a:r>
              <a:rPr lang="en-US" sz="2600" dirty="0"/>
              <a:t> revealed it unto thee, but my Father which is in heaven. </a:t>
            </a:r>
            <a:r>
              <a:rPr lang="en-US" sz="2600" b="1" dirty="0"/>
              <a:t>16:18 </a:t>
            </a:r>
            <a:r>
              <a:rPr lang="en-US" sz="2600" dirty="0"/>
              <a:t>And I say also unto thee, That thou art Peter, and upon </a:t>
            </a:r>
            <a:r>
              <a:rPr lang="en-US" sz="2600" b="1" i="1" u="sng" dirty="0">
                <a:ln>
                  <a:solidFill>
                    <a:schemeClr val="tx1"/>
                  </a:solidFill>
                </a:ln>
              </a:rPr>
              <a:t>this rock</a:t>
            </a:r>
            <a:r>
              <a:rPr lang="en-US" sz="2600" dirty="0">
                <a:ln>
                  <a:solidFill>
                    <a:schemeClr val="tx1"/>
                  </a:solidFill>
                </a:ln>
              </a:rPr>
              <a:t> </a:t>
            </a:r>
            <a:r>
              <a:rPr lang="en-US" sz="2600" dirty="0"/>
              <a:t>I will build </a:t>
            </a:r>
            <a:r>
              <a:rPr lang="en-US" sz="2600" b="1" i="1" u="sng" dirty="0">
                <a:ln>
                  <a:solidFill>
                    <a:schemeClr val="tx1"/>
                  </a:solidFill>
                </a:ln>
              </a:rPr>
              <a:t>my church</a:t>
            </a:r>
            <a:r>
              <a:rPr lang="en-US" sz="2600" dirty="0"/>
              <a:t>; and the gates of hell shall not prevail against it.</a:t>
            </a:r>
          </a:p>
        </p:txBody>
      </p:sp>
      <p:sp>
        <p:nvSpPr>
          <p:cNvPr id="11" name="Title 8"/>
          <p:cNvSpPr txBox="1">
            <a:spLocks/>
          </p:cNvSpPr>
          <p:nvPr/>
        </p:nvSpPr>
        <p:spPr>
          <a:xfrm>
            <a:off x="838200" y="3262784"/>
            <a:ext cx="105156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Ephesians 2:19-22 (KJV)</a:t>
            </a:r>
          </a:p>
        </p:txBody>
      </p:sp>
      <p:sp>
        <p:nvSpPr>
          <p:cNvPr id="12" name="Content Placeholder 9"/>
          <p:cNvSpPr txBox="1">
            <a:spLocks/>
          </p:cNvSpPr>
          <p:nvPr/>
        </p:nvSpPr>
        <p:spPr>
          <a:xfrm>
            <a:off x="838200" y="4268624"/>
            <a:ext cx="10515600" cy="258937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b="1" dirty="0"/>
              <a:t>2:19 </a:t>
            </a:r>
            <a:r>
              <a:rPr lang="en-US" dirty="0"/>
              <a:t>Now therefore ye are no more strangers and foreigners, but fellowcitizens with the saints, and of the household of God; </a:t>
            </a:r>
            <a:r>
              <a:rPr lang="en-US" b="1" dirty="0"/>
              <a:t>2:20 </a:t>
            </a:r>
            <a:r>
              <a:rPr lang="en-US" dirty="0"/>
              <a:t>And are built upon the </a:t>
            </a:r>
            <a:r>
              <a:rPr lang="en-US" b="1" i="1" u="sng" dirty="0">
                <a:ln>
                  <a:solidFill>
                    <a:schemeClr val="tx1"/>
                  </a:solidFill>
                </a:ln>
              </a:rPr>
              <a:t>foundation</a:t>
            </a:r>
            <a:r>
              <a:rPr lang="en-US" dirty="0"/>
              <a:t> of the apostles and prophets, Jesus Christ Himself being the </a:t>
            </a:r>
            <a:r>
              <a:rPr lang="en-US" b="1" i="1" u="sng" dirty="0">
                <a:ln>
                  <a:solidFill>
                    <a:schemeClr val="tx1"/>
                  </a:solidFill>
                </a:ln>
              </a:rPr>
              <a:t>chief corner stone</a:t>
            </a:r>
            <a:r>
              <a:rPr lang="en-US" dirty="0"/>
              <a:t>; </a:t>
            </a:r>
            <a:r>
              <a:rPr lang="en-US" b="1" dirty="0"/>
              <a:t>2:21 </a:t>
            </a:r>
            <a:r>
              <a:rPr lang="en-US" dirty="0"/>
              <a:t>In whom all the building fitly framed together </a:t>
            </a:r>
            <a:r>
              <a:rPr lang="en-US" dirty="0" err="1"/>
              <a:t>groweth</a:t>
            </a:r>
            <a:r>
              <a:rPr lang="en-US" dirty="0"/>
              <a:t> unto an holy temple in the Lord: </a:t>
            </a:r>
            <a:r>
              <a:rPr lang="en-US" b="1" dirty="0"/>
              <a:t>2:22 </a:t>
            </a:r>
            <a:r>
              <a:rPr lang="en-US" dirty="0"/>
              <a:t>In whom ye also are builded together for an habitation of God through the Spirit. </a:t>
            </a:r>
          </a:p>
        </p:txBody>
      </p:sp>
    </p:spTree>
    <p:extLst>
      <p:ext uri="{BB962C8B-B14F-4D97-AF65-F5344CB8AC3E}">
        <p14:creationId xmlns:p14="http://schemas.microsoft.com/office/powerpoint/2010/main" val="15908789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1000" r="-1000"/>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664580" y="5852160"/>
            <a:ext cx="10515600" cy="10058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9" name="Title 8"/>
          <p:cNvSpPr>
            <a:spLocks noGrp="1"/>
          </p:cNvSpPr>
          <p:nvPr>
            <p:ph type="title"/>
          </p:nvPr>
        </p:nvSpPr>
        <p:spPr>
          <a:xfrm>
            <a:off x="838200" y="365125"/>
            <a:ext cx="10515600" cy="1005840"/>
          </a:xfrm>
        </p:spPr>
        <p:txBody>
          <a:bodyPr/>
          <a:lstStyle/>
          <a:p>
            <a:r>
              <a:rPr lang="en-US" dirty="0"/>
              <a:t>Ephesians 4:1-6 (KJV)</a:t>
            </a:r>
          </a:p>
        </p:txBody>
      </p:sp>
      <p:sp>
        <p:nvSpPr>
          <p:cNvPr id="10" name="Content Placeholder 9"/>
          <p:cNvSpPr>
            <a:spLocks noGrp="1"/>
          </p:cNvSpPr>
          <p:nvPr>
            <p:ph idx="1"/>
          </p:nvPr>
        </p:nvSpPr>
        <p:spPr>
          <a:xfrm>
            <a:off x="838200" y="1370964"/>
            <a:ext cx="10515600" cy="3513552"/>
          </a:xfrm>
        </p:spPr>
        <p:txBody>
          <a:bodyPr>
            <a:normAutofit/>
          </a:bodyPr>
          <a:lstStyle/>
          <a:p>
            <a:pPr marL="0" indent="0" algn="just">
              <a:lnSpc>
                <a:spcPct val="100000"/>
              </a:lnSpc>
              <a:buNone/>
            </a:pPr>
            <a:r>
              <a:rPr lang="en-US" b="1" dirty="0"/>
              <a:t>4:1 </a:t>
            </a:r>
            <a:r>
              <a:rPr lang="en-US" dirty="0"/>
              <a:t>I therefore, the prisoner of the Lord, beseech you that ye walk worthy of the vocation wherewith ye are called, </a:t>
            </a:r>
            <a:r>
              <a:rPr lang="en-US" b="1" dirty="0"/>
              <a:t>4:2 </a:t>
            </a:r>
            <a:r>
              <a:rPr lang="en-US" dirty="0"/>
              <a:t>With all lowliness and meekness, with longsuffering, forbearing one another in love; </a:t>
            </a:r>
            <a:r>
              <a:rPr lang="en-US" b="1" dirty="0"/>
              <a:t>4:3 </a:t>
            </a:r>
            <a:r>
              <a:rPr lang="en-US" dirty="0" err="1"/>
              <a:t>Endeavouring</a:t>
            </a:r>
            <a:r>
              <a:rPr lang="en-US" dirty="0"/>
              <a:t> to keep the unity of the Spirit in the bond of peace. </a:t>
            </a:r>
            <a:r>
              <a:rPr lang="en-US" b="1" dirty="0"/>
              <a:t>4:4 </a:t>
            </a:r>
            <a:r>
              <a:rPr lang="en-US" dirty="0"/>
              <a:t>There is </a:t>
            </a:r>
            <a:r>
              <a:rPr lang="en-US" b="1" i="1" u="sng" dirty="0">
                <a:ln>
                  <a:solidFill>
                    <a:sysClr val="windowText" lastClr="000000"/>
                  </a:solidFill>
                </a:ln>
              </a:rPr>
              <a:t>one</a:t>
            </a:r>
            <a:r>
              <a:rPr lang="en-US" dirty="0"/>
              <a:t> body, and </a:t>
            </a:r>
            <a:r>
              <a:rPr lang="en-US" b="1" i="1" u="sng" dirty="0">
                <a:ln>
                  <a:solidFill>
                    <a:sysClr val="windowText" lastClr="000000"/>
                  </a:solidFill>
                </a:ln>
              </a:rPr>
              <a:t>one</a:t>
            </a:r>
            <a:r>
              <a:rPr lang="en-US" dirty="0"/>
              <a:t> Spirit, even as ye are called in </a:t>
            </a:r>
            <a:r>
              <a:rPr lang="en-US" b="1" i="1" u="sng" dirty="0">
                <a:ln>
                  <a:solidFill>
                    <a:sysClr val="windowText" lastClr="000000"/>
                  </a:solidFill>
                </a:ln>
              </a:rPr>
              <a:t>one</a:t>
            </a:r>
            <a:r>
              <a:rPr lang="en-US" dirty="0"/>
              <a:t> hope of your calling; </a:t>
            </a:r>
            <a:r>
              <a:rPr lang="en-US" b="1" dirty="0"/>
              <a:t>4:5 </a:t>
            </a:r>
            <a:r>
              <a:rPr lang="en-US" b="1" i="1" u="sng" dirty="0">
                <a:ln>
                  <a:solidFill>
                    <a:sysClr val="windowText" lastClr="000000"/>
                  </a:solidFill>
                </a:ln>
              </a:rPr>
              <a:t>One</a:t>
            </a:r>
            <a:r>
              <a:rPr lang="en-US" dirty="0"/>
              <a:t> Lord, </a:t>
            </a:r>
            <a:r>
              <a:rPr lang="en-US" b="1" i="1" u="sng" dirty="0">
                <a:ln>
                  <a:solidFill>
                    <a:sysClr val="windowText" lastClr="000000"/>
                  </a:solidFill>
                </a:ln>
              </a:rPr>
              <a:t>one</a:t>
            </a:r>
            <a:r>
              <a:rPr lang="en-US" dirty="0"/>
              <a:t> faith, </a:t>
            </a:r>
            <a:r>
              <a:rPr lang="en-US" b="1" i="1" u="sng" dirty="0">
                <a:ln>
                  <a:solidFill>
                    <a:sysClr val="windowText" lastClr="000000"/>
                  </a:solidFill>
                </a:ln>
              </a:rPr>
              <a:t>one</a:t>
            </a:r>
            <a:r>
              <a:rPr lang="en-US" dirty="0"/>
              <a:t> baptism, </a:t>
            </a:r>
            <a:r>
              <a:rPr lang="en-US" b="1" dirty="0"/>
              <a:t>4:6 </a:t>
            </a:r>
            <a:r>
              <a:rPr lang="en-US" b="1" i="1" u="sng" dirty="0">
                <a:ln>
                  <a:solidFill>
                    <a:sysClr val="windowText" lastClr="000000"/>
                  </a:solidFill>
                </a:ln>
              </a:rPr>
              <a:t>One</a:t>
            </a:r>
            <a:r>
              <a:rPr lang="en-US" dirty="0"/>
              <a:t> God and Father of all, who is above all, and through all, and in you all. </a:t>
            </a:r>
          </a:p>
        </p:txBody>
      </p:sp>
    </p:spTree>
    <p:extLst>
      <p:ext uri="{BB962C8B-B14F-4D97-AF65-F5344CB8AC3E}">
        <p14:creationId xmlns:p14="http://schemas.microsoft.com/office/powerpoint/2010/main" val="38460905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1000" r="-1000"/>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544010" y="365125"/>
            <a:ext cx="11100443" cy="1005840"/>
          </a:xfrm>
        </p:spPr>
        <p:txBody>
          <a:bodyPr>
            <a:normAutofit/>
          </a:bodyPr>
          <a:lstStyle/>
          <a:p>
            <a:r>
              <a:rPr lang="en-US" dirty="0">
                <a:ea typeface="ＭＳ Ｐゴシック" charset="0"/>
              </a:rPr>
              <a:t>Acts 2:41-47 (KJV)</a:t>
            </a:r>
            <a:endParaRPr lang="en-US" dirty="0"/>
          </a:p>
        </p:txBody>
      </p:sp>
      <p:sp>
        <p:nvSpPr>
          <p:cNvPr id="10" name="Content Placeholder 9"/>
          <p:cNvSpPr>
            <a:spLocks noGrp="1"/>
          </p:cNvSpPr>
          <p:nvPr>
            <p:ph idx="1"/>
          </p:nvPr>
        </p:nvSpPr>
        <p:spPr>
          <a:xfrm>
            <a:off x="547547" y="1370963"/>
            <a:ext cx="11096906" cy="5272905"/>
          </a:xfrm>
        </p:spPr>
        <p:txBody>
          <a:bodyPr>
            <a:noAutofit/>
          </a:bodyPr>
          <a:lstStyle/>
          <a:p>
            <a:pPr marL="0" indent="0" algn="just">
              <a:lnSpc>
                <a:spcPct val="100000"/>
              </a:lnSpc>
              <a:buNone/>
            </a:pPr>
            <a:r>
              <a:rPr lang="en-US" b="1" dirty="0"/>
              <a:t>41 </a:t>
            </a:r>
            <a:r>
              <a:rPr lang="en-US" dirty="0"/>
              <a:t>Then they that gladly received his word were </a:t>
            </a:r>
            <a:r>
              <a:rPr lang="en-US" b="1" i="1" u="sng" dirty="0">
                <a:ln>
                  <a:solidFill>
                    <a:sysClr val="windowText" lastClr="000000"/>
                  </a:solidFill>
                </a:ln>
              </a:rPr>
              <a:t>baptized</a:t>
            </a:r>
            <a:r>
              <a:rPr lang="en-US" dirty="0"/>
              <a:t>: and the same day there were </a:t>
            </a:r>
            <a:r>
              <a:rPr lang="en-US" b="1" i="1" u="sng" dirty="0">
                <a:ln>
                  <a:solidFill>
                    <a:sysClr val="windowText" lastClr="000000"/>
                  </a:solidFill>
                </a:ln>
              </a:rPr>
              <a:t>added</a:t>
            </a:r>
            <a:r>
              <a:rPr lang="en-US" dirty="0"/>
              <a:t> unto them about three thousand souls. </a:t>
            </a:r>
            <a:r>
              <a:rPr lang="en-US" b="1" dirty="0"/>
              <a:t>42 </a:t>
            </a:r>
            <a:r>
              <a:rPr lang="en-US" dirty="0"/>
              <a:t>And they </a:t>
            </a:r>
            <a:r>
              <a:rPr lang="en-US" b="1" i="1" dirty="0">
                <a:ln>
                  <a:solidFill>
                    <a:sysClr val="windowText" lastClr="000000"/>
                  </a:solidFill>
                </a:ln>
              </a:rPr>
              <a:t>continued </a:t>
            </a:r>
            <a:r>
              <a:rPr lang="en-US" b="1" i="1" dirty="0" err="1">
                <a:ln>
                  <a:solidFill>
                    <a:sysClr val="windowText" lastClr="000000"/>
                  </a:solidFill>
                </a:ln>
              </a:rPr>
              <a:t>stedfastly</a:t>
            </a:r>
            <a:r>
              <a:rPr lang="en-US" b="1" i="1" dirty="0">
                <a:ln>
                  <a:solidFill>
                    <a:sysClr val="windowText" lastClr="000000"/>
                  </a:solidFill>
                </a:ln>
              </a:rPr>
              <a:t> in the apostles' doctrine </a:t>
            </a:r>
            <a:r>
              <a:rPr lang="en-US" b="1" i="1" u="sng" dirty="0">
                <a:ln>
                  <a:solidFill>
                    <a:sysClr val="windowText" lastClr="000000"/>
                  </a:solidFill>
                </a:ln>
              </a:rPr>
              <a:t>and</a:t>
            </a:r>
            <a:r>
              <a:rPr lang="en-US" b="1" i="1" dirty="0">
                <a:ln>
                  <a:solidFill>
                    <a:sysClr val="windowText" lastClr="000000"/>
                  </a:solidFill>
                </a:ln>
              </a:rPr>
              <a:t> fellowship</a:t>
            </a:r>
            <a:r>
              <a:rPr lang="en-US" dirty="0"/>
              <a:t>, and in breaking of bread, and in prayers. </a:t>
            </a:r>
            <a:r>
              <a:rPr lang="en-US" b="1" dirty="0"/>
              <a:t>43 </a:t>
            </a:r>
            <a:r>
              <a:rPr lang="en-US" dirty="0"/>
              <a:t>And fear came upon every soul: and many wonders and signs were done by the apostles. </a:t>
            </a:r>
            <a:r>
              <a:rPr lang="en-US" b="1" dirty="0"/>
              <a:t>44 </a:t>
            </a:r>
            <a:r>
              <a:rPr lang="en-US" dirty="0"/>
              <a:t>And all that believed were together, and had </a:t>
            </a:r>
            <a:r>
              <a:rPr lang="en-US" b="1" i="1" u="sng" dirty="0">
                <a:ln>
                  <a:solidFill>
                    <a:sysClr val="windowText" lastClr="000000"/>
                  </a:solidFill>
                </a:ln>
              </a:rPr>
              <a:t>all things common</a:t>
            </a:r>
            <a:r>
              <a:rPr lang="en-US" dirty="0"/>
              <a:t>; </a:t>
            </a:r>
            <a:r>
              <a:rPr lang="en-US" b="1" dirty="0"/>
              <a:t>45 </a:t>
            </a:r>
            <a:r>
              <a:rPr lang="en-US" dirty="0"/>
              <a:t>And sold their possessions and goods, and parted them to all men, as every man had need. </a:t>
            </a:r>
            <a:r>
              <a:rPr lang="en-US" b="1" dirty="0"/>
              <a:t>46 </a:t>
            </a:r>
            <a:r>
              <a:rPr lang="en-US" dirty="0"/>
              <a:t>And they, continuing daily with one accord in the temple, and breaking bread from house to house, did eat their meat with gladness and singleness of heart, </a:t>
            </a:r>
            <a:r>
              <a:rPr lang="en-US" b="1" dirty="0"/>
              <a:t>47 </a:t>
            </a:r>
            <a:r>
              <a:rPr lang="en-US" dirty="0"/>
              <a:t>Praising God, and having </a:t>
            </a:r>
            <a:r>
              <a:rPr lang="en-US" dirty="0" err="1"/>
              <a:t>favour</a:t>
            </a:r>
            <a:r>
              <a:rPr lang="en-US" dirty="0"/>
              <a:t> with all the people. And the Lord </a:t>
            </a:r>
            <a:r>
              <a:rPr lang="en-US" b="1" dirty="0">
                <a:ln>
                  <a:solidFill>
                    <a:sysClr val="windowText" lastClr="000000"/>
                  </a:solidFill>
                </a:ln>
              </a:rPr>
              <a:t>added to the church daily</a:t>
            </a:r>
            <a:r>
              <a:rPr lang="en-US" dirty="0"/>
              <a:t> such as should be saved.</a:t>
            </a:r>
          </a:p>
        </p:txBody>
      </p:sp>
    </p:spTree>
    <p:extLst>
      <p:ext uri="{BB962C8B-B14F-4D97-AF65-F5344CB8AC3E}">
        <p14:creationId xmlns:p14="http://schemas.microsoft.com/office/powerpoint/2010/main" val="41173819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1000" r="-1000"/>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660400" y="212725"/>
            <a:ext cx="10693400" cy="1005840"/>
          </a:xfrm>
        </p:spPr>
        <p:txBody>
          <a:bodyPr>
            <a:normAutofit/>
          </a:bodyPr>
          <a:lstStyle/>
          <a:p>
            <a:r>
              <a:rPr lang="en-US" dirty="0">
                <a:ea typeface="ＭＳ Ｐゴシック" charset="0"/>
              </a:rPr>
              <a:t>Acts 16:4-5 (KJV)</a:t>
            </a:r>
            <a:endParaRPr lang="en-US" dirty="0"/>
          </a:p>
        </p:txBody>
      </p:sp>
      <p:sp>
        <p:nvSpPr>
          <p:cNvPr id="10" name="Content Placeholder 9"/>
          <p:cNvSpPr>
            <a:spLocks noGrp="1"/>
          </p:cNvSpPr>
          <p:nvPr>
            <p:ph idx="1"/>
          </p:nvPr>
        </p:nvSpPr>
        <p:spPr>
          <a:xfrm>
            <a:off x="660400" y="1218564"/>
            <a:ext cx="10871200" cy="1867536"/>
          </a:xfrm>
        </p:spPr>
        <p:txBody>
          <a:bodyPr>
            <a:normAutofit/>
          </a:bodyPr>
          <a:lstStyle/>
          <a:p>
            <a:pPr marL="0" indent="0" algn="just">
              <a:buNone/>
            </a:pPr>
            <a:r>
              <a:rPr lang="en-US" sz="2600" b="1" dirty="0"/>
              <a:t>4 </a:t>
            </a:r>
            <a:r>
              <a:rPr lang="en-US" sz="2600" dirty="0"/>
              <a:t>And as they went through the cities, they delivered them the </a:t>
            </a:r>
            <a:r>
              <a:rPr lang="en-US" sz="2600" b="1" i="1" u="sng" dirty="0">
                <a:ln>
                  <a:solidFill>
                    <a:sysClr val="windowText" lastClr="000000"/>
                  </a:solidFill>
                </a:ln>
              </a:rPr>
              <a:t>decrees for to keep</a:t>
            </a:r>
            <a:r>
              <a:rPr lang="en-US" sz="2600" dirty="0"/>
              <a:t>, that were ordained of the apostles and elders which were at Jerusalem. </a:t>
            </a:r>
            <a:r>
              <a:rPr lang="en-US" sz="2600" b="1" dirty="0"/>
              <a:t>5 </a:t>
            </a:r>
            <a:r>
              <a:rPr lang="en-US" sz="2600" dirty="0"/>
              <a:t>And so were </a:t>
            </a:r>
            <a:r>
              <a:rPr lang="en-US" sz="2600" b="1" i="1" u="sng" dirty="0">
                <a:ln>
                  <a:solidFill>
                    <a:sysClr val="windowText" lastClr="000000"/>
                  </a:solidFill>
                </a:ln>
              </a:rPr>
              <a:t>the churches established</a:t>
            </a:r>
            <a:r>
              <a:rPr lang="en-US" sz="2600" dirty="0"/>
              <a:t> in the faith, and increased in number daily.</a:t>
            </a:r>
          </a:p>
        </p:txBody>
      </p:sp>
      <p:sp>
        <p:nvSpPr>
          <p:cNvPr id="8" name="Title 8"/>
          <p:cNvSpPr txBox="1">
            <a:spLocks/>
          </p:cNvSpPr>
          <p:nvPr/>
        </p:nvSpPr>
        <p:spPr>
          <a:xfrm>
            <a:off x="660400" y="2794000"/>
            <a:ext cx="106934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ea typeface="ＭＳ Ｐゴシック" charset="0"/>
              </a:rPr>
              <a:t>1 Corinthians 12:28-29 (KJV)</a:t>
            </a:r>
            <a:endParaRPr lang="en-US" dirty="0"/>
          </a:p>
        </p:txBody>
      </p:sp>
      <p:sp>
        <p:nvSpPr>
          <p:cNvPr id="11" name="Content Placeholder 9"/>
          <p:cNvSpPr txBox="1">
            <a:spLocks/>
          </p:cNvSpPr>
          <p:nvPr/>
        </p:nvSpPr>
        <p:spPr>
          <a:xfrm>
            <a:off x="660400" y="3799840"/>
            <a:ext cx="10871200" cy="30581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US" sz="2600" b="1" dirty="0"/>
              <a:t>12:27 </a:t>
            </a:r>
            <a:r>
              <a:rPr lang="en-US" sz="2600" dirty="0"/>
              <a:t>Now ye are the body of Christ, and members in particular. </a:t>
            </a:r>
            <a:r>
              <a:rPr lang="en-US" sz="2600" b="1" dirty="0"/>
              <a:t>12:28 </a:t>
            </a:r>
            <a:r>
              <a:rPr lang="en-US" sz="2600" dirty="0"/>
              <a:t>And </a:t>
            </a:r>
            <a:r>
              <a:rPr lang="en-US" sz="2600" b="1" i="1" u="sng" dirty="0">
                <a:ln>
                  <a:solidFill>
                    <a:sysClr val="windowText" lastClr="000000"/>
                  </a:solidFill>
                </a:ln>
              </a:rPr>
              <a:t>God</a:t>
            </a:r>
            <a:r>
              <a:rPr lang="en-US" sz="2600" dirty="0"/>
              <a:t> hath set some in the church, first </a:t>
            </a:r>
            <a:r>
              <a:rPr lang="en-US" sz="2600" b="1" dirty="0">
                <a:ln>
                  <a:solidFill>
                    <a:sysClr val="windowText" lastClr="000000"/>
                  </a:solidFill>
                </a:ln>
              </a:rPr>
              <a:t>apostles</a:t>
            </a:r>
            <a:r>
              <a:rPr lang="en-US" sz="2600" dirty="0"/>
              <a:t>, secondarily </a:t>
            </a:r>
            <a:r>
              <a:rPr lang="en-US" sz="2600" b="1" dirty="0">
                <a:ln>
                  <a:solidFill>
                    <a:sysClr val="windowText" lastClr="000000"/>
                  </a:solidFill>
                </a:ln>
              </a:rPr>
              <a:t>prophets</a:t>
            </a:r>
            <a:r>
              <a:rPr lang="en-US" sz="2600" dirty="0"/>
              <a:t>, thirdly </a:t>
            </a:r>
            <a:r>
              <a:rPr lang="en-US" sz="2600" b="1" dirty="0">
                <a:ln>
                  <a:solidFill>
                    <a:sysClr val="windowText" lastClr="000000"/>
                  </a:solidFill>
                </a:ln>
              </a:rPr>
              <a:t>teachers</a:t>
            </a:r>
            <a:r>
              <a:rPr lang="en-US" sz="2600" dirty="0"/>
              <a:t>, after that miracles, then gifts of healings, helps, governments, diversities of tongues. </a:t>
            </a:r>
            <a:r>
              <a:rPr lang="en-US" sz="2600" b="1" dirty="0"/>
              <a:t>12:29 </a:t>
            </a:r>
            <a:r>
              <a:rPr lang="en-US" sz="2600" dirty="0"/>
              <a:t>Are all apostles? are all prophets? are all teachers? are all workers of miracles? </a:t>
            </a:r>
            <a:r>
              <a:rPr lang="en-US" sz="2600" b="1" dirty="0"/>
              <a:t>12:30 </a:t>
            </a:r>
            <a:r>
              <a:rPr lang="en-US" sz="2600" dirty="0"/>
              <a:t>Have all the gifts of healing? do all speak with tongues? do all interpret? </a:t>
            </a:r>
            <a:r>
              <a:rPr lang="en-US" sz="2600" b="1" dirty="0"/>
              <a:t>12:31 </a:t>
            </a:r>
            <a:r>
              <a:rPr lang="en-US" sz="2600" dirty="0"/>
              <a:t>But covet earnestly the best gifts: and yet shew I unto you a </a:t>
            </a:r>
            <a:r>
              <a:rPr lang="en-US" sz="2600" b="1" i="1" u="sng" dirty="0">
                <a:ln>
                  <a:solidFill>
                    <a:sysClr val="windowText" lastClr="000000"/>
                  </a:solidFill>
                </a:ln>
              </a:rPr>
              <a:t>more excellent way</a:t>
            </a:r>
            <a:r>
              <a:rPr lang="en-US" sz="2600" dirty="0"/>
              <a:t>. </a:t>
            </a:r>
          </a:p>
          <a:p>
            <a:pPr marL="0" indent="0" algn="just">
              <a:lnSpc>
                <a:spcPct val="100000"/>
              </a:lnSpc>
              <a:buFont typeface="Arial" panose="020B0604020202020204" pitchFamily="34" charset="0"/>
              <a:buNone/>
            </a:pPr>
            <a:endParaRPr lang="en-US" dirty="0"/>
          </a:p>
        </p:txBody>
      </p:sp>
    </p:spTree>
    <p:extLst>
      <p:ext uri="{BB962C8B-B14F-4D97-AF65-F5344CB8AC3E}">
        <p14:creationId xmlns:p14="http://schemas.microsoft.com/office/powerpoint/2010/main" val="343639256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lstStyle/>
          <a:p>
            <a:r>
              <a:rPr lang="en-US" dirty="0"/>
              <a:t>Romans 10:9-10 (KJV)  </a:t>
            </a:r>
          </a:p>
        </p:txBody>
      </p:sp>
      <p:sp>
        <p:nvSpPr>
          <p:cNvPr id="3" name="Content Placeholder 2"/>
          <p:cNvSpPr>
            <a:spLocks noGrp="1"/>
          </p:cNvSpPr>
          <p:nvPr>
            <p:ph idx="1"/>
          </p:nvPr>
        </p:nvSpPr>
        <p:spPr>
          <a:xfrm>
            <a:off x="838200" y="1370965"/>
            <a:ext cx="10515600" cy="2381885"/>
          </a:xfrm>
        </p:spPr>
        <p:txBody>
          <a:bodyPr>
            <a:normAutofit/>
          </a:bodyPr>
          <a:lstStyle/>
          <a:p>
            <a:pPr marL="0" indent="0" algn="just">
              <a:lnSpc>
                <a:spcPct val="100000"/>
              </a:lnSpc>
              <a:buNone/>
            </a:pPr>
            <a:r>
              <a:rPr lang="en-US" b="1" dirty="0"/>
              <a:t>9 </a:t>
            </a:r>
            <a:r>
              <a:rPr lang="en-US" dirty="0"/>
              <a:t>That if thou shalt </a:t>
            </a:r>
            <a:r>
              <a:rPr lang="en-US" b="1" i="1" u="sng" dirty="0">
                <a:ln>
                  <a:solidFill>
                    <a:sysClr val="windowText" lastClr="000000"/>
                  </a:solidFill>
                </a:ln>
              </a:rPr>
              <a:t>confess</a:t>
            </a:r>
            <a:r>
              <a:rPr lang="en-US" dirty="0"/>
              <a:t> with thy mouth the Lord Jesus, and shalt </a:t>
            </a:r>
            <a:r>
              <a:rPr lang="en-US" b="1" i="1" u="sng" dirty="0">
                <a:ln>
                  <a:solidFill>
                    <a:sysClr val="windowText" lastClr="000000"/>
                  </a:solidFill>
                </a:ln>
              </a:rPr>
              <a:t>believe</a:t>
            </a:r>
            <a:r>
              <a:rPr lang="en-US" dirty="0"/>
              <a:t> in thine heart that God hath raised him from the dead, </a:t>
            </a:r>
            <a:r>
              <a:rPr lang="en-US" b="1" dirty="0">
                <a:ln>
                  <a:solidFill>
                    <a:sysClr val="windowText" lastClr="000000"/>
                  </a:solidFill>
                </a:ln>
              </a:rPr>
              <a:t>thou</a:t>
            </a:r>
            <a:r>
              <a:rPr lang="en-US" dirty="0"/>
              <a:t> </a:t>
            </a:r>
            <a:r>
              <a:rPr lang="en-US" b="1" dirty="0">
                <a:ln>
                  <a:solidFill>
                    <a:sysClr val="windowText" lastClr="000000"/>
                  </a:solidFill>
                </a:ln>
              </a:rPr>
              <a:t>shalt be saved</a:t>
            </a:r>
            <a:r>
              <a:rPr lang="en-US" dirty="0"/>
              <a:t>. </a:t>
            </a:r>
            <a:r>
              <a:rPr lang="en-US" b="1" dirty="0"/>
              <a:t>10 </a:t>
            </a:r>
            <a:r>
              <a:rPr lang="en-US" dirty="0"/>
              <a:t>For with the heart man believeth unto righteousness; and with the mouth confession is made unto salvation.</a:t>
            </a:r>
          </a:p>
        </p:txBody>
      </p:sp>
      <p:sp>
        <p:nvSpPr>
          <p:cNvPr id="6" name="Title 1"/>
          <p:cNvSpPr txBox="1">
            <a:spLocks/>
          </p:cNvSpPr>
          <p:nvPr/>
        </p:nvSpPr>
        <p:spPr>
          <a:xfrm>
            <a:off x="838200" y="3752850"/>
            <a:ext cx="105156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Luke 23:42-43 (KJV)  </a:t>
            </a:r>
          </a:p>
        </p:txBody>
      </p:sp>
      <p:sp>
        <p:nvSpPr>
          <p:cNvPr id="7" name="Content Placeholder 2"/>
          <p:cNvSpPr txBox="1">
            <a:spLocks/>
          </p:cNvSpPr>
          <p:nvPr/>
        </p:nvSpPr>
        <p:spPr>
          <a:xfrm>
            <a:off x="838200" y="4758690"/>
            <a:ext cx="10515600" cy="18675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US" b="1" dirty="0"/>
              <a:t>42 </a:t>
            </a:r>
            <a:r>
              <a:rPr lang="en-US" dirty="0"/>
              <a:t>And he said unto Jesus, Lord, remember me when thou </a:t>
            </a:r>
            <a:r>
              <a:rPr lang="en-US" dirty="0" err="1"/>
              <a:t>comest</a:t>
            </a:r>
            <a:r>
              <a:rPr lang="en-US" dirty="0"/>
              <a:t> into thy kingdom. </a:t>
            </a:r>
            <a:r>
              <a:rPr lang="en-US" b="1" dirty="0"/>
              <a:t>43 </a:t>
            </a:r>
            <a:r>
              <a:rPr lang="en-US" dirty="0"/>
              <a:t>And Jesus said unto him, Verily I say unto thee, </a:t>
            </a:r>
            <a:r>
              <a:rPr lang="en-US" b="1" i="1" u="sng" dirty="0">
                <a:ln>
                  <a:solidFill>
                    <a:sysClr val="windowText" lastClr="000000"/>
                  </a:solidFill>
                </a:ln>
              </a:rPr>
              <a:t>To day</a:t>
            </a:r>
            <a:r>
              <a:rPr lang="en-US" b="1" i="1" dirty="0">
                <a:ln>
                  <a:solidFill>
                    <a:sysClr val="windowText" lastClr="000000"/>
                  </a:solidFill>
                </a:ln>
              </a:rPr>
              <a:t> </a:t>
            </a:r>
            <a:r>
              <a:rPr lang="en-US" dirty="0"/>
              <a:t>shalt thou be with me in </a:t>
            </a:r>
            <a:r>
              <a:rPr lang="en-US" b="1" i="1" u="sng" dirty="0">
                <a:ln>
                  <a:solidFill>
                    <a:sysClr val="windowText" lastClr="000000"/>
                  </a:solidFill>
                </a:ln>
              </a:rPr>
              <a:t>paradise</a:t>
            </a:r>
            <a:r>
              <a:rPr lang="en-US" dirty="0"/>
              <a:t>.</a:t>
            </a:r>
          </a:p>
        </p:txBody>
      </p:sp>
    </p:spTree>
    <p:extLst>
      <p:ext uri="{BB962C8B-B14F-4D97-AF65-F5344CB8AC3E}">
        <p14:creationId xmlns:p14="http://schemas.microsoft.com/office/powerpoint/2010/main" val="18955300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1000" r="-1000"/>
          </a:stretch>
        </a:blipFill>
        <a:effectLst/>
      </p:bgPr>
    </p:bg>
    <p:spTree>
      <p:nvGrpSpPr>
        <p:cNvPr id="1" name=""/>
        <p:cNvGrpSpPr/>
        <p:nvPr/>
      </p:nvGrpSpPr>
      <p:grpSpPr>
        <a:xfrm>
          <a:off x="0" y="0"/>
          <a:ext cx="0" cy="0"/>
          <a:chOff x="0" y="0"/>
          <a:chExt cx="0" cy="0"/>
        </a:xfrm>
      </p:grpSpPr>
      <p:graphicFrame>
        <p:nvGraphicFramePr>
          <p:cNvPr id="12" name="Content Placeholder 3"/>
          <p:cNvGraphicFramePr>
            <a:graphicFrameLocks/>
          </p:cNvGraphicFramePr>
          <p:nvPr>
            <p:extLst>
              <p:ext uri="{D42A27DB-BD31-4B8C-83A1-F6EECF244321}">
                <p14:modId xmlns:p14="http://schemas.microsoft.com/office/powerpoint/2010/main" val="7561655"/>
              </p:ext>
            </p:extLst>
          </p:nvPr>
        </p:nvGraphicFramePr>
        <p:xfrm>
          <a:off x="673240" y="281354"/>
          <a:ext cx="11053186" cy="6200469"/>
        </p:xfrm>
        <a:graphic>
          <a:graphicData uri="http://schemas.openxmlformats.org/drawingml/2006/table">
            <a:tbl>
              <a:tblPr firstRow="1" bandRow="1">
                <a:tableStyleId>{68D230F3-CF80-4859-8CE7-A43EE81993B5}</a:tableStyleId>
              </a:tblPr>
              <a:tblGrid>
                <a:gridCol w="4216260">
                  <a:extLst>
                    <a:ext uri="{9D8B030D-6E8A-4147-A177-3AD203B41FA5}">
                      <a16:colId xmlns:a16="http://schemas.microsoft.com/office/drawing/2014/main" val="1547540422"/>
                    </a:ext>
                  </a:extLst>
                </a:gridCol>
                <a:gridCol w="6836926">
                  <a:extLst>
                    <a:ext uri="{9D8B030D-6E8A-4147-A177-3AD203B41FA5}">
                      <a16:colId xmlns:a16="http://schemas.microsoft.com/office/drawing/2014/main" val="3906551561"/>
                    </a:ext>
                  </a:extLst>
                </a:gridCol>
              </a:tblGrid>
              <a:tr h="534395">
                <a:tc>
                  <a:txBody>
                    <a:bodyPr/>
                    <a:lstStyle/>
                    <a:p>
                      <a:r>
                        <a:rPr lang="en-US" sz="2800" dirty="0"/>
                        <a:t>Office</a:t>
                      </a:r>
                    </a:p>
                  </a:txBody>
                  <a:tcPr/>
                </a:tc>
                <a:tc>
                  <a:txBody>
                    <a:bodyPr/>
                    <a:lstStyle/>
                    <a:p>
                      <a:r>
                        <a:rPr lang="en-US" sz="2800" dirty="0"/>
                        <a:t>Scripture Reference</a:t>
                      </a:r>
                    </a:p>
                  </a:txBody>
                  <a:tcPr/>
                </a:tc>
                <a:extLst>
                  <a:ext uri="{0D108BD9-81ED-4DB2-BD59-A6C34878D82A}">
                    <a16:rowId xmlns:a16="http://schemas.microsoft.com/office/drawing/2014/main" val="1368297038"/>
                  </a:ext>
                </a:extLst>
              </a:tr>
              <a:tr h="5666074">
                <a:tc>
                  <a:txBody>
                    <a:bodyPr/>
                    <a:lstStyle/>
                    <a:p>
                      <a:pPr marL="342900" indent="-342900">
                        <a:lnSpc>
                          <a:spcPct val="100000"/>
                        </a:lnSpc>
                        <a:spcAft>
                          <a:spcPts val="600"/>
                        </a:spcAft>
                        <a:buAutoNum type="arabicPeriod"/>
                      </a:pPr>
                      <a:r>
                        <a:rPr lang="en-US" sz="2800" u="none" strike="noStrike" kern="1200" baseline="0" dirty="0"/>
                        <a:t>Apostle</a:t>
                      </a:r>
                    </a:p>
                    <a:p>
                      <a:pPr marL="342900" indent="-342900">
                        <a:lnSpc>
                          <a:spcPct val="100000"/>
                        </a:lnSpc>
                        <a:spcAft>
                          <a:spcPts val="600"/>
                        </a:spcAft>
                        <a:buAutoNum type="arabicPeriod"/>
                      </a:pPr>
                      <a:r>
                        <a:rPr lang="en-US" sz="2800" u="none" strike="noStrike" kern="1200" baseline="0" dirty="0"/>
                        <a:t>Prophets</a:t>
                      </a:r>
                    </a:p>
                    <a:p>
                      <a:pPr marL="342900" indent="-342900">
                        <a:lnSpc>
                          <a:spcPct val="100000"/>
                        </a:lnSpc>
                        <a:spcAft>
                          <a:spcPts val="600"/>
                        </a:spcAft>
                        <a:buAutoNum type="arabicPeriod"/>
                      </a:pPr>
                      <a:r>
                        <a:rPr lang="en-US" sz="2800" u="none" strike="noStrike" kern="1200" baseline="0" dirty="0"/>
                        <a:t>Bishops</a:t>
                      </a:r>
                    </a:p>
                    <a:p>
                      <a:pPr marL="342900" indent="-342900">
                        <a:lnSpc>
                          <a:spcPct val="100000"/>
                        </a:lnSpc>
                        <a:spcAft>
                          <a:spcPts val="600"/>
                        </a:spcAft>
                        <a:buAutoNum type="arabicPeriod"/>
                      </a:pPr>
                      <a:r>
                        <a:rPr lang="en-US" sz="2800" u="none" strike="noStrike" kern="1200" baseline="0" dirty="0"/>
                        <a:t>Evangelists</a:t>
                      </a:r>
                    </a:p>
                    <a:p>
                      <a:pPr marL="342900" indent="-342900">
                        <a:lnSpc>
                          <a:spcPct val="100000"/>
                        </a:lnSpc>
                        <a:spcAft>
                          <a:spcPts val="600"/>
                        </a:spcAft>
                        <a:buAutoNum type="arabicPeriod"/>
                      </a:pPr>
                      <a:r>
                        <a:rPr lang="en-US" sz="2800" u="none" strike="noStrike" kern="1200" baseline="0" dirty="0"/>
                        <a:t>High Priests</a:t>
                      </a:r>
                    </a:p>
                    <a:p>
                      <a:pPr marL="342900" indent="-342900">
                        <a:lnSpc>
                          <a:spcPct val="100000"/>
                        </a:lnSpc>
                        <a:spcAft>
                          <a:spcPts val="600"/>
                        </a:spcAft>
                        <a:buAutoNum type="arabicPeriod"/>
                      </a:pPr>
                      <a:r>
                        <a:rPr lang="en-US" sz="2800" u="none" strike="noStrike" kern="1200" baseline="0" dirty="0"/>
                        <a:t>Seventies</a:t>
                      </a:r>
                    </a:p>
                    <a:p>
                      <a:pPr marL="342900" indent="-342900">
                        <a:lnSpc>
                          <a:spcPct val="100000"/>
                        </a:lnSpc>
                        <a:spcAft>
                          <a:spcPts val="600"/>
                        </a:spcAft>
                        <a:buAutoNum type="arabicPeriod"/>
                      </a:pPr>
                      <a:r>
                        <a:rPr lang="en-US" sz="2800" u="none" strike="noStrike" kern="1200" baseline="0" dirty="0"/>
                        <a:t>Elders</a:t>
                      </a:r>
                    </a:p>
                    <a:p>
                      <a:pPr marL="342900" indent="-342900">
                        <a:lnSpc>
                          <a:spcPct val="100000"/>
                        </a:lnSpc>
                        <a:spcAft>
                          <a:spcPts val="600"/>
                        </a:spcAft>
                        <a:buAutoNum type="arabicPeriod"/>
                      </a:pPr>
                      <a:r>
                        <a:rPr lang="en-US" sz="2800" u="none" strike="noStrike" kern="1200" baseline="0" dirty="0"/>
                        <a:t>Priests</a:t>
                      </a:r>
                    </a:p>
                    <a:p>
                      <a:pPr marL="342900" indent="-342900">
                        <a:lnSpc>
                          <a:spcPct val="100000"/>
                        </a:lnSpc>
                        <a:spcAft>
                          <a:spcPts val="600"/>
                        </a:spcAft>
                        <a:buAutoNum type="arabicPeriod"/>
                      </a:pPr>
                      <a:r>
                        <a:rPr lang="en-US" sz="2800" u="none" strike="noStrike" kern="1200" baseline="0" dirty="0"/>
                        <a:t>Teachers</a:t>
                      </a:r>
                    </a:p>
                    <a:p>
                      <a:pPr marL="342900" indent="-342900">
                        <a:lnSpc>
                          <a:spcPct val="100000"/>
                        </a:lnSpc>
                        <a:spcAft>
                          <a:spcPts val="600"/>
                        </a:spcAft>
                        <a:buAutoNum type="arabicPeriod"/>
                      </a:pPr>
                      <a:r>
                        <a:rPr lang="en-US" sz="2800" u="none" strike="noStrike" kern="1200" baseline="0" dirty="0"/>
                        <a:t> Deacons</a:t>
                      </a:r>
                    </a:p>
                  </a:txBody>
                  <a:tcPr/>
                </a:tc>
                <a:tc>
                  <a:txBody>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2800" u="none" strike="noStrike" kern="1200" baseline="0" dirty="0"/>
                        <a:t>Mat 10:2; Luke 6:13</a:t>
                      </a:r>
                    </a:p>
                    <a:p>
                      <a:pPr marL="0" marR="0" indent="0" algn="l" defTabSz="914400" rtl="0" eaLnBrk="1" fontAlgn="auto" latinLnBrk="0" hangingPunct="1">
                        <a:lnSpc>
                          <a:spcPct val="100000"/>
                        </a:lnSpc>
                        <a:spcBef>
                          <a:spcPts val="0"/>
                        </a:spcBef>
                        <a:spcAft>
                          <a:spcPts val="600"/>
                        </a:spcAft>
                        <a:buClrTx/>
                        <a:buSzTx/>
                        <a:buFontTx/>
                        <a:buNone/>
                        <a:tabLst/>
                        <a:defRPr/>
                      </a:pPr>
                      <a:r>
                        <a:rPr lang="en-US" sz="2800" u="none" strike="noStrike" kern="1200" baseline="0" dirty="0"/>
                        <a:t>1 Cor 12:27-28; Eph 2:20; Eph 4:11</a:t>
                      </a:r>
                    </a:p>
                    <a:p>
                      <a:pPr marL="0" marR="0" indent="0" algn="l" defTabSz="914400" rtl="0" eaLnBrk="1" fontAlgn="auto" latinLnBrk="0" hangingPunct="1">
                        <a:lnSpc>
                          <a:spcPct val="100000"/>
                        </a:lnSpc>
                        <a:spcBef>
                          <a:spcPts val="0"/>
                        </a:spcBef>
                        <a:spcAft>
                          <a:spcPts val="600"/>
                        </a:spcAft>
                        <a:buClrTx/>
                        <a:buSzTx/>
                        <a:buFontTx/>
                        <a:buNone/>
                        <a:tabLst/>
                        <a:defRPr/>
                      </a:pPr>
                      <a:r>
                        <a:rPr lang="en-US" sz="2800" u="none" strike="noStrike" kern="1200" baseline="0" dirty="0"/>
                        <a:t>Phs 1:1; 1 Tim 3:1-2; Tit 1:7-9</a:t>
                      </a:r>
                    </a:p>
                    <a:p>
                      <a:pPr marL="0" marR="0" indent="0" algn="l" defTabSz="914400" rtl="0" eaLnBrk="1" fontAlgn="auto" latinLnBrk="0" hangingPunct="1">
                        <a:lnSpc>
                          <a:spcPct val="100000"/>
                        </a:lnSpc>
                        <a:spcBef>
                          <a:spcPts val="0"/>
                        </a:spcBef>
                        <a:spcAft>
                          <a:spcPts val="600"/>
                        </a:spcAft>
                        <a:buClrTx/>
                        <a:buSzTx/>
                        <a:buFontTx/>
                        <a:buNone/>
                        <a:tabLst/>
                        <a:defRPr/>
                      </a:pPr>
                      <a:r>
                        <a:rPr lang="en-US" sz="2800" u="none" strike="noStrike" kern="1200" baseline="0" dirty="0"/>
                        <a:t>Eph 4:11, Acts 21:8</a:t>
                      </a:r>
                    </a:p>
                    <a:p>
                      <a:pPr marL="0" marR="0" indent="0" algn="l" defTabSz="914400" rtl="0" eaLnBrk="1" fontAlgn="auto" latinLnBrk="0" hangingPunct="1">
                        <a:lnSpc>
                          <a:spcPct val="100000"/>
                        </a:lnSpc>
                        <a:spcBef>
                          <a:spcPts val="0"/>
                        </a:spcBef>
                        <a:spcAft>
                          <a:spcPts val="600"/>
                        </a:spcAft>
                        <a:buClrTx/>
                        <a:buSzTx/>
                        <a:buFontTx/>
                        <a:buNone/>
                        <a:tabLst/>
                        <a:defRPr/>
                      </a:pPr>
                      <a:r>
                        <a:rPr lang="en-US" sz="2800" u="none" strike="noStrike" kern="1200" baseline="0" dirty="0"/>
                        <a:t>Heb 5; Heb 7:11; Heb 8</a:t>
                      </a:r>
                    </a:p>
                    <a:p>
                      <a:pPr marL="0" marR="0" indent="0" algn="l" defTabSz="914400" rtl="0" eaLnBrk="1" fontAlgn="auto" latinLnBrk="0" hangingPunct="1">
                        <a:lnSpc>
                          <a:spcPct val="100000"/>
                        </a:lnSpc>
                        <a:spcBef>
                          <a:spcPts val="0"/>
                        </a:spcBef>
                        <a:spcAft>
                          <a:spcPts val="600"/>
                        </a:spcAft>
                        <a:buClrTx/>
                        <a:buSzTx/>
                        <a:buFontTx/>
                        <a:buNone/>
                        <a:tabLst/>
                        <a:defRPr/>
                      </a:pPr>
                      <a:r>
                        <a:rPr lang="en-US" sz="2800" u="none" strike="noStrike" kern="1200" baseline="0" dirty="0"/>
                        <a:t>Luke 10:1-2, 18</a:t>
                      </a:r>
                    </a:p>
                    <a:p>
                      <a:pPr marL="0" marR="0" indent="0" algn="l" defTabSz="914400" rtl="0" eaLnBrk="1" fontAlgn="auto" latinLnBrk="0" hangingPunct="1">
                        <a:lnSpc>
                          <a:spcPct val="100000"/>
                        </a:lnSpc>
                        <a:spcBef>
                          <a:spcPts val="0"/>
                        </a:spcBef>
                        <a:spcAft>
                          <a:spcPts val="600"/>
                        </a:spcAft>
                        <a:buClrTx/>
                        <a:buSzTx/>
                        <a:buFontTx/>
                        <a:buNone/>
                        <a:tabLst/>
                        <a:defRPr/>
                      </a:pPr>
                      <a:r>
                        <a:rPr lang="en-US" sz="2800" u="none" strike="noStrike" kern="1200" baseline="0" dirty="0"/>
                        <a:t>Acts 14:23; Acts 16:4-5; Tit 1:4-5; Jas 5:14</a:t>
                      </a:r>
                    </a:p>
                    <a:p>
                      <a:pPr marL="0" marR="0" indent="0" algn="l" defTabSz="914400" rtl="0" eaLnBrk="1" fontAlgn="auto" latinLnBrk="0" hangingPunct="1">
                        <a:lnSpc>
                          <a:spcPct val="100000"/>
                        </a:lnSpc>
                        <a:spcBef>
                          <a:spcPts val="0"/>
                        </a:spcBef>
                        <a:spcAft>
                          <a:spcPts val="600"/>
                        </a:spcAft>
                        <a:buClrTx/>
                        <a:buSzTx/>
                        <a:buFontTx/>
                        <a:buNone/>
                        <a:tabLst/>
                        <a:defRPr/>
                      </a:pPr>
                      <a:r>
                        <a:rPr lang="en-US" sz="2800" u="none" strike="noStrike" kern="1200" baseline="0" dirty="0"/>
                        <a:t>Acts 6:7</a:t>
                      </a:r>
                    </a:p>
                    <a:p>
                      <a:pPr marL="0" marR="0" indent="0" algn="l" defTabSz="914400" rtl="0" eaLnBrk="1" fontAlgn="auto" latinLnBrk="0" hangingPunct="1">
                        <a:lnSpc>
                          <a:spcPct val="100000"/>
                        </a:lnSpc>
                        <a:spcBef>
                          <a:spcPts val="0"/>
                        </a:spcBef>
                        <a:spcAft>
                          <a:spcPts val="600"/>
                        </a:spcAft>
                        <a:buClrTx/>
                        <a:buSzTx/>
                        <a:buFontTx/>
                        <a:buNone/>
                        <a:tabLst/>
                        <a:defRPr/>
                      </a:pPr>
                      <a:r>
                        <a:rPr lang="en-US" sz="2800" u="none" strike="noStrike" kern="1200" baseline="0" dirty="0"/>
                        <a:t>1 Cor 12:27-28; Eph 4:11</a:t>
                      </a:r>
                    </a:p>
                    <a:p>
                      <a:pPr marL="0" marR="0" indent="0" algn="l" defTabSz="914400" rtl="0" eaLnBrk="1" fontAlgn="auto" latinLnBrk="0" hangingPunct="1">
                        <a:lnSpc>
                          <a:spcPct val="100000"/>
                        </a:lnSpc>
                        <a:spcBef>
                          <a:spcPts val="0"/>
                        </a:spcBef>
                        <a:spcAft>
                          <a:spcPts val="600"/>
                        </a:spcAft>
                        <a:buClrTx/>
                        <a:buSzTx/>
                        <a:buFontTx/>
                        <a:buNone/>
                        <a:tabLst/>
                        <a:defRPr/>
                      </a:pPr>
                      <a:r>
                        <a:rPr lang="en-US" sz="2800" u="none" strike="noStrike" kern="1200" baseline="0" dirty="0"/>
                        <a:t>1 Tim 3:8-13; Phs 1:1</a:t>
                      </a:r>
                    </a:p>
                  </a:txBody>
                  <a:tcPr/>
                </a:tc>
                <a:extLst>
                  <a:ext uri="{0D108BD9-81ED-4DB2-BD59-A6C34878D82A}">
                    <a16:rowId xmlns:a16="http://schemas.microsoft.com/office/drawing/2014/main" val="3156814430"/>
                  </a:ext>
                </a:extLst>
              </a:tr>
            </a:tbl>
          </a:graphicData>
        </a:graphic>
      </p:graphicFrame>
    </p:spTree>
    <p:extLst>
      <p:ext uri="{BB962C8B-B14F-4D97-AF65-F5344CB8AC3E}">
        <p14:creationId xmlns:p14="http://schemas.microsoft.com/office/powerpoint/2010/main" val="18698456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6000" b="-6000"/>
          </a:stretch>
        </a:blipFill>
        <a:effectLst/>
      </p:bgPr>
    </p:bg>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4077348510"/>
              </p:ext>
            </p:extLst>
          </p:nvPr>
        </p:nvGraphicFramePr>
        <p:xfrm>
          <a:off x="348343" y="878719"/>
          <a:ext cx="5544458" cy="5100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nvGraphicFramePr>
        <p:xfrm>
          <a:off x="6342743" y="878719"/>
          <a:ext cx="5544458" cy="51005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606144247"/>
      </p:ext>
    </p:extLst>
  </p:cSld>
  <p:clrMapOvr>
    <a:masterClrMapping/>
  </p:clrMapOvr>
  <mc:AlternateContent xmlns:mc="http://schemas.openxmlformats.org/markup-compatibility/2006" xmlns:p14="http://schemas.microsoft.com/office/powerpoint/2010/main">
    <mc:Choice Requires="p14">
      <p:transition spd="slow" p14:dur="1300">
        <p14:pan dir="d"/>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effectLst>
            <a:outerShdw blurRad="50800" dist="38100" dir="8100000" algn="tr" rotWithShape="0">
              <a:prstClr val="black">
                <a:alpha val="40000"/>
              </a:prstClr>
            </a:outerShdw>
          </a:effectLst>
        </p:spPr>
        <p:txBody>
          <a:bodyPr/>
          <a:lstStyle/>
          <a:p>
            <a:r>
              <a:rPr lang="en-US" b="1" dirty="0">
                <a:ln>
                  <a:solidFill>
                    <a:schemeClr val="tx1"/>
                  </a:solidFill>
                </a:ln>
              </a:rPr>
              <a:t>The Great Commission</a:t>
            </a:r>
          </a:p>
        </p:txBody>
      </p:sp>
      <p:sp>
        <p:nvSpPr>
          <p:cNvPr id="5" name="Subtitle 4"/>
          <p:cNvSpPr>
            <a:spLocks noGrp="1"/>
          </p:cNvSpPr>
          <p:nvPr>
            <p:ph type="subTitle" idx="1"/>
          </p:nvPr>
        </p:nvSpPr>
        <p:spPr>
          <a:xfrm>
            <a:off x="2857500" y="3602038"/>
            <a:ext cx="6477000" cy="1655762"/>
          </a:xfrm>
          <a:effectLst>
            <a:outerShdw blurRad="50800" dist="38100" dir="8100000" algn="tr" rotWithShape="0">
              <a:prstClr val="black">
                <a:alpha val="40000"/>
              </a:prstClr>
            </a:outerShdw>
          </a:effectLst>
        </p:spPr>
        <p:txBody>
          <a:bodyPr>
            <a:normAutofit/>
          </a:bodyPr>
          <a:lstStyle/>
          <a:p>
            <a:r>
              <a:rPr lang="en-US" sz="2800" dirty="0"/>
              <a:t>This Gospel of the Kingdom shall be Preached in all the World</a:t>
            </a:r>
          </a:p>
        </p:txBody>
      </p:sp>
    </p:spTree>
    <p:extLst>
      <p:ext uri="{BB962C8B-B14F-4D97-AF65-F5344CB8AC3E}">
        <p14:creationId xmlns:p14="http://schemas.microsoft.com/office/powerpoint/2010/main" val="3032071289"/>
      </p:ext>
    </p:extLst>
  </p:cSld>
  <p:clrMapOvr>
    <a:masterClrMapping/>
  </p:clrMapOvr>
  <mc:AlternateContent xmlns:mc="http://schemas.openxmlformats.org/markup-compatibility/2006" xmlns:p14="http://schemas.microsoft.com/office/powerpoint/2010/main">
    <mc:Choice Requires="p14">
      <p:transition spd="slow" p14:dur="2750">
        <p14:reveal/>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6000" r="-6000"/>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722181863"/>
              </p:ext>
            </p:extLst>
          </p:nvPr>
        </p:nvGraphicFramePr>
        <p:xfrm>
          <a:off x="348343" y="22382"/>
          <a:ext cx="5544458" cy="51005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 4"/>
          <p:cNvGraphicFramePr/>
          <p:nvPr>
            <p:extLst>
              <p:ext uri="{D42A27DB-BD31-4B8C-83A1-F6EECF244321}">
                <p14:modId xmlns:p14="http://schemas.microsoft.com/office/powerpoint/2010/main" val="3762772681"/>
              </p:ext>
            </p:extLst>
          </p:nvPr>
        </p:nvGraphicFramePr>
        <p:xfrm>
          <a:off x="6342743" y="22382"/>
          <a:ext cx="5544458" cy="510056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6" name="Diagram 5"/>
          <p:cNvGraphicFramePr/>
          <p:nvPr>
            <p:extLst>
              <p:ext uri="{D42A27DB-BD31-4B8C-83A1-F6EECF244321}">
                <p14:modId xmlns:p14="http://schemas.microsoft.com/office/powerpoint/2010/main" val="822464188"/>
              </p:ext>
            </p:extLst>
          </p:nvPr>
        </p:nvGraphicFramePr>
        <p:xfrm>
          <a:off x="3323771" y="4325258"/>
          <a:ext cx="5544458" cy="301897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3028864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7395" y="3304256"/>
            <a:ext cx="10515600" cy="1005840"/>
          </a:xfrm>
        </p:spPr>
        <p:txBody>
          <a:bodyPr/>
          <a:lstStyle/>
          <a:p>
            <a:r>
              <a:rPr lang="en-US" dirty="0"/>
              <a:t>Mark 16:15-18 (KJV)  </a:t>
            </a:r>
          </a:p>
        </p:txBody>
      </p:sp>
      <p:sp>
        <p:nvSpPr>
          <p:cNvPr id="5" name="Content Placeholder 2"/>
          <p:cNvSpPr txBox="1">
            <a:spLocks/>
          </p:cNvSpPr>
          <p:nvPr/>
        </p:nvSpPr>
        <p:spPr>
          <a:xfrm>
            <a:off x="757395" y="4310096"/>
            <a:ext cx="10677211" cy="24423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2500" b="1" dirty="0"/>
              <a:t>15 </a:t>
            </a:r>
            <a:r>
              <a:rPr lang="en-US" sz="2500" dirty="0"/>
              <a:t>And he said unto them, Go ye into all the world, and </a:t>
            </a:r>
            <a:r>
              <a:rPr lang="en-US" sz="2500" b="1" i="1" dirty="0">
                <a:ln>
                  <a:solidFill>
                    <a:sysClr val="windowText" lastClr="000000"/>
                  </a:solidFill>
                </a:ln>
              </a:rPr>
              <a:t>preach the gospel to every creature</a:t>
            </a:r>
            <a:r>
              <a:rPr lang="en-US" sz="2500" dirty="0"/>
              <a:t>.  </a:t>
            </a:r>
            <a:r>
              <a:rPr lang="en-US" sz="2500" b="1" dirty="0"/>
              <a:t>16 </a:t>
            </a:r>
            <a:r>
              <a:rPr lang="en-US" sz="2500" dirty="0"/>
              <a:t>He that believeth </a:t>
            </a:r>
            <a:r>
              <a:rPr lang="en-US" sz="2500" b="1" i="1" u="sng" dirty="0">
                <a:ln>
                  <a:solidFill>
                    <a:sysClr val="windowText" lastClr="000000"/>
                  </a:solidFill>
                </a:ln>
              </a:rPr>
              <a:t>and is</a:t>
            </a:r>
            <a:r>
              <a:rPr lang="en-US" sz="2500" dirty="0"/>
              <a:t> baptized shall be saved; but he that believeth not shall be damned. </a:t>
            </a:r>
            <a:r>
              <a:rPr lang="en-US" sz="2500" b="1" dirty="0"/>
              <a:t>17 </a:t>
            </a:r>
            <a:r>
              <a:rPr lang="en-US" sz="2500" dirty="0"/>
              <a:t>And these signs shall follow them that believe; In my name shall they cast out devils; they shall speak with new tongues; </a:t>
            </a:r>
            <a:r>
              <a:rPr lang="en-US" sz="2500" b="1" dirty="0"/>
              <a:t>18 </a:t>
            </a:r>
            <a:r>
              <a:rPr lang="en-US" sz="2500" dirty="0"/>
              <a:t>They shall take up serpents; and if they drink any deadly thing, it shall not hurt them; they shall lay hands on the sick, and they shall recover.</a:t>
            </a:r>
          </a:p>
        </p:txBody>
      </p:sp>
      <p:sp>
        <p:nvSpPr>
          <p:cNvPr id="4" name="Title 1"/>
          <p:cNvSpPr txBox="1">
            <a:spLocks/>
          </p:cNvSpPr>
          <p:nvPr/>
        </p:nvSpPr>
        <p:spPr>
          <a:xfrm>
            <a:off x="757395" y="365125"/>
            <a:ext cx="105156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Matthew 28:18-20 (KJV)  </a:t>
            </a:r>
          </a:p>
        </p:txBody>
      </p:sp>
      <p:sp>
        <p:nvSpPr>
          <p:cNvPr id="6" name="Content Placeholder 2"/>
          <p:cNvSpPr>
            <a:spLocks noGrp="1"/>
          </p:cNvSpPr>
          <p:nvPr>
            <p:ph idx="1"/>
          </p:nvPr>
        </p:nvSpPr>
        <p:spPr>
          <a:xfrm>
            <a:off x="757395" y="1370964"/>
            <a:ext cx="10677210" cy="2266539"/>
          </a:xfrm>
        </p:spPr>
        <p:txBody>
          <a:bodyPr>
            <a:normAutofit/>
          </a:bodyPr>
          <a:lstStyle/>
          <a:p>
            <a:pPr marL="0" indent="0" algn="just">
              <a:lnSpc>
                <a:spcPct val="100000"/>
              </a:lnSpc>
              <a:buNone/>
            </a:pPr>
            <a:r>
              <a:rPr lang="en-US" sz="2500" b="1" dirty="0"/>
              <a:t>18 </a:t>
            </a:r>
            <a:r>
              <a:rPr lang="en-US" sz="2500" dirty="0"/>
              <a:t>And Jesus came and spake unto them, saying, All power is given unto me in heaven and in earth. </a:t>
            </a:r>
            <a:r>
              <a:rPr lang="en-US" sz="2500" b="1" dirty="0"/>
              <a:t>19 </a:t>
            </a:r>
            <a:r>
              <a:rPr lang="en-US" sz="2500" dirty="0"/>
              <a:t>Go ye therefore, and </a:t>
            </a:r>
            <a:r>
              <a:rPr lang="en-US" sz="2500" b="1" i="1" u="sng" dirty="0">
                <a:ln>
                  <a:solidFill>
                    <a:sysClr val="windowText" lastClr="000000"/>
                  </a:solidFill>
                </a:ln>
              </a:rPr>
              <a:t>teach all nations</a:t>
            </a:r>
            <a:r>
              <a:rPr lang="en-US" sz="2500" dirty="0"/>
              <a:t>, baptizing them in the name of the Father, and of the Son, and of the Holy Ghost: </a:t>
            </a:r>
            <a:r>
              <a:rPr lang="en-US" sz="2500" b="1" dirty="0"/>
              <a:t>20 </a:t>
            </a:r>
            <a:r>
              <a:rPr lang="en-US" sz="2500" dirty="0"/>
              <a:t>Teaching them to </a:t>
            </a:r>
            <a:r>
              <a:rPr lang="en-US" sz="2500" b="1" i="1" u="sng" dirty="0">
                <a:ln>
                  <a:solidFill>
                    <a:sysClr val="windowText" lastClr="000000"/>
                  </a:solidFill>
                </a:ln>
              </a:rPr>
              <a:t>observe</a:t>
            </a:r>
            <a:r>
              <a:rPr lang="en-US" sz="2500" dirty="0"/>
              <a:t> all things whatsoever I have commanded you: and, lo, I am with you alway, even unto the end of the world. Amen.</a:t>
            </a:r>
          </a:p>
        </p:txBody>
      </p:sp>
    </p:spTree>
    <p:extLst>
      <p:ext uri="{BB962C8B-B14F-4D97-AF65-F5344CB8AC3E}">
        <p14:creationId xmlns:p14="http://schemas.microsoft.com/office/powerpoint/2010/main" val="3474231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lstStyle/>
          <a:p>
            <a:r>
              <a:rPr lang="en-US" dirty="0"/>
              <a:t>Romans 1:16 (KJV)</a:t>
            </a:r>
          </a:p>
        </p:txBody>
      </p:sp>
      <p:sp>
        <p:nvSpPr>
          <p:cNvPr id="3" name="Content Placeholder 2"/>
          <p:cNvSpPr>
            <a:spLocks noGrp="1"/>
          </p:cNvSpPr>
          <p:nvPr>
            <p:ph idx="1"/>
          </p:nvPr>
        </p:nvSpPr>
        <p:spPr>
          <a:xfrm>
            <a:off x="838200" y="1370965"/>
            <a:ext cx="10515600" cy="1603347"/>
          </a:xfrm>
        </p:spPr>
        <p:txBody>
          <a:bodyPr>
            <a:normAutofit/>
          </a:bodyPr>
          <a:lstStyle/>
          <a:p>
            <a:pPr marL="0" indent="0" algn="just">
              <a:lnSpc>
                <a:spcPct val="100000"/>
              </a:lnSpc>
              <a:buNone/>
            </a:pPr>
            <a:r>
              <a:rPr lang="en-US" b="1" dirty="0"/>
              <a:t>16 </a:t>
            </a:r>
            <a:r>
              <a:rPr lang="en-US" dirty="0"/>
              <a:t>For I am not ashamed of the gospel of Christ: for it is the </a:t>
            </a:r>
            <a:r>
              <a:rPr lang="en-US" b="1" i="1" u="sng" dirty="0">
                <a:ln>
                  <a:solidFill>
                    <a:sysClr val="windowText" lastClr="000000"/>
                  </a:solidFill>
                </a:ln>
              </a:rPr>
              <a:t>power of God unto salvation</a:t>
            </a:r>
            <a:r>
              <a:rPr lang="en-US" dirty="0"/>
              <a:t> to every one that believeth; to the Jew first, and also to the Greek.</a:t>
            </a:r>
          </a:p>
        </p:txBody>
      </p:sp>
      <p:sp>
        <p:nvSpPr>
          <p:cNvPr id="4" name="Title 1"/>
          <p:cNvSpPr txBox="1">
            <a:spLocks/>
          </p:cNvSpPr>
          <p:nvPr/>
        </p:nvSpPr>
        <p:spPr>
          <a:xfrm>
            <a:off x="838200" y="2974312"/>
            <a:ext cx="105156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Matthew 24:14 (KJV) </a:t>
            </a:r>
          </a:p>
        </p:txBody>
      </p:sp>
      <p:sp>
        <p:nvSpPr>
          <p:cNvPr id="5" name="Content Placeholder 2"/>
          <p:cNvSpPr txBox="1">
            <a:spLocks/>
          </p:cNvSpPr>
          <p:nvPr/>
        </p:nvSpPr>
        <p:spPr>
          <a:xfrm>
            <a:off x="838200" y="3980152"/>
            <a:ext cx="10515600" cy="16033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b="1" dirty="0"/>
              <a:t>14 </a:t>
            </a:r>
            <a:r>
              <a:rPr lang="en-US" dirty="0"/>
              <a:t>And this gospel of the kingdom </a:t>
            </a:r>
            <a:r>
              <a:rPr lang="en-US" b="1" i="1" u="sng" dirty="0">
                <a:ln>
                  <a:solidFill>
                    <a:sysClr val="windowText" lastClr="000000"/>
                  </a:solidFill>
                </a:ln>
              </a:rPr>
              <a:t>shall</a:t>
            </a:r>
            <a:r>
              <a:rPr lang="en-US" dirty="0"/>
              <a:t> be preached in all the world for a witness unto all nations; and </a:t>
            </a:r>
            <a:r>
              <a:rPr lang="en-US" b="1" i="1" u="sng" dirty="0">
                <a:ln>
                  <a:solidFill>
                    <a:sysClr val="windowText" lastClr="000000"/>
                  </a:solidFill>
                </a:ln>
              </a:rPr>
              <a:t>then</a:t>
            </a:r>
            <a:r>
              <a:rPr lang="en-US" dirty="0"/>
              <a:t> shall the end come.</a:t>
            </a:r>
          </a:p>
        </p:txBody>
      </p:sp>
    </p:spTree>
    <p:extLst>
      <p:ext uri="{BB962C8B-B14F-4D97-AF65-F5344CB8AC3E}">
        <p14:creationId xmlns:p14="http://schemas.microsoft.com/office/powerpoint/2010/main" val="33598419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lstStyle/>
          <a:p>
            <a:r>
              <a:rPr lang="en-US" dirty="0"/>
              <a:t>Romans 10:13-17 (KJV)</a:t>
            </a:r>
          </a:p>
        </p:txBody>
      </p:sp>
      <p:sp>
        <p:nvSpPr>
          <p:cNvPr id="5" name="Content Placeholder 2"/>
          <p:cNvSpPr txBox="1">
            <a:spLocks/>
          </p:cNvSpPr>
          <p:nvPr/>
        </p:nvSpPr>
        <p:spPr>
          <a:xfrm>
            <a:off x="838200" y="1370965"/>
            <a:ext cx="10515600" cy="48556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b="1" dirty="0"/>
              <a:t>13</a:t>
            </a:r>
            <a:r>
              <a:rPr lang="en-US" dirty="0"/>
              <a:t> For whosoever shall call upon the name of the Lord shall be saved. </a:t>
            </a:r>
            <a:r>
              <a:rPr lang="en-US" b="1" dirty="0"/>
              <a:t>14</a:t>
            </a:r>
            <a:r>
              <a:rPr lang="en-US" dirty="0"/>
              <a:t> </a:t>
            </a:r>
            <a:r>
              <a:rPr lang="en-US" b="1" i="1" u="sng" dirty="0">
                <a:ln>
                  <a:solidFill>
                    <a:sysClr val="windowText" lastClr="000000"/>
                  </a:solidFill>
                </a:ln>
              </a:rPr>
              <a:t>How</a:t>
            </a:r>
            <a:r>
              <a:rPr lang="en-US" dirty="0"/>
              <a:t> then shall they call on him in whom they have not believed? and </a:t>
            </a:r>
            <a:r>
              <a:rPr lang="en-US" b="1" i="1" u="sng" dirty="0">
                <a:ln>
                  <a:solidFill>
                    <a:sysClr val="windowText" lastClr="000000"/>
                  </a:solidFill>
                </a:ln>
              </a:rPr>
              <a:t>how</a:t>
            </a:r>
            <a:r>
              <a:rPr lang="en-US" dirty="0"/>
              <a:t> shall they believe in him of whom they have not heard? and </a:t>
            </a:r>
            <a:r>
              <a:rPr lang="en-US" b="1" i="1" u="sng" dirty="0">
                <a:ln>
                  <a:solidFill>
                    <a:sysClr val="windowText" lastClr="000000"/>
                  </a:solidFill>
                </a:ln>
              </a:rPr>
              <a:t>how</a:t>
            </a:r>
            <a:r>
              <a:rPr lang="en-US" dirty="0"/>
              <a:t> shall they hear without a preacher? </a:t>
            </a:r>
            <a:r>
              <a:rPr lang="en-US" b="1" dirty="0"/>
              <a:t>15 </a:t>
            </a:r>
            <a:r>
              <a:rPr lang="en-US" dirty="0"/>
              <a:t>And </a:t>
            </a:r>
            <a:r>
              <a:rPr lang="en-US" b="1" i="1" u="sng" dirty="0">
                <a:ln>
                  <a:solidFill>
                    <a:sysClr val="windowText" lastClr="000000"/>
                  </a:solidFill>
                </a:ln>
              </a:rPr>
              <a:t>how</a:t>
            </a:r>
            <a:r>
              <a:rPr lang="en-US" dirty="0"/>
              <a:t> shall they preach, except they be sent? as it is written, How beautiful are the feet of them that preach the gospel of peace, and bring glad tidings of good things! </a:t>
            </a:r>
            <a:r>
              <a:rPr lang="en-US" b="1" dirty="0"/>
              <a:t>16 </a:t>
            </a:r>
            <a:r>
              <a:rPr lang="en-US" dirty="0"/>
              <a:t>But they have </a:t>
            </a:r>
            <a:r>
              <a:rPr lang="en-US" b="1" i="1" u="sng" dirty="0">
                <a:ln>
                  <a:solidFill>
                    <a:sysClr val="windowText" lastClr="000000"/>
                  </a:solidFill>
                </a:ln>
              </a:rPr>
              <a:t>not all obeyed</a:t>
            </a:r>
            <a:r>
              <a:rPr lang="en-US" dirty="0"/>
              <a:t> the gospel. For Esaias saith, Lord, who hath believed our report? </a:t>
            </a:r>
            <a:r>
              <a:rPr lang="en-US" b="1" dirty="0"/>
              <a:t>17 </a:t>
            </a:r>
            <a:r>
              <a:rPr lang="en-US" dirty="0"/>
              <a:t>So then faith cometh </a:t>
            </a:r>
            <a:r>
              <a:rPr lang="en-US" b="1" i="1" u="sng" dirty="0">
                <a:ln>
                  <a:solidFill>
                    <a:sysClr val="windowText" lastClr="000000"/>
                  </a:solidFill>
                </a:ln>
              </a:rPr>
              <a:t>by</a:t>
            </a:r>
            <a:r>
              <a:rPr lang="en-US" dirty="0"/>
              <a:t> hearing, and hearing </a:t>
            </a:r>
            <a:r>
              <a:rPr lang="en-US" b="1" i="1" u="sng" dirty="0">
                <a:ln>
                  <a:solidFill>
                    <a:sysClr val="windowText" lastClr="000000"/>
                  </a:solidFill>
                </a:ln>
              </a:rPr>
              <a:t>by</a:t>
            </a:r>
            <a:r>
              <a:rPr lang="en-US" dirty="0"/>
              <a:t> the word of God.</a:t>
            </a:r>
          </a:p>
        </p:txBody>
      </p:sp>
    </p:spTree>
    <p:extLst>
      <p:ext uri="{BB962C8B-B14F-4D97-AF65-F5344CB8AC3E}">
        <p14:creationId xmlns:p14="http://schemas.microsoft.com/office/powerpoint/2010/main" val="40480463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6000" r="-6000"/>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722181863"/>
              </p:ext>
            </p:extLst>
          </p:nvPr>
        </p:nvGraphicFramePr>
        <p:xfrm>
          <a:off x="348343" y="22382"/>
          <a:ext cx="5544458" cy="51005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 4"/>
          <p:cNvGraphicFramePr/>
          <p:nvPr>
            <p:extLst>
              <p:ext uri="{D42A27DB-BD31-4B8C-83A1-F6EECF244321}">
                <p14:modId xmlns:p14="http://schemas.microsoft.com/office/powerpoint/2010/main" val="3762772681"/>
              </p:ext>
            </p:extLst>
          </p:nvPr>
        </p:nvGraphicFramePr>
        <p:xfrm>
          <a:off x="6342743" y="22382"/>
          <a:ext cx="5544458" cy="510056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6" name="Diagram 5"/>
          <p:cNvGraphicFramePr/>
          <p:nvPr>
            <p:extLst>
              <p:ext uri="{D42A27DB-BD31-4B8C-83A1-F6EECF244321}">
                <p14:modId xmlns:p14="http://schemas.microsoft.com/office/powerpoint/2010/main" val="822464188"/>
              </p:ext>
            </p:extLst>
          </p:nvPr>
        </p:nvGraphicFramePr>
        <p:xfrm>
          <a:off x="3323771" y="4325258"/>
          <a:ext cx="5544458" cy="301897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5598752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chemeClr val="bg1"/>
                </a:solidFill>
              </a:rPr>
              <a:t>Falling Away</a:t>
            </a:r>
          </a:p>
        </p:txBody>
      </p:sp>
      <p:sp>
        <p:nvSpPr>
          <p:cNvPr id="5" name="Text Placeholder 4"/>
          <p:cNvSpPr>
            <a:spLocks noGrp="1"/>
          </p:cNvSpPr>
          <p:nvPr>
            <p:ph type="body" idx="1"/>
          </p:nvPr>
        </p:nvSpPr>
        <p:spPr/>
        <p:txBody>
          <a:bodyPr/>
          <a:lstStyle/>
          <a:p>
            <a:r>
              <a:rPr lang="en-US" b="1" dirty="0"/>
              <a:t>Apostasy</a:t>
            </a:r>
          </a:p>
        </p:txBody>
      </p:sp>
    </p:spTree>
    <p:extLst>
      <p:ext uri="{BB962C8B-B14F-4D97-AF65-F5344CB8AC3E}">
        <p14:creationId xmlns:p14="http://schemas.microsoft.com/office/powerpoint/2010/main" val="1915552415"/>
      </p:ext>
    </p:extLst>
  </p:cSld>
  <p:clrMapOvr>
    <a:masterClrMapping/>
  </p:clrMapOvr>
  <mc:AlternateContent xmlns:mc="http://schemas.openxmlformats.org/markup-compatibility/2006" xmlns:p14="http://schemas.microsoft.com/office/powerpoint/2010/main">
    <mc:Choice Requires="p14">
      <p:transition spd="slow" p14:dur="2750">
        <p14:reveal/>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lstStyle/>
          <a:p>
            <a:r>
              <a:rPr lang="en-US" dirty="0">
                <a:solidFill>
                  <a:schemeClr val="bg1"/>
                </a:solidFill>
              </a:rPr>
              <a:t>Isaiah 24:5-6 (KJV)</a:t>
            </a:r>
          </a:p>
        </p:txBody>
      </p:sp>
      <p:sp>
        <p:nvSpPr>
          <p:cNvPr id="3" name="Content Placeholder 2"/>
          <p:cNvSpPr>
            <a:spLocks noGrp="1"/>
          </p:cNvSpPr>
          <p:nvPr>
            <p:ph idx="1"/>
          </p:nvPr>
        </p:nvSpPr>
        <p:spPr>
          <a:xfrm>
            <a:off x="838200" y="1370965"/>
            <a:ext cx="10515600" cy="2236394"/>
          </a:xfrm>
        </p:spPr>
        <p:txBody>
          <a:bodyPr>
            <a:normAutofit/>
          </a:bodyPr>
          <a:lstStyle/>
          <a:p>
            <a:pPr marL="0" indent="0" algn="just">
              <a:buNone/>
            </a:pPr>
            <a:r>
              <a:rPr lang="en-US" b="1" dirty="0">
                <a:solidFill>
                  <a:schemeClr val="bg1"/>
                </a:solidFill>
              </a:rPr>
              <a:t>24:5 </a:t>
            </a:r>
            <a:r>
              <a:rPr lang="en-US" dirty="0">
                <a:solidFill>
                  <a:schemeClr val="bg1"/>
                </a:solidFill>
              </a:rPr>
              <a:t>The earth also is defiled under the inhabitants thereof; because they have transgressed the laws, changed the ordinance, </a:t>
            </a:r>
            <a:r>
              <a:rPr lang="en-US" b="1" i="1" u="sng" dirty="0">
                <a:ln>
                  <a:solidFill>
                    <a:schemeClr val="bg1"/>
                  </a:solidFill>
                </a:ln>
                <a:solidFill>
                  <a:schemeClr val="bg1"/>
                </a:solidFill>
              </a:rPr>
              <a:t>broken the everlasting covenant</a:t>
            </a:r>
            <a:r>
              <a:rPr lang="en-US" dirty="0">
                <a:solidFill>
                  <a:schemeClr val="bg1"/>
                </a:solidFill>
              </a:rPr>
              <a:t>. </a:t>
            </a:r>
            <a:r>
              <a:rPr lang="en-US" b="1" dirty="0">
                <a:solidFill>
                  <a:schemeClr val="bg1"/>
                </a:solidFill>
              </a:rPr>
              <a:t>24:6 </a:t>
            </a:r>
            <a:r>
              <a:rPr lang="en-US" dirty="0">
                <a:solidFill>
                  <a:schemeClr val="bg1"/>
                </a:solidFill>
              </a:rPr>
              <a:t>Therefore hath the curse devoured the earth, and they that dwell therein are desolate: therefore the inhabitants of the earth are burned, and few men left.</a:t>
            </a:r>
          </a:p>
        </p:txBody>
      </p:sp>
      <p:sp>
        <p:nvSpPr>
          <p:cNvPr id="8" name="Title 1"/>
          <p:cNvSpPr txBox="1">
            <a:spLocks/>
          </p:cNvSpPr>
          <p:nvPr/>
        </p:nvSpPr>
        <p:spPr>
          <a:xfrm>
            <a:off x="838200" y="3660984"/>
            <a:ext cx="105156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2 Thessalonians 2:2-3 (KJV)</a:t>
            </a:r>
          </a:p>
        </p:txBody>
      </p:sp>
      <p:sp>
        <p:nvSpPr>
          <p:cNvPr id="9" name="Content Placeholder 2"/>
          <p:cNvSpPr txBox="1">
            <a:spLocks/>
          </p:cNvSpPr>
          <p:nvPr/>
        </p:nvSpPr>
        <p:spPr>
          <a:xfrm>
            <a:off x="838200" y="4666823"/>
            <a:ext cx="10515600" cy="1824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b="1" dirty="0">
                <a:solidFill>
                  <a:schemeClr val="bg1"/>
                </a:solidFill>
              </a:rPr>
              <a:t>2:2</a:t>
            </a:r>
            <a:r>
              <a:rPr lang="en-US" dirty="0">
                <a:solidFill>
                  <a:schemeClr val="bg1"/>
                </a:solidFill>
              </a:rPr>
              <a:t> That ye be </a:t>
            </a:r>
            <a:r>
              <a:rPr lang="en-US" b="1" i="1" u="sng" dirty="0">
                <a:ln>
                  <a:solidFill>
                    <a:schemeClr val="bg1"/>
                  </a:solidFill>
                </a:ln>
                <a:solidFill>
                  <a:schemeClr val="bg1"/>
                </a:solidFill>
              </a:rPr>
              <a:t>not</a:t>
            </a:r>
            <a:r>
              <a:rPr lang="en-US" dirty="0">
                <a:solidFill>
                  <a:schemeClr val="bg1"/>
                </a:solidFill>
              </a:rPr>
              <a:t> soon shaken in mind, or be troubled, neither by spirit, nor by word, nor by letter as from us, as that the day of Christ is at hand. </a:t>
            </a:r>
            <a:r>
              <a:rPr lang="en-US" b="1" dirty="0">
                <a:solidFill>
                  <a:schemeClr val="bg1"/>
                </a:solidFill>
              </a:rPr>
              <a:t>2:3 </a:t>
            </a:r>
            <a:r>
              <a:rPr lang="en-US" dirty="0">
                <a:solidFill>
                  <a:schemeClr val="bg1"/>
                </a:solidFill>
              </a:rPr>
              <a:t>Let </a:t>
            </a:r>
            <a:r>
              <a:rPr lang="en-US" b="1" i="1" u="sng" dirty="0">
                <a:ln>
                  <a:solidFill>
                    <a:schemeClr val="bg1"/>
                  </a:solidFill>
                </a:ln>
                <a:solidFill>
                  <a:schemeClr val="bg1"/>
                </a:solidFill>
              </a:rPr>
              <a:t>no</a:t>
            </a:r>
            <a:r>
              <a:rPr lang="en-US" dirty="0">
                <a:solidFill>
                  <a:schemeClr val="bg1"/>
                </a:solidFill>
              </a:rPr>
              <a:t> man deceive you by </a:t>
            </a:r>
            <a:r>
              <a:rPr lang="en-US" b="1" i="1" u="sng" dirty="0">
                <a:ln>
                  <a:solidFill>
                    <a:schemeClr val="bg1"/>
                  </a:solidFill>
                </a:ln>
                <a:solidFill>
                  <a:schemeClr val="bg1"/>
                </a:solidFill>
              </a:rPr>
              <a:t>any</a:t>
            </a:r>
            <a:r>
              <a:rPr lang="en-US" dirty="0">
                <a:solidFill>
                  <a:schemeClr val="bg1"/>
                </a:solidFill>
              </a:rPr>
              <a:t> means: for that day shall </a:t>
            </a:r>
            <a:r>
              <a:rPr lang="en-US" b="1" i="1" u="sng" dirty="0">
                <a:solidFill>
                  <a:schemeClr val="bg1"/>
                </a:solidFill>
              </a:rPr>
              <a:t>not</a:t>
            </a:r>
            <a:r>
              <a:rPr lang="en-US" dirty="0">
                <a:solidFill>
                  <a:schemeClr val="bg1"/>
                </a:solidFill>
              </a:rPr>
              <a:t> come, </a:t>
            </a:r>
            <a:r>
              <a:rPr lang="en-US" b="1" i="1" u="sng" dirty="0">
                <a:ln>
                  <a:solidFill>
                    <a:schemeClr val="bg1"/>
                  </a:solidFill>
                </a:ln>
                <a:solidFill>
                  <a:schemeClr val="bg1"/>
                </a:solidFill>
              </a:rPr>
              <a:t>except</a:t>
            </a:r>
            <a:r>
              <a:rPr lang="en-US" dirty="0">
                <a:solidFill>
                  <a:schemeClr val="bg1"/>
                </a:solidFill>
              </a:rPr>
              <a:t> there come </a:t>
            </a:r>
            <a:r>
              <a:rPr lang="en-US" b="1" i="1" u="sng" dirty="0">
                <a:ln>
                  <a:solidFill>
                    <a:schemeClr val="bg1"/>
                  </a:solidFill>
                </a:ln>
                <a:solidFill>
                  <a:schemeClr val="bg1"/>
                </a:solidFill>
              </a:rPr>
              <a:t>a falling away first</a:t>
            </a:r>
            <a:r>
              <a:rPr lang="en-US" dirty="0">
                <a:solidFill>
                  <a:schemeClr val="bg1"/>
                </a:solidFill>
              </a:rPr>
              <a:t>, </a:t>
            </a:r>
          </a:p>
        </p:txBody>
      </p:sp>
    </p:spTree>
    <p:extLst>
      <p:ext uri="{BB962C8B-B14F-4D97-AF65-F5344CB8AC3E}">
        <p14:creationId xmlns:p14="http://schemas.microsoft.com/office/powerpoint/2010/main" val="5206602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lstStyle/>
          <a:p>
            <a:r>
              <a:rPr lang="en-US" dirty="0"/>
              <a:t>John 20:17 (KJV) </a:t>
            </a:r>
          </a:p>
        </p:txBody>
      </p:sp>
      <p:sp>
        <p:nvSpPr>
          <p:cNvPr id="3" name="Content Placeholder 2"/>
          <p:cNvSpPr>
            <a:spLocks noGrp="1"/>
          </p:cNvSpPr>
          <p:nvPr>
            <p:ph idx="1"/>
          </p:nvPr>
        </p:nvSpPr>
        <p:spPr>
          <a:xfrm>
            <a:off x="838200" y="1370965"/>
            <a:ext cx="10515600" cy="4451350"/>
          </a:xfrm>
        </p:spPr>
        <p:txBody>
          <a:bodyPr>
            <a:normAutofit/>
          </a:bodyPr>
          <a:lstStyle/>
          <a:p>
            <a:pPr marL="0" indent="0" algn="just">
              <a:lnSpc>
                <a:spcPct val="100000"/>
              </a:lnSpc>
              <a:buNone/>
            </a:pPr>
            <a:r>
              <a:rPr lang="en-US" dirty="0"/>
              <a:t>Jesus saith unto her, Touch me not; for I am </a:t>
            </a:r>
            <a:r>
              <a:rPr lang="en-US" b="1" i="1" u="sng" dirty="0">
                <a:ln>
                  <a:solidFill>
                    <a:sysClr val="windowText" lastClr="000000"/>
                  </a:solidFill>
                </a:ln>
              </a:rPr>
              <a:t>not yet ascended</a:t>
            </a:r>
            <a:r>
              <a:rPr lang="en-US" dirty="0"/>
              <a:t> to my Father: but go to my brethren, and say unto them, </a:t>
            </a:r>
            <a:r>
              <a:rPr lang="en-US" b="1" i="1" u="sng" dirty="0">
                <a:ln>
                  <a:solidFill>
                    <a:sysClr val="windowText" lastClr="000000"/>
                  </a:solidFill>
                </a:ln>
              </a:rPr>
              <a:t>I ascend unto my Father</a:t>
            </a:r>
            <a:r>
              <a:rPr lang="en-US" dirty="0"/>
              <a:t>, and your Father; and to my God, and your God.</a:t>
            </a:r>
          </a:p>
        </p:txBody>
      </p:sp>
      <p:sp>
        <p:nvSpPr>
          <p:cNvPr id="4" name="TextBox 3"/>
          <p:cNvSpPr txBox="1"/>
          <p:nvPr/>
        </p:nvSpPr>
        <p:spPr>
          <a:xfrm>
            <a:off x="3376613" y="4347369"/>
            <a:ext cx="5438775" cy="1323439"/>
          </a:xfrm>
          <a:prstGeom prst="rect">
            <a:avLst/>
          </a:prstGeom>
          <a:noFill/>
        </p:spPr>
        <p:txBody>
          <a:bodyPr wrap="square" rtlCol="0">
            <a:spAutoFit/>
          </a:bodyPr>
          <a:lstStyle/>
          <a:p>
            <a:pPr algn="ctr"/>
            <a:r>
              <a:rPr lang="en-US" sz="4000" b="1" dirty="0">
                <a:ln>
                  <a:solidFill>
                    <a:sysClr val="windowText" lastClr="000000"/>
                  </a:solidFill>
                </a:ln>
                <a:latin typeface="+mj-lt"/>
              </a:rPr>
              <a:t>Where does the Father dwell?</a:t>
            </a:r>
          </a:p>
        </p:txBody>
      </p:sp>
    </p:spTree>
    <p:extLst>
      <p:ext uri="{BB962C8B-B14F-4D97-AF65-F5344CB8AC3E}">
        <p14:creationId xmlns:p14="http://schemas.microsoft.com/office/powerpoint/2010/main" val="8961893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b="-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EC109FB-A82A-4A5D-A0D2-99C21B6B7631}"/>
              </a:ext>
            </a:extLst>
          </p:cNvPr>
          <p:cNvSpPr/>
          <p:nvPr/>
        </p:nvSpPr>
        <p:spPr>
          <a:xfrm>
            <a:off x="7645400" y="4033838"/>
            <a:ext cx="531812" cy="70961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25396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4003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lstStyle/>
          <a:p>
            <a:r>
              <a:rPr lang="en-US" dirty="0">
                <a:solidFill>
                  <a:schemeClr val="bg1"/>
                </a:solidFill>
              </a:rPr>
              <a:t>2 Timothy 4:3-4 (KJV)</a:t>
            </a:r>
          </a:p>
        </p:txBody>
      </p:sp>
      <p:sp>
        <p:nvSpPr>
          <p:cNvPr id="3" name="Content Placeholder 2"/>
          <p:cNvSpPr>
            <a:spLocks noGrp="1"/>
          </p:cNvSpPr>
          <p:nvPr>
            <p:ph idx="1"/>
          </p:nvPr>
        </p:nvSpPr>
        <p:spPr>
          <a:xfrm>
            <a:off x="838200" y="1370965"/>
            <a:ext cx="10515600" cy="1824411"/>
          </a:xfrm>
        </p:spPr>
        <p:txBody>
          <a:bodyPr>
            <a:normAutofit/>
          </a:bodyPr>
          <a:lstStyle/>
          <a:p>
            <a:pPr marL="0" indent="0" algn="just">
              <a:buNone/>
            </a:pPr>
            <a:r>
              <a:rPr lang="en-US" b="1" dirty="0">
                <a:solidFill>
                  <a:schemeClr val="bg1"/>
                </a:solidFill>
              </a:rPr>
              <a:t>4:3 </a:t>
            </a:r>
            <a:r>
              <a:rPr lang="en-US" dirty="0">
                <a:solidFill>
                  <a:schemeClr val="bg1"/>
                </a:solidFill>
              </a:rPr>
              <a:t>For the time will come when they will </a:t>
            </a:r>
            <a:r>
              <a:rPr lang="en-US" b="1" i="1" u="sng" dirty="0">
                <a:ln>
                  <a:solidFill>
                    <a:schemeClr val="bg1"/>
                  </a:solidFill>
                </a:ln>
                <a:solidFill>
                  <a:schemeClr val="bg1"/>
                </a:solidFill>
              </a:rPr>
              <a:t>not</a:t>
            </a:r>
            <a:r>
              <a:rPr lang="en-US" dirty="0">
                <a:solidFill>
                  <a:schemeClr val="bg1"/>
                </a:solidFill>
              </a:rPr>
              <a:t> endure </a:t>
            </a:r>
            <a:r>
              <a:rPr lang="en-US" b="1" i="1" u="sng" dirty="0">
                <a:ln>
                  <a:solidFill>
                    <a:schemeClr val="bg1"/>
                  </a:solidFill>
                </a:ln>
                <a:solidFill>
                  <a:schemeClr val="bg1"/>
                </a:solidFill>
              </a:rPr>
              <a:t>sound</a:t>
            </a:r>
            <a:r>
              <a:rPr lang="en-US" dirty="0">
                <a:solidFill>
                  <a:schemeClr val="bg1"/>
                </a:solidFill>
              </a:rPr>
              <a:t> doctrine; but after their own </a:t>
            </a:r>
            <a:r>
              <a:rPr lang="en-US" b="1" i="1" u="sng" dirty="0">
                <a:ln>
                  <a:solidFill>
                    <a:schemeClr val="bg1"/>
                  </a:solidFill>
                </a:ln>
                <a:solidFill>
                  <a:schemeClr val="bg1"/>
                </a:solidFill>
              </a:rPr>
              <a:t>lusts</a:t>
            </a:r>
            <a:r>
              <a:rPr lang="en-US" dirty="0">
                <a:solidFill>
                  <a:schemeClr val="bg1"/>
                </a:solidFill>
              </a:rPr>
              <a:t> shall they heap to themselves teachers, having itching ears; </a:t>
            </a:r>
            <a:r>
              <a:rPr lang="en-US" b="1" dirty="0">
                <a:solidFill>
                  <a:schemeClr val="bg1"/>
                </a:solidFill>
              </a:rPr>
              <a:t>4:4 </a:t>
            </a:r>
            <a:r>
              <a:rPr lang="en-US" dirty="0">
                <a:solidFill>
                  <a:schemeClr val="bg1"/>
                </a:solidFill>
              </a:rPr>
              <a:t>And they shall turn away their ears from the truth, and shall be turned unto fables.</a:t>
            </a:r>
          </a:p>
        </p:txBody>
      </p:sp>
      <p:sp>
        <p:nvSpPr>
          <p:cNvPr id="4" name="Title 1"/>
          <p:cNvSpPr txBox="1">
            <a:spLocks/>
          </p:cNvSpPr>
          <p:nvPr/>
        </p:nvSpPr>
        <p:spPr>
          <a:xfrm>
            <a:off x="838200" y="3195376"/>
            <a:ext cx="105156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2 Corinthians 11:2-4 (KJV)</a:t>
            </a:r>
          </a:p>
        </p:txBody>
      </p:sp>
      <p:sp>
        <p:nvSpPr>
          <p:cNvPr id="5" name="Content Placeholder 2"/>
          <p:cNvSpPr txBox="1">
            <a:spLocks/>
          </p:cNvSpPr>
          <p:nvPr/>
        </p:nvSpPr>
        <p:spPr>
          <a:xfrm>
            <a:off x="838200" y="4201216"/>
            <a:ext cx="10515600" cy="22363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b="1" dirty="0">
                <a:solidFill>
                  <a:schemeClr val="bg1"/>
                </a:solidFill>
              </a:rPr>
              <a:t>11:2 </a:t>
            </a:r>
            <a:r>
              <a:rPr lang="en-US" dirty="0">
                <a:solidFill>
                  <a:schemeClr val="bg1"/>
                </a:solidFill>
              </a:rPr>
              <a:t>For I am jealous over you with godly jealousy: for I have espoused you to one husband, that I may present you as a chaste virgin to Christ. </a:t>
            </a:r>
            <a:r>
              <a:rPr lang="en-US" b="1" dirty="0">
                <a:solidFill>
                  <a:schemeClr val="bg1"/>
                </a:solidFill>
              </a:rPr>
              <a:t>11:3 </a:t>
            </a:r>
            <a:r>
              <a:rPr lang="en-US" dirty="0">
                <a:solidFill>
                  <a:schemeClr val="bg1"/>
                </a:solidFill>
              </a:rPr>
              <a:t>But I fear, lest by any means, as the serpent beguiled Eve through his subtilty, so your minds should be </a:t>
            </a:r>
            <a:r>
              <a:rPr lang="en-US" b="1" i="1" u="sng" dirty="0">
                <a:ln>
                  <a:solidFill>
                    <a:schemeClr val="bg1"/>
                  </a:solidFill>
                </a:ln>
                <a:solidFill>
                  <a:schemeClr val="bg1"/>
                </a:solidFill>
              </a:rPr>
              <a:t>corrupted</a:t>
            </a:r>
            <a:r>
              <a:rPr lang="en-US" dirty="0">
                <a:solidFill>
                  <a:schemeClr val="bg1"/>
                </a:solidFill>
              </a:rPr>
              <a:t> from the </a:t>
            </a:r>
            <a:r>
              <a:rPr lang="en-US" b="1" i="1" u="sng" dirty="0">
                <a:ln>
                  <a:solidFill>
                    <a:schemeClr val="bg1"/>
                  </a:solidFill>
                </a:ln>
                <a:solidFill>
                  <a:schemeClr val="bg1"/>
                </a:solidFill>
              </a:rPr>
              <a:t>simplicity</a:t>
            </a:r>
            <a:r>
              <a:rPr lang="en-US" dirty="0">
                <a:solidFill>
                  <a:schemeClr val="bg1"/>
                </a:solidFill>
              </a:rPr>
              <a:t> that is in Christ. </a:t>
            </a:r>
          </a:p>
        </p:txBody>
      </p:sp>
    </p:spTree>
    <p:extLst>
      <p:ext uri="{BB962C8B-B14F-4D97-AF65-F5344CB8AC3E}">
        <p14:creationId xmlns:p14="http://schemas.microsoft.com/office/powerpoint/2010/main" val="21234781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3191" y="164161"/>
            <a:ext cx="11002945" cy="1005840"/>
          </a:xfrm>
        </p:spPr>
        <p:txBody>
          <a:bodyPr/>
          <a:lstStyle/>
          <a:p>
            <a:r>
              <a:rPr lang="en-US" dirty="0">
                <a:solidFill>
                  <a:schemeClr val="bg1"/>
                </a:solidFill>
              </a:rPr>
              <a:t>Acts 20:29-31 (KJV)</a:t>
            </a:r>
          </a:p>
        </p:txBody>
      </p:sp>
      <p:sp>
        <p:nvSpPr>
          <p:cNvPr id="3" name="Content Placeholder 2"/>
          <p:cNvSpPr>
            <a:spLocks noGrp="1"/>
          </p:cNvSpPr>
          <p:nvPr>
            <p:ph idx="1"/>
          </p:nvPr>
        </p:nvSpPr>
        <p:spPr>
          <a:xfrm>
            <a:off x="663191" y="1170001"/>
            <a:ext cx="11002945" cy="1955036"/>
          </a:xfrm>
        </p:spPr>
        <p:txBody>
          <a:bodyPr>
            <a:noAutofit/>
          </a:bodyPr>
          <a:lstStyle/>
          <a:p>
            <a:pPr marL="0" indent="0" algn="just">
              <a:buNone/>
            </a:pPr>
            <a:r>
              <a:rPr lang="en-US" sz="2700" b="1" dirty="0">
                <a:solidFill>
                  <a:schemeClr val="bg1"/>
                </a:solidFill>
              </a:rPr>
              <a:t>20:29 </a:t>
            </a:r>
            <a:r>
              <a:rPr lang="en-US" sz="2700" dirty="0">
                <a:solidFill>
                  <a:schemeClr val="bg1"/>
                </a:solidFill>
              </a:rPr>
              <a:t>For I </a:t>
            </a:r>
            <a:r>
              <a:rPr lang="en-US" sz="2700" b="1" i="1" u="sng" dirty="0">
                <a:ln>
                  <a:solidFill>
                    <a:schemeClr val="bg1"/>
                  </a:solidFill>
                </a:ln>
                <a:solidFill>
                  <a:schemeClr val="bg1"/>
                </a:solidFill>
              </a:rPr>
              <a:t>know</a:t>
            </a:r>
            <a:r>
              <a:rPr lang="en-US" sz="2700" dirty="0">
                <a:solidFill>
                  <a:schemeClr val="bg1"/>
                </a:solidFill>
              </a:rPr>
              <a:t> this, that after my departing shall grievous wolves enter in among you, not sparing the flock. </a:t>
            </a:r>
            <a:r>
              <a:rPr lang="en-US" sz="2700" b="1" dirty="0">
                <a:solidFill>
                  <a:schemeClr val="bg1"/>
                </a:solidFill>
              </a:rPr>
              <a:t>20:30 </a:t>
            </a:r>
            <a:r>
              <a:rPr lang="en-US" sz="2700" dirty="0">
                <a:solidFill>
                  <a:schemeClr val="bg1"/>
                </a:solidFill>
              </a:rPr>
              <a:t>Also </a:t>
            </a:r>
            <a:r>
              <a:rPr lang="en-US" sz="2700" b="1" i="1" u="sng" dirty="0">
                <a:ln>
                  <a:solidFill>
                    <a:schemeClr val="bg1"/>
                  </a:solidFill>
                </a:ln>
                <a:solidFill>
                  <a:schemeClr val="bg1"/>
                </a:solidFill>
              </a:rPr>
              <a:t>of your own selves</a:t>
            </a:r>
            <a:r>
              <a:rPr lang="en-US" sz="2700" dirty="0">
                <a:ln>
                  <a:solidFill>
                    <a:schemeClr val="bg1"/>
                  </a:solidFill>
                </a:ln>
                <a:solidFill>
                  <a:schemeClr val="bg1"/>
                </a:solidFill>
              </a:rPr>
              <a:t> </a:t>
            </a:r>
            <a:r>
              <a:rPr lang="en-US" sz="2700" dirty="0">
                <a:solidFill>
                  <a:schemeClr val="bg1"/>
                </a:solidFill>
              </a:rPr>
              <a:t>shall men arise, speaking perverse things, to draw away disciples after them. </a:t>
            </a:r>
            <a:r>
              <a:rPr lang="en-US" sz="2700" b="1" dirty="0">
                <a:solidFill>
                  <a:schemeClr val="bg1"/>
                </a:solidFill>
              </a:rPr>
              <a:t>20:31 </a:t>
            </a:r>
            <a:r>
              <a:rPr lang="en-US" sz="2700" dirty="0">
                <a:solidFill>
                  <a:schemeClr val="bg1"/>
                </a:solidFill>
              </a:rPr>
              <a:t>Therefore watch, and remember, that by the space of three years I ceased not to warn every one night and day with tears.</a:t>
            </a:r>
          </a:p>
        </p:txBody>
      </p:sp>
      <p:sp>
        <p:nvSpPr>
          <p:cNvPr id="4" name="Title 1"/>
          <p:cNvSpPr txBox="1">
            <a:spLocks/>
          </p:cNvSpPr>
          <p:nvPr/>
        </p:nvSpPr>
        <p:spPr>
          <a:xfrm>
            <a:off x="663191" y="3137903"/>
            <a:ext cx="10924861"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2 Peter 2:1-3 (KJV)</a:t>
            </a:r>
          </a:p>
        </p:txBody>
      </p:sp>
      <p:sp>
        <p:nvSpPr>
          <p:cNvPr id="5" name="Content Placeholder 2"/>
          <p:cNvSpPr txBox="1">
            <a:spLocks/>
          </p:cNvSpPr>
          <p:nvPr/>
        </p:nvSpPr>
        <p:spPr>
          <a:xfrm>
            <a:off x="663191" y="4143743"/>
            <a:ext cx="11002945" cy="2714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700" b="1" dirty="0">
                <a:solidFill>
                  <a:schemeClr val="bg1"/>
                </a:solidFill>
              </a:rPr>
              <a:t>2:1 </a:t>
            </a:r>
            <a:r>
              <a:rPr lang="en-US" sz="2700" dirty="0">
                <a:solidFill>
                  <a:schemeClr val="bg1"/>
                </a:solidFill>
              </a:rPr>
              <a:t>But there were false prophets also among the people, even as there shall be false teachers </a:t>
            </a:r>
            <a:r>
              <a:rPr lang="en-US" sz="2700" b="1" i="1" u="sng" dirty="0">
                <a:ln>
                  <a:solidFill>
                    <a:schemeClr val="bg1"/>
                  </a:solidFill>
                </a:ln>
                <a:solidFill>
                  <a:schemeClr val="bg1"/>
                </a:solidFill>
              </a:rPr>
              <a:t>among you</a:t>
            </a:r>
            <a:r>
              <a:rPr lang="en-US" sz="2700" dirty="0">
                <a:solidFill>
                  <a:schemeClr val="bg1"/>
                </a:solidFill>
              </a:rPr>
              <a:t>, who privily shall bring in </a:t>
            </a:r>
            <a:r>
              <a:rPr lang="en-US" sz="2700" b="1" i="1" u="sng" dirty="0">
                <a:ln>
                  <a:solidFill>
                    <a:schemeClr val="bg1"/>
                  </a:solidFill>
                </a:ln>
                <a:solidFill>
                  <a:schemeClr val="bg1"/>
                </a:solidFill>
              </a:rPr>
              <a:t>damnable heresies</a:t>
            </a:r>
            <a:r>
              <a:rPr lang="en-US" sz="2700" dirty="0">
                <a:solidFill>
                  <a:schemeClr val="bg1"/>
                </a:solidFill>
              </a:rPr>
              <a:t>, even denying the Lord that bought them, and bring upon themselves swift destruction. </a:t>
            </a:r>
            <a:r>
              <a:rPr lang="en-US" sz="2700" b="1" dirty="0">
                <a:solidFill>
                  <a:schemeClr val="bg1"/>
                </a:solidFill>
              </a:rPr>
              <a:t>2:2 </a:t>
            </a:r>
            <a:r>
              <a:rPr lang="en-US" sz="2700" dirty="0">
                <a:solidFill>
                  <a:schemeClr val="bg1"/>
                </a:solidFill>
              </a:rPr>
              <a:t>And </a:t>
            </a:r>
            <a:r>
              <a:rPr lang="en-US" sz="2700" b="1" i="1" u="sng" dirty="0">
                <a:ln>
                  <a:solidFill>
                    <a:schemeClr val="bg1"/>
                  </a:solidFill>
                </a:ln>
                <a:solidFill>
                  <a:schemeClr val="bg1"/>
                </a:solidFill>
              </a:rPr>
              <a:t>many</a:t>
            </a:r>
            <a:r>
              <a:rPr lang="en-US" sz="2700" dirty="0">
                <a:solidFill>
                  <a:schemeClr val="bg1"/>
                </a:solidFill>
              </a:rPr>
              <a:t> shall follow their pernicious ways; by reason of whom the way of truth shall be evil spoken of. </a:t>
            </a:r>
            <a:r>
              <a:rPr lang="en-US" sz="2700" b="1" dirty="0">
                <a:solidFill>
                  <a:schemeClr val="bg1"/>
                </a:solidFill>
              </a:rPr>
              <a:t>2:3 </a:t>
            </a:r>
            <a:r>
              <a:rPr lang="en-US" sz="2700" dirty="0">
                <a:solidFill>
                  <a:schemeClr val="bg1"/>
                </a:solidFill>
              </a:rPr>
              <a:t>And through covetousness shall they with </a:t>
            </a:r>
            <a:r>
              <a:rPr lang="en-US" sz="2700" b="1" i="1" u="sng" dirty="0">
                <a:ln>
                  <a:solidFill>
                    <a:schemeClr val="bg1"/>
                  </a:solidFill>
                </a:ln>
                <a:solidFill>
                  <a:schemeClr val="bg1"/>
                </a:solidFill>
              </a:rPr>
              <a:t>feigned</a:t>
            </a:r>
            <a:r>
              <a:rPr lang="en-US" sz="2700" dirty="0">
                <a:solidFill>
                  <a:schemeClr val="bg1"/>
                </a:solidFill>
              </a:rPr>
              <a:t> words make merchandise of you…</a:t>
            </a:r>
          </a:p>
        </p:txBody>
      </p:sp>
    </p:spTree>
    <p:extLst>
      <p:ext uri="{BB962C8B-B14F-4D97-AF65-F5344CB8AC3E}">
        <p14:creationId xmlns:p14="http://schemas.microsoft.com/office/powerpoint/2010/main" val="427916906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3339976803"/>
              </p:ext>
            </p:extLst>
          </p:nvPr>
        </p:nvGraphicFramePr>
        <p:xfrm>
          <a:off x="-121920" y="-960120"/>
          <a:ext cx="12435840" cy="87782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1021127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lstStyle/>
          <a:p>
            <a:r>
              <a:rPr lang="en-US" dirty="0">
                <a:solidFill>
                  <a:schemeClr val="bg1"/>
                </a:solidFill>
              </a:rPr>
              <a:t>Evidences of Apostasy</a:t>
            </a:r>
          </a:p>
        </p:txBody>
      </p:sp>
      <p:sp>
        <p:nvSpPr>
          <p:cNvPr id="3" name="Content Placeholder 2"/>
          <p:cNvSpPr>
            <a:spLocks noGrp="1"/>
          </p:cNvSpPr>
          <p:nvPr>
            <p:ph idx="1"/>
          </p:nvPr>
        </p:nvSpPr>
        <p:spPr>
          <a:xfrm>
            <a:off x="838200" y="1370964"/>
            <a:ext cx="10515600" cy="5130319"/>
          </a:xfrm>
        </p:spPr>
        <p:txBody>
          <a:bodyPr>
            <a:normAutofit fontScale="92500"/>
          </a:bodyPr>
          <a:lstStyle/>
          <a:p>
            <a:r>
              <a:rPr lang="en-US" altLang="en-US" dirty="0">
                <a:solidFill>
                  <a:schemeClr val="bg1"/>
                </a:solidFill>
              </a:rPr>
              <a:t>254 AD – Baptism of infants required</a:t>
            </a:r>
          </a:p>
          <a:p>
            <a:r>
              <a:rPr lang="en-US" altLang="en-US" dirty="0">
                <a:solidFill>
                  <a:schemeClr val="bg1"/>
                </a:solidFill>
              </a:rPr>
              <a:t>360 AD – Veneration of Saints started</a:t>
            </a:r>
          </a:p>
          <a:p>
            <a:r>
              <a:rPr lang="en-US" altLang="en-US" dirty="0">
                <a:solidFill>
                  <a:schemeClr val="bg1"/>
                </a:solidFill>
              </a:rPr>
              <a:t>438 AD – Mary called Mother of God</a:t>
            </a:r>
          </a:p>
          <a:p>
            <a:r>
              <a:rPr lang="en-US" altLang="en-US" dirty="0">
                <a:solidFill>
                  <a:schemeClr val="bg1"/>
                </a:solidFill>
              </a:rPr>
              <a:t>1090 AD – Rosary beads invented</a:t>
            </a:r>
          </a:p>
          <a:p>
            <a:r>
              <a:rPr lang="en-US" altLang="en-US" dirty="0">
                <a:solidFill>
                  <a:schemeClr val="bg1"/>
                </a:solidFill>
              </a:rPr>
              <a:t>1190 AD – Sale of indulgences began</a:t>
            </a:r>
          </a:p>
          <a:p>
            <a:r>
              <a:rPr lang="en-US" altLang="en-US" dirty="0">
                <a:solidFill>
                  <a:schemeClr val="bg1"/>
                </a:solidFill>
              </a:rPr>
              <a:t>1215 AD – Transubstantiation and Oral confession before a priest </a:t>
            </a:r>
          </a:p>
          <a:p>
            <a:r>
              <a:rPr lang="en-US" altLang="en-US" dirty="0">
                <a:solidFill>
                  <a:schemeClr val="bg1"/>
                </a:solidFill>
              </a:rPr>
              <a:t>1229 AD – Members not allowed to read the Bible</a:t>
            </a:r>
          </a:p>
          <a:p>
            <a:pPr>
              <a:lnSpc>
                <a:spcPct val="108000"/>
              </a:lnSpc>
            </a:pPr>
            <a:r>
              <a:rPr lang="en-US" altLang="en-US" dirty="0">
                <a:solidFill>
                  <a:schemeClr val="bg1"/>
                </a:solidFill>
              </a:rPr>
              <a:t>1263 AD – Sacramental cup was forbidden to people at communion</a:t>
            </a:r>
          </a:p>
          <a:p>
            <a:pPr>
              <a:lnSpc>
                <a:spcPct val="108000"/>
              </a:lnSpc>
            </a:pPr>
            <a:r>
              <a:rPr lang="en-US" altLang="en-US" dirty="0">
                <a:solidFill>
                  <a:schemeClr val="bg1"/>
                </a:solidFill>
              </a:rPr>
              <a:t>1311 AD – Baptism by sprinkling first legalized</a:t>
            </a:r>
          </a:p>
          <a:p>
            <a:pPr>
              <a:lnSpc>
                <a:spcPct val="108000"/>
              </a:lnSpc>
            </a:pPr>
            <a:r>
              <a:rPr lang="en-US" altLang="en-US" dirty="0">
                <a:solidFill>
                  <a:schemeClr val="bg1"/>
                </a:solidFill>
              </a:rPr>
              <a:t>1439 AD – Purgatory and the Treasury of Merit     </a:t>
            </a:r>
          </a:p>
          <a:p>
            <a:endParaRPr lang="en-US" altLang="en-US" dirty="0">
              <a:solidFill>
                <a:schemeClr val="bg1"/>
              </a:solidFill>
            </a:endParaRPr>
          </a:p>
          <a:p>
            <a:endParaRPr lang="en-US" altLang="en-US" dirty="0">
              <a:solidFill>
                <a:schemeClr val="bg1"/>
              </a:solidFill>
            </a:endParaRPr>
          </a:p>
          <a:p>
            <a:endParaRPr lang="en-US" altLang="en-US" dirty="0">
              <a:solidFill>
                <a:schemeClr val="bg1"/>
              </a:solidFill>
            </a:endParaRPr>
          </a:p>
        </p:txBody>
      </p:sp>
    </p:spTree>
    <p:extLst>
      <p:ext uri="{BB962C8B-B14F-4D97-AF65-F5344CB8AC3E}">
        <p14:creationId xmlns:p14="http://schemas.microsoft.com/office/powerpoint/2010/main" val="22128455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70688" y="755904"/>
            <a:ext cx="2133600" cy="738664"/>
          </a:xfrm>
          <a:prstGeom prst="rect">
            <a:avLst/>
          </a:prstGeom>
          <a:noFill/>
        </p:spPr>
        <p:txBody>
          <a:bodyPr wrap="square" rtlCol="0">
            <a:spAutoFit/>
          </a:bodyPr>
          <a:lstStyle/>
          <a:p>
            <a:r>
              <a:rPr lang="en-US" sz="1400" dirty="0">
                <a:solidFill>
                  <a:schemeClr val="bg1"/>
                </a:solidFill>
              </a:rPr>
              <a:t>Great Schism occurs between East (Orthodox) and West (Catholic)</a:t>
            </a:r>
          </a:p>
        </p:txBody>
      </p:sp>
      <p:sp>
        <p:nvSpPr>
          <p:cNvPr id="5" name="TextBox 4"/>
          <p:cNvSpPr txBox="1"/>
          <p:nvPr/>
        </p:nvSpPr>
        <p:spPr>
          <a:xfrm>
            <a:off x="170688" y="182880"/>
            <a:ext cx="2133600" cy="307777"/>
          </a:xfrm>
          <a:prstGeom prst="rect">
            <a:avLst/>
          </a:prstGeom>
          <a:noFill/>
        </p:spPr>
        <p:txBody>
          <a:bodyPr wrap="square" rtlCol="0">
            <a:spAutoFit/>
          </a:bodyPr>
          <a:lstStyle/>
          <a:p>
            <a:r>
              <a:rPr lang="en-US" sz="1400" dirty="0">
                <a:solidFill>
                  <a:schemeClr val="bg1"/>
                </a:solidFill>
              </a:rPr>
              <a:t>The Undivided Church</a:t>
            </a:r>
          </a:p>
        </p:txBody>
      </p:sp>
      <p:sp>
        <p:nvSpPr>
          <p:cNvPr id="6" name="TextBox 5"/>
          <p:cNvSpPr txBox="1"/>
          <p:nvPr/>
        </p:nvSpPr>
        <p:spPr>
          <a:xfrm>
            <a:off x="2474976" y="448127"/>
            <a:ext cx="597408" cy="307777"/>
          </a:xfrm>
          <a:prstGeom prst="rect">
            <a:avLst/>
          </a:prstGeom>
          <a:noFill/>
        </p:spPr>
        <p:txBody>
          <a:bodyPr wrap="square" rtlCol="0">
            <a:spAutoFit/>
          </a:bodyPr>
          <a:lstStyle/>
          <a:p>
            <a:r>
              <a:rPr lang="en-US" sz="1400" dirty="0">
                <a:solidFill>
                  <a:schemeClr val="bg1"/>
                </a:solidFill>
              </a:rPr>
              <a:t>1054</a:t>
            </a:r>
          </a:p>
        </p:txBody>
      </p:sp>
      <p:cxnSp>
        <p:nvCxnSpPr>
          <p:cNvPr id="8" name="Straight Connector 7"/>
          <p:cNvCxnSpPr/>
          <p:nvPr/>
        </p:nvCxnSpPr>
        <p:spPr>
          <a:xfrm>
            <a:off x="170688" y="609600"/>
            <a:ext cx="2133600" cy="0"/>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p:nvCxnSpPr>
        <p:spPr>
          <a:xfrm>
            <a:off x="2566416" y="403528"/>
            <a:ext cx="8503920" cy="0"/>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0" name="Straight Connector 9"/>
          <p:cNvCxnSpPr/>
          <p:nvPr/>
        </p:nvCxnSpPr>
        <p:spPr>
          <a:xfrm>
            <a:off x="2566416" y="813603"/>
            <a:ext cx="8503920" cy="0"/>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1" name="Straight Connector 10"/>
          <p:cNvCxnSpPr/>
          <p:nvPr/>
        </p:nvCxnSpPr>
        <p:spPr>
          <a:xfrm flipV="1">
            <a:off x="2292096" y="403528"/>
            <a:ext cx="304800" cy="206073"/>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2" name="Straight Connector 11"/>
          <p:cNvCxnSpPr/>
          <p:nvPr/>
        </p:nvCxnSpPr>
        <p:spPr>
          <a:xfrm>
            <a:off x="3005328" y="824152"/>
            <a:ext cx="0" cy="5120640"/>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a:off x="3977640" y="1216117"/>
            <a:ext cx="7086600" cy="0"/>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a:xfrm>
            <a:off x="3224784" y="6150689"/>
            <a:ext cx="7827264" cy="0"/>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6" name="Straight Connector 15"/>
          <p:cNvCxnSpPr/>
          <p:nvPr/>
        </p:nvCxnSpPr>
        <p:spPr>
          <a:xfrm>
            <a:off x="2334768" y="607970"/>
            <a:ext cx="231648" cy="210312"/>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19" name="TextBox 18"/>
          <p:cNvSpPr txBox="1"/>
          <p:nvPr/>
        </p:nvSpPr>
        <p:spPr>
          <a:xfrm>
            <a:off x="11100816" y="249639"/>
            <a:ext cx="969264" cy="307777"/>
          </a:xfrm>
          <a:prstGeom prst="rect">
            <a:avLst/>
          </a:prstGeom>
          <a:noFill/>
        </p:spPr>
        <p:txBody>
          <a:bodyPr wrap="square" rtlCol="0">
            <a:spAutoFit/>
          </a:bodyPr>
          <a:lstStyle/>
          <a:p>
            <a:r>
              <a:rPr lang="en-US" sz="1400" dirty="0">
                <a:solidFill>
                  <a:schemeClr val="bg1"/>
                </a:solidFill>
              </a:rPr>
              <a:t>Orthodox</a:t>
            </a:r>
          </a:p>
        </p:txBody>
      </p:sp>
      <p:sp>
        <p:nvSpPr>
          <p:cNvPr id="20" name="TextBox 19"/>
          <p:cNvSpPr txBox="1"/>
          <p:nvPr/>
        </p:nvSpPr>
        <p:spPr>
          <a:xfrm>
            <a:off x="11100816" y="659714"/>
            <a:ext cx="969264" cy="307777"/>
          </a:xfrm>
          <a:prstGeom prst="rect">
            <a:avLst/>
          </a:prstGeom>
          <a:noFill/>
        </p:spPr>
        <p:txBody>
          <a:bodyPr wrap="square" rtlCol="0">
            <a:spAutoFit/>
          </a:bodyPr>
          <a:lstStyle/>
          <a:p>
            <a:r>
              <a:rPr lang="en-US" sz="1400" dirty="0">
                <a:solidFill>
                  <a:schemeClr val="bg1"/>
                </a:solidFill>
              </a:rPr>
              <a:t>Catholics</a:t>
            </a:r>
          </a:p>
        </p:txBody>
      </p:sp>
      <p:sp>
        <p:nvSpPr>
          <p:cNvPr id="21" name="TextBox 20"/>
          <p:cNvSpPr txBox="1"/>
          <p:nvPr/>
        </p:nvSpPr>
        <p:spPr>
          <a:xfrm>
            <a:off x="11100816" y="1069789"/>
            <a:ext cx="969264" cy="307777"/>
          </a:xfrm>
          <a:prstGeom prst="rect">
            <a:avLst/>
          </a:prstGeom>
          <a:noFill/>
        </p:spPr>
        <p:txBody>
          <a:bodyPr wrap="square" rtlCol="0">
            <a:spAutoFit/>
          </a:bodyPr>
          <a:lstStyle/>
          <a:p>
            <a:r>
              <a:rPr lang="en-US" sz="1400" dirty="0">
                <a:solidFill>
                  <a:schemeClr val="bg1"/>
                </a:solidFill>
              </a:rPr>
              <a:t>Anglicans</a:t>
            </a:r>
          </a:p>
        </p:txBody>
      </p:sp>
      <p:sp>
        <p:nvSpPr>
          <p:cNvPr id="22" name="TextBox 21"/>
          <p:cNvSpPr txBox="1"/>
          <p:nvPr/>
        </p:nvSpPr>
        <p:spPr>
          <a:xfrm>
            <a:off x="11100816" y="1479864"/>
            <a:ext cx="1091184" cy="307777"/>
          </a:xfrm>
          <a:prstGeom prst="rect">
            <a:avLst/>
          </a:prstGeom>
          <a:noFill/>
        </p:spPr>
        <p:txBody>
          <a:bodyPr wrap="square" rtlCol="0">
            <a:spAutoFit/>
          </a:bodyPr>
          <a:lstStyle/>
          <a:p>
            <a:r>
              <a:rPr lang="en-US" sz="1400" dirty="0">
                <a:solidFill>
                  <a:schemeClr val="bg1"/>
                </a:solidFill>
              </a:rPr>
              <a:t>Methodists</a:t>
            </a:r>
          </a:p>
        </p:txBody>
      </p:sp>
      <p:sp>
        <p:nvSpPr>
          <p:cNvPr id="23" name="TextBox 22"/>
          <p:cNvSpPr txBox="1"/>
          <p:nvPr/>
        </p:nvSpPr>
        <p:spPr>
          <a:xfrm>
            <a:off x="11100816" y="1889939"/>
            <a:ext cx="1091184" cy="307777"/>
          </a:xfrm>
          <a:prstGeom prst="rect">
            <a:avLst/>
          </a:prstGeom>
          <a:noFill/>
        </p:spPr>
        <p:txBody>
          <a:bodyPr wrap="square" rtlCol="0">
            <a:spAutoFit/>
          </a:bodyPr>
          <a:lstStyle/>
          <a:p>
            <a:r>
              <a:rPr lang="en-US" sz="1400" dirty="0">
                <a:solidFill>
                  <a:schemeClr val="bg1"/>
                </a:solidFill>
              </a:rPr>
              <a:t>Pentecostal</a:t>
            </a:r>
          </a:p>
        </p:txBody>
      </p:sp>
      <p:sp>
        <p:nvSpPr>
          <p:cNvPr id="24" name="TextBox 23"/>
          <p:cNvSpPr txBox="1"/>
          <p:nvPr/>
        </p:nvSpPr>
        <p:spPr>
          <a:xfrm>
            <a:off x="11100816" y="3225402"/>
            <a:ext cx="1091184" cy="523220"/>
          </a:xfrm>
          <a:prstGeom prst="rect">
            <a:avLst/>
          </a:prstGeom>
          <a:noFill/>
        </p:spPr>
        <p:txBody>
          <a:bodyPr wrap="square" rtlCol="0">
            <a:spAutoFit/>
          </a:bodyPr>
          <a:lstStyle/>
          <a:p>
            <a:r>
              <a:rPr lang="en-US" sz="1400" dirty="0">
                <a:solidFill>
                  <a:schemeClr val="bg1"/>
                </a:solidFill>
              </a:rPr>
              <a:t>Churches of </a:t>
            </a:r>
          </a:p>
          <a:p>
            <a:r>
              <a:rPr lang="en-US" sz="1400" dirty="0">
                <a:solidFill>
                  <a:schemeClr val="bg1"/>
                </a:solidFill>
              </a:rPr>
              <a:t>Christ</a:t>
            </a:r>
          </a:p>
        </p:txBody>
      </p:sp>
      <p:sp>
        <p:nvSpPr>
          <p:cNvPr id="25" name="TextBox 24"/>
          <p:cNvSpPr txBox="1"/>
          <p:nvPr/>
        </p:nvSpPr>
        <p:spPr>
          <a:xfrm>
            <a:off x="11109961" y="3767757"/>
            <a:ext cx="1005840" cy="307777"/>
          </a:xfrm>
          <a:prstGeom prst="rect">
            <a:avLst/>
          </a:prstGeom>
          <a:noFill/>
        </p:spPr>
        <p:txBody>
          <a:bodyPr wrap="square" rtlCol="0">
            <a:spAutoFit/>
          </a:bodyPr>
          <a:lstStyle/>
          <a:p>
            <a:r>
              <a:rPr lang="en-US" sz="1400" dirty="0">
                <a:solidFill>
                  <a:schemeClr val="bg1"/>
                </a:solidFill>
              </a:rPr>
              <a:t>Adventists</a:t>
            </a:r>
          </a:p>
        </p:txBody>
      </p:sp>
      <p:sp>
        <p:nvSpPr>
          <p:cNvPr id="26" name="TextBox 25"/>
          <p:cNvSpPr txBox="1"/>
          <p:nvPr/>
        </p:nvSpPr>
        <p:spPr>
          <a:xfrm>
            <a:off x="11100816" y="4196404"/>
            <a:ext cx="1005840" cy="307777"/>
          </a:xfrm>
          <a:prstGeom prst="rect">
            <a:avLst/>
          </a:prstGeom>
          <a:noFill/>
        </p:spPr>
        <p:txBody>
          <a:bodyPr wrap="square" rtlCol="0">
            <a:spAutoFit/>
          </a:bodyPr>
          <a:lstStyle/>
          <a:p>
            <a:r>
              <a:rPr lang="en-US" sz="1400" dirty="0">
                <a:solidFill>
                  <a:schemeClr val="bg1"/>
                </a:solidFill>
              </a:rPr>
              <a:t>Baptists</a:t>
            </a:r>
          </a:p>
        </p:txBody>
      </p:sp>
      <p:sp>
        <p:nvSpPr>
          <p:cNvPr id="28" name="Rounded Rectangle 27"/>
          <p:cNvSpPr/>
          <p:nvPr/>
        </p:nvSpPr>
        <p:spPr>
          <a:xfrm>
            <a:off x="4721352" y="274458"/>
            <a:ext cx="1920240" cy="228600"/>
          </a:xfrm>
          <a:prstGeom prst="roundRect">
            <a:avLst/>
          </a:prstGeom>
          <a:solidFill>
            <a:schemeClr val="accent5">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500" dirty="0"/>
              <a:t>Orthodox Church</a:t>
            </a:r>
          </a:p>
        </p:txBody>
      </p:sp>
      <p:sp>
        <p:nvSpPr>
          <p:cNvPr id="29" name="Rounded Rectangle 28"/>
          <p:cNvSpPr/>
          <p:nvPr/>
        </p:nvSpPr>
        <p:spPr>
          <a:xfrm>
            <a:off x="4721352" y="711391"/>
            <a:ext cx="1920240" cy="228600"/>
          </a:xfrm>
          <a:prstGeom prst="roundRect">
            <a:avLst/>
          </a:prstGeom>
          <a:solidFill>
            <a:schemeClr val="accent1">
              <a:lumMod val="7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Catholic Church</a:t>
            </a:r>
          </a:p>
        </p:txBody>
      </p:sp>
      <p:cxnSp>
        <p:nvCxnSpPr>
          <p:cNvPr id="31" name="Straight Connector 30"/>
          <p:cNvCxnSpPr/>
          <p:nvPr/>
        </p:nvCxnSpPr>
        <p:spPr>
          <a:xfrm>
            <a:off x="3901440" y="6720349"/>
            <a:ext cx="7178040" cy="0"/>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32" name="Straight Connector 31"/>
          <p:cNvCxnSpPr/>
          <p:nvPr/>
        </p:nvCxnSpPr>
        <p:spPr>
          <a:xfrm>
            <a:off x="3005328" y="5940377"/>
            <a:ext cx="231648" cy="210312"/>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34" name="Straight Connector 33"/>
          <p:cNvCxnSpPr/>
          <p:nvPr/>
        </p:nvCxnSpPr>
        <p:spPr>
          <a:xfrm>
            <a:off x="3456432" y="6171709"/>
            <a:ext cx="457200" cy="548640"/>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35" name="Straight Connector 34"/>
          <p:cNvCxnSpPr/>
          <p:nvPr/>
        </p:nvCxnSpPr>
        <p:spPr>
          <a:xfrm>
            <a:off x="3901440" y="5623069"/>
            <a:ext cx="7187184" cy="0"/>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36" name="Straight Connector 35"/>
          <p:cNvCxnSpPr/>
          <p:nvPr/>
        </p:nvCxnSpPr>
        <p:spPr>
          <a:xfrm flipV="1">
            <a:off x="3456432" y="5623068"/>
            <a:ext cx="457200" cy="548640"/>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40" name="TextBox 39"/>
          <p:cNvSpPr txBox="1"/>
          <p:nvPr/>
        </p:nvSpPr>
        <p:spPr>
          <a:xfrm>
            <a:off x="11100816" y="5469179"/>
            <a:ext cx="1280160" cy="307777"/>
          </a:xfrm>
          <a:prstGeom prst="rect">
            <a:avLst/>
          </a:prstGeom>
          <a:noFill/>
        </p:spPr>
        <p:txBody>
          <a:bodyPr wrap="square" rtlCol="0">
            <a:spAutoFit/>
          </a:bodyPr>
          <a:lstStyle/>
          <a:p>
            <a:r>
              <a:rPr lang="en-US" sz="1400" dirty="0">
                <a:solidFill>
                  <a:schemeClr val="bg1"/>
                </a:solidFill>
              </a:rPr>
              <a:t>Presbyterians</a:t>
            </a:r>
          </a:p>
        </p:txBody>
      </p:sp>
      <p:sp>
        <p:nvSpPr>
          <p:cNvPr id="41" name="TextBox 40"/>
          <p:cNvSpPr txBox="1"/>
          <p:nvPr/>
        </p:nvSpPr>
        <p:spPr>
          <a:xfrm>
            <a:off x="11100816" y="5996800"/>
            <a:ext cx="1280160" cy="307777"/>
          </a:xfrm>
          <a:prstGeom prst="rect">
            <a:avLst/>
          </a:prstGeom>
          <a:noFill/>
        </p:spPr>
        <p:txBody>
          <a:bodyPr wrap="square" rtlCol="0">
            <a:spAutoFit/>
          </a:bodyPr>
          <a:lstStyle/>
          <a:p>
            <a:r>
              <a:rPr lang="en-US" sz="1400" dirty="0">
                <a:solidFill>
                  <a:schemeClr val="bg1"/>
                </a:solidFill>
              </a:rPr>
              <a:t>Lutherans</a:t>
            </a:r>
          </a:p>
        </p:txBody>
      </p:sp>
      <p:sp>
        <p:nvSpPr>
          <p:cNvPr id="43" name="TextBox 42"/>
          <p:cNvSpPr txBox="1"/>
          <p:nvPr/>
        </p:nvSpPr>
        <p:spPr>
          <a:xfrm>
            <a:off x="11100816" y="6560762"/>
            <a:ext cx="1097280" cy="307777"/>
          </a:xfrm>
          <a:prstGeom prst="rect">
            <a:avLst/>
          </a:prstGeom>
          <a:noFill/>
        </p:spPr>
        <p:txBody>
          <a:bodyPr wrap="square" rtlCol="0">
            <a:spAutoFit/>
          </a:bodyPr>
          <a:lstStyle/>
          <a:p>
            <a:r>
              <a:rPr lang="en-US" sz="1400" dirty="0">
                <a:solidFill>
                  <a:schemeClr val="bg1"/>
                </a:solidFill>
              </a:rPr>
              <a:t>Anabaptists</a:t>
            </a:r>
          </a:p>
        </p:txBody>
      </p:sp>
      <p:cxnSp>
        <p:nvCxnSpPr>
          <p:cNvPr id="44" name="Straight Connector 43"/>
          <p:cNvCxnSpPr/>
          <p:nvPr/>
        </p:nvCxnSpPr>
        <p:spPr>
          <a:xfrm flipV="1">
            <a:off x="4233672" y="4791456"/>
            <a:ext cx="792480" cy="843804"/>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49" name="Straight Connector 48"/>
          <p:cNvCxnSpPr/>
          <p:nvPr/>
        </p:nvCxnSpPr>
        <p:spPr>
          <a:xfrm>
            <a:off x="5102352" y="1621560"/>
            <a:ext cx="5961888" cy="0"/>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50" name="Straight Connector 49"/>
          <p:cNvCxnSpPr/>
          <p:nvPr/>
        </p:nvCxnSpPr>
        <p:spPr>
          <a:xfrm>
            <a:off x="5273040" y="5262525"/>
            <a:ext cx="5806440" cy="0"/>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51" name="Straight Connector 50"/>
          <p:cNvCxnSpPr/>
          <p:nvPr/>
        </p:nvCxnSpPr>
        <p:spPr>
          <a:xfrm flipH="1" flipV="1">
            <a:off x="5006341" y="4805325"/>
            <a:ext cx="274320" cy="457200"/>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52" name="Straight Connector 51"/>
          <p:cNvCxnSpPr/>
          <p:nvPr/>
        </p:nvCxnSpPr>
        <p:spPr>
          <a:xfrm>
            <a:off x="5285232" y="4350293"/>
            <a:ext cx="5760720" cy="0"/>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55" name="Straight Connector 54"/>
          <p:cNvCxnSpPr/>
          <p:nvPr/>
        </p:nvCxnSpPr>
        <p:spPr>
          <a:xfrm flipH="1">
            <a:off x="5009388" y="4350292"/>
            <a:ext cx="274320" cy="457200"/>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58" name="TextBox 57"/>
          <p:cNvSpPr txBox="1"/>
          <p:nvPr/>
        </p:nvSpPr>
        <p:spPr>
          <a:xfrm>
            <a:off x="9625584" y="4389828"/>
            <a:ext cx="2133600" cy="830997"/>
          </a:xfrm>
          <a:prstGeom prst="rect">
            <a:avLst/>
          </a:prstGeom>
          <a:noFill/>
        </p:spPr>
        <p:txBody>
          <a:bodyPr wrap="square" rtlCol="0">
            <a:spAutoFit/>
          </a:bodyPr>
          <a:lstStyle/>
          <a:p>
            <a:r>
              <a:rPr lang="en-US" sz="1200" dirty="0">
                <a:solidFill>
                  <a:schemeClr val="bg1"/>
                </a:solidFill>
              </a:rPr>
              <a:t>1845 Southern Baptist</a:t>
            </a:r>
          </a:p>
          <a:p>
            <a:r>
              <a:rPr lang="en-US" sz="1200" dirty="0">
                <a:solidFill>
                  <a:schemeClr val="bg1"/>
                </a:solidFill>
              </a:rPr>
              <a:t>1915 National Baptist</a:t>
            </a:r>
          </a:p>
          <a:p>
            <a:r>
              <a:rPr lang="en-US" sz="1200" dirty="0">
                <a:solidFill>
                  <a:schemeClr val="bg1"/>
                </a:solidFill>
              </a:rPr>
              <a:t>1924 American Baptist</a:t>
            </a:r>
          </a:p>
          <a:p>
            <a:r>
              <a:rPr lang="en-US" sz="1200" dirty="0">
                <a:solidFill>
                  <a:schemeClr val="bg1"/>
                </a:solidFill>
              </a:rPr>
              <a:t>           and others</a:t>
            </a:r>
          </a:p>
        </p:txBody>
      </p:sp>
      <p:sp>
        <p:nvSpPr>
          <p:cNvPr id="64" name="TextBox 63"/>
          <p:cNvSpPr txBox="1"/>
          <p:nvPr/>
        </p:nvSpPr>
        <p:spPr>
          <a:xfrm>
            <a:off x="8966457" y="2051173"/>
            <a:ext cx="2371344" cy="1384995"/>
          </a:xfrm>
          <a:prstGeom prst="rect">
            <a:avLst/>
          </a:prstGeom>
          <a:noFill/>
        </p:spPr>
        <p:txBody>
          <a:bodyPr wrap="square" rtlCol="0">
            <a:spAutoFit/>
          </a:bodyPr>
          <a:lstStyle/>
          <a:p>
            <a:r>
              <a:rPr lang="en-US" sz="1200" dirty="0">
                <a:solidFill>
                  <a:schemeClr val="bg1"/>
                </a:solidFill>
              </a:rPr>
              <a:t>    1886 Church of God (TN)</a:t>
            </a:r>
          </a:p>
          <a:p>
            <a:r>
              <a:rPr lang="en-US" sz="1200" dirty="0">
                <a:solidFill>
                  <a:schemeClr val="bg1"/>
                </a:solidFill>
              </a:rPr>
              <a:t>    1907 Pentecostal Assemblies</a:t>
            </a:r>
          </a:p>
          <a:p>
            <a:r>
              <a:rPr lang="en-US" sz="1200" dirty="0">
                <a:solidFill>
                  <a:schemeClr val="bg1"/>
                </a:solidFill>
              </a:rPr>
              <a:t>    1914 Assemblies of God</a:t>
            </a:r>
          </a:p>
          <a:p>
            <a:r>
              <a:rPr lang="en-US" sz="1200" dirty="0">
                <a:solidFill>
                  <a:schemeClr val="bg1"/>
                </a:solidFill>
              </a:rPr>
              <a:t>    1927 Foursquare Gospel</a:t>
            </a:r>
          </a:p>
          <a:p>
            <a:r>
              <a:rPr lang="en-US" sz="1200" b="1" dirty="0">
                <a:solidFill>
                  <a:schemeClr val="bg1"/>
                </a:solidFill>
              </a:rPr>
              <a:t>Charismatic</a:t>
            </a:r>
          </a:p>
          <a:p>
            <a:r>
              <a:rPr lang="en-US" sz="1200" b="1" dirty="0">
                <a:solidFill>
                  <a:schemeClr val="bg1"/>
                </a:solidFill>
              </a:rPr>
              <a:t>    </a:t>
            </a:r>
            <a:r>
              <a:rPr lang="en-US" sz="1200" dirty="0">
                <a:solidFill>
                  <a:schemeClr val="bg1"/>
                </a:solidFill>
              </a:rPr>
              <a:t>1965 Calvary Chapel</a:t>
            </a:r>
          </a:p>
          <a:p>
            <a:r>
              <a:rPr lang="en-US" sz="1200" b="1" dirty="0">
                <a:solidFill>
                  <a:schemeClr val="bg1"/>
                </a:solidFill>
              </a:rPr>
              <a:t>    1983 Vineyard Ministries</a:t>
            </a:r>
          </a:p>
        </p:txBody>
      </p:sp>
      <p:sp>
        <p:nvSpPr>
          <p:cNvPr id="65" name="TextBox 64"/>
          <p:cNvSpPr txBox="1"/>
          <p:nvPr/>
        </p:nvSpPr>
        <p:spPr>
          <a:xfrm>
            <a:off x="6164182" y="1787641"/>
            <a:ext cx="2282951" cy="1384995"/>
          </a:xfrm>
          <a:prstGeom prst="rect">
            <a:avLst/>
          </a:prstGeom>
          <a:noFill/>
        </p:spPr>
        <p:txBody>
          <a:bodyPr wrap="square" rtlCol="0">
            <a:spAutoFit/>
          </a:bodyPr>
          <a:lstStyle/>
          <a:p>
            <a:r>
              <a:rPr lang="en-US" sz="1200" dirty="0">
                <a:solidFill>
                  <a:schemeClr val="bg1"/>
                </a:solidFill>
              </a:rPr>
              <a:t>(Other Holiness Churches)</a:t>
            </a:r>
          </a:p>
          <a:p>
            <a:r>
              <a:rPr lang="en-US" sz="1200" dirty="0">
                <a:solidFill>
                  <a:schemeClr val="bg1"/>
                </a:solidFill>
              </a:rPr>
              <a:t>1814 African Methodist</a:t>
            </a:r>
          </a:p>
          <a:p>
            <a:r>
              <a:rPr lang="en-US" sz="1200" dirty="0">
                <a:solidFill>
                  <a:schemeClr val="bg1"/>
                </a:solidFill>
              </a:rPr>
              <a:t>           Episcopal</a:t>
            </a:r>
          </a:p>
          <a:p>
            <a:r>
              <a:rPr lang="en-US" sz="1200" dirty="0">
                <a:solidFill>
                  <a:schemeClr val="bg1"/>
                </a:solidFill>
              </a:rPr>
              <a:t>1820 Plymouth Brethren</a:t>
            </a:r>
          </a:p>
          <a:p>
            <a:r>
              <a:rPr lang="en-US" sz="1200" dirty="0">
                <a:solidFill>
                  <a:schemeClr val="bg1"/>
                </a:solidFill>
              </a:rPr>
              <a:t>1880 Salvation Army</a:t>
            </a:r>
          </a:p>
          <a:p>
            <a:r>
              <a:rPr lang="en-US" sz="1200" dirty="0">
                <a:solidFill>
                  <a:schemeClr val="bg1"/>
                </a:solidFill>
              </a:rPr>
              <a:t>1887 Christian and Missionary</a:t>
            </a:r>
          </a:p>
          <a:p>
            <a:r>
              <a:rPr lang="en-US" sz="1200" dirty="0">
                <a:solidFill>
                  <a:schemeClr val="bg1"/>
                </a:solidFill>
              </a:rPr>
              <a:t>           Alliance </a:t>
            </a:r>
          </a:p>
        </p:txBody>
      </p:sp>
      <p:cxnSp>
        <p:nvCxnSpPr>
          <p:cNvPr id="67" name="Straight Connector 66"/>
          <p:cNvCxnSpPr/>
          <p:nvPr/>
        </p:nvCxnSpPr>
        <p:spPr>
          <a:xfrm>
            <a:off x="4233672" y="1223677"/>
            <a:ext cx="0" cy="4297680"/>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8" name="Straight Connector 67"/>
          <p:cNvCxnSpPr/>
          <p:nvPr/>
        </p:nvCxnSpPr>
        <p:spPr>
          <a:xfrm>
            <a:off x="3742944" y="838794"/>
            <a:ext cx="246889" cy="378942"/>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73" name="TextBox 72"/>
          <p:cNvSpPr txBox="1"/>
          <p:nvPr/>
        </p:nvSpPr>
        <p:spPr>
          <a:xfrm rot="3718624">
            <a:off x="3714329" y="851286"/>
            <a:ext cx="597408" cy="307777"/>
          </a:xfrm>
          <a:prstGeom prst="rect">
            <a:avLst/>
          </a:prstGeom>
          <a:noFill/>
        </p:spPr>
        <p:txBody>
          <a:bodyPr wrap="square" rtlCol="0">
            <a:spAutoFit/>
          </a:bodyPr>
          <a:lstStyle/>
          <a:p>
            <a:r>
              <a:rPr lang="en-US" sz="1400" dirty="0">
                <a:solidFill>
                  <a:schemeClr val="bg1"/>
                </a:solidFill>
              </a:rPr>
              <a:t>1534</a:t>
            </a:r>
          </a:p>
        </p:txBody>
      </p:sp>
      <p:cxnSp>
        <p:nvCxnSpPr>
          <p:cNvPr id="74" name="Straight Connector 73"/>
          <p:cNvCxnSpPr/>
          <p:nvPr/>
        </p:nvCxnSpPr>
        <p:spPr>
          <a:xfrm>
            <a:off x="4882895" y="1230332"/>
            <a:ext cx="246889" cy="378942"/>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75" name="TextBox 74"/>
          <p:cNvSpPr txBox="1"/>
          <p:nvPr/>
        </p:nvSpPr>
        <p:spPr>
          <a:xfrm rot="3211723">
            <a:off x="3587496" y="6292140"/>
            <a:ext cx="597408" cy="307777"/>
          </a:xfrm>
          <a:prstGeom prst="rect">
            <a:avLst/>
          </a:prstGeom>
          <a:noFill/>
        </p:spPr>
        <p:txBody>
          <a:bodyPr wrap="square" rtlCol="0">
            <a:spAutoFit/>
          </a:bodyPr>
          <a:lstStyle/>
          <a:p>
            <a:r>
              <a:rPr lang="en-US" sz="1400" dirty="0">
                <a:solidFill>
                  <a:schemeClr val="bg1"/>
                </a:solidFill>
              </a:rPr>
              <a:t>1525</a:t>
            </a:r>
          </a:p>
        </p:txBody>
      </p:sp>
      <p:sp>
        <p:nvSpPr>
          <p:cNvPr id="76" name="TextBox 75"/>
          <p:cNvSpPr txBox="1"/>
          <p:nvPr/>
        </p:nvSpPr>
        <p:spPr>
          <a:xfrm rot="19002889">
            <a:off x="3581537" y="5743499"/>
            <a:ext cx="597408" cy="307777"/>
          </a:xfrm>
          <a:prstGeom prst="rect">
            <a:avLst/>
          </a:prstGeom>
          <a:noFill/>
        </p:spPr>
        <p:txBody>
          <a:bodyPr wrap="square" rtlCol="0">
            <a:spAutoFit/>
          </a:bodyPr>
          <a:lstStyle/>
          <a:p>
            <a:r>
              <a:rPr lang="en-US" sz="1400" dirty="0">
                <a:solidFill>
                  <a:schemeClr val="bg1"/>
                </a:solidFill>
              </a:rPr>
              <a:t>1536</a:t>
            </a:r>
          </a:p>
        </p:txBody>
      </p:sp>
      <p:cxnSp>
        <p:nvCxnSpPr>
          <p:cNvPr id="77" name="Straight Connector 76"/>
          <p:cNvCxnSpPr/>
          <p:nvPr/>
        </p:nvCxnSpPr>
        <p:spPr>
          <a:xfrm>
            <a:off x="9894932" y="1625562"/>
            <a:ext cx="262529" cy="437381"/>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78" name="Straight Connector 77"/>
          <p:cNvCxnSpPr/>
          <p:nvPr/>
        </p:nvCxnSpPr>
        <p:spPr>
          <a:xfrm>
            <a:off x="10157461" y="2043827"/>
            <a:ext cx="914400" cy="0"/>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81" name="TextBox 80"/>
          <p:cNvSpPr txBox="1"/>
          <p:nvPr/>
        </p:nvSpPr>
        <p:spPr>
          <a:xfrm>
            <a:off x="10152129" y="1765352"/>
            <a:ext cx="597408" cy="307777"/>
          </a:xfrm>
          <a:prstGeom prst="rect">
            <a:avLst/>
          </a:prstGeom>
          <a:noFill/>
        </p:spPr>
        <p:txBody>
          <a:bodyPr wrap="square" rtlCol="0">
            <a:spAutoFit/>
          </a:bodyPr>
          <a:lstStyle/>
          <a:p>
            <a:r>
              <a:rPr lang="en-US" sz="1400" dirty="0">
                <a:solidFill>
                  <a:schemeClr val="bg1"/>
                </a:solidFill>
              </a:rPr>
              <a:t>1901</a:t>
            </a:r>
          </a:p>
        </p:txBody>
      </p:sp>
      <p:cxnSp>
        <p:nvCxnSpPr>
          <p:cNvPr id="82" name="Straight Connector 81"/>
          <p:cNvCxnSpPr/>
          <p:nvPr/>
        </p:nvCxnSpPr>
        <p:spPr>
          <a:xfrm flipV="1">
            <a:off x="7360920" y="3427940"/>
            <a:ext cx="651340" cy="923300"/>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88" name="Straight Connector 87"/>
          <p:cNvCxnSpPr/>
          <p:nvPr/>
        </p:nvCxnSpPr>
        <p:spPr>
          <a:xfrm>
            <a:off x="8012260" y="3427940"/>
            <a:ext cx="3044952" cy="0"/>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89" name="Straight Connector 88"/>
          <p:cNvCxnSpPr/>
          <p:nvPr/>
        </p:nvCxnSpPr>
        <p:spPr>
          <a:xfrm>
            <a:off x="8920564" y="3927019"/>
            <a:ext cx="2130552" cy="0"/>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90" name="Straight Connector 89"/>
          <p:cNvCxnSpPr/>
          <p:nvPr/>
        </p:nvCxnSpPr>
        <p:spPr>
          <a:xfrm flipV="1">
            <a:off x="8653100" y="3921645"/>
            <a:ext cx="272502" cy="428647"/>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93" name="TextBox 92"/>
          <p:cNvSpPr txBox="1"/>
          <p:nvPr/>
        </p:nvSpPr>
        <p:spPr>
          <a:xfrm rot="18287087">
            <a:off x="7520559" y="3842266"/>
            <a:ext cx="597408" cy="307777"/>
          </a:xfrm>
          <a:prstGeom prst="rect">
            <a:avLst/>
          </a:prstGeom>
          <a:noFill/>
        </p:spPr>
        <p:txBody>
          <a:bodyPr wrap="square" rtlCol="0">
            <a:spAutoFit/>
          </a:bodyPr>
          <a:lstStyle/>
          <a:p>
            <a:r>
              <a:rPr lang="en-US" sz="1400" dirty="0">
                <a:solidFill>
                  <a:schemeClr val="bg1"/>
                </a:solidFill>
              </a:rPr>
              <a:t>1801</a:t>
            </a:r>
          </a:p>
        </p:txBody>
      </p:sp>
      <p:sp>
        <p:nvSpPr>
          <p:cNvPr id="94" name="TextBox 93"/>
          <p:cNvSpPr txBox="1"/>
          <p:nvPr/>
        </p:nvSpPr>
        <p:spPr>
          <a:xfrm rot="18287087">
            <a:off x="8750808" y="3988850"/>
            <a:ext cx="597408" cy="307777"/>
          </a:xfrm>
          <a:prstGeom prst="rect">
            <a:avLst/>
          </a:prstGeom>
          <a:noFill/>
        </p:spPr>
        <p:txBody>
          <a:bodyPr wrap="square" rtlCol="0">
            <a:spAutoFit/>
          </a:bodyPr>
          <a:lstStyle/>
          <a:p>
            <a:r>
              <a:rPr lang="en-US" sz="1400" dirty="0">
                <a:solidFill>
                  <a:schemeClr val="bg1"/>
                </a:solidFill>
              </a:rPr>
              <a:t>1844</a:t>
            </a:r>
          </a:p>
        </p:txBody>
      </p:sp>
      <p:sp>
        <p:nvSpPr>
          <p:cNvPr id="95" name="TextBox 94"/>
          <p:cNvSpPr txBox="1"/>
          <p:nvPr/>
        </p:nvSpPr>
        <p:spPr>
          <a:xfrm>
            <a:off x="5123687" y="4674622"/>
            <a:ext cx="597408" cy="307777"/>
          </a:xfrm>
          <a:prstGeom prst="rect">
            <a:avLst/>
          </a:prstGeom>
          <a:noFill/>
        </p:spPr>
        <p:txBody>
          <a:bodyPr wrap="square" rtlCol="0">
            <a:spAutoFit/>
          </a:bodyPr>
          <a:lstStyle/>
          <a:p>
            <a:r>
              <a:rPr lang="en-US" sz="1400" dirty="0">
                <a:solidFill>
                  <a:schemeClr val="bg1"/>
                </a:solidFill>
              </a:rPr>
              <a:t>1607</a:t>
            </a:r>
          </a:p>
        </p:txBody>
      </p:sp>
      <p:sp>
        <p:nvSpPr>
          <p:cNvPr id="96" name="TextBox 95"/>
          <p:cNvSpPr txBox="1"/>
          <p:nvPr/>
        </p:nvSpPr>
        <p:spPr>
          <a:xfrm rot="2600580">
            <a:off x="2969213" y="5782575"/>
            <a:ext cx="597408" cy="307777"/>
          </a:xfrm>
          <a:prstGeom prst="rect">
            <a:avLst/>
          </a:prstGeom>
          <a:noFill/>
        </p:spPr>
        <p:txBody>
          <a:bodyPr wrap="square" rtlCol="0">
            <a:spAutoFit/>
          </a:bodyPr>
          <a:lstStyle/>
          <a:p>
            <a:r>
              <a:rPr lang="en-US" sz="1400" dirty="0">
                <a:solidFill>
                  <a:schemeClr val="bg1"/>
                </a:solidFill>
              </a:rPr>
              <a:t>1517</a:t>
            </a:r>
          </a:p>
        </p:txBody>
      </p:sp>
      <p:sp>
        <p:nvSpPr>
          <p:cNvPr id="97" name="TextBox 96"/>
          <p:cNvSpPr txBox="1"/>
          <p:nvPr/>
        </p:nvSpPr>
        <p:spPr>
          <a:xfrm>
            <a:off x="5079493" y="1321264"/>
            <a:ext cx="597408" cy="307777"/>
          </a:xfrm>
          <a:prstGeom prst="rect">
            <a:avLst/>
          </a:prstGeom>
          <a:noFill/>
        </p:spPr>
        <p:txBody>
          <a:bodyPr wrap="square" rtlCol="0">
            <a:spAutoFit/>
          </a:bodyPr>
          <a:lstStyle/>
          <a:p>
            <a:r>
              <a:rPr lang="en-US" sz="1400" dirty="0">
                <a:solidFill>
                  <a:schemeClr val="bg1"/>
                </a:solidFill>
              </a:rPr>
              <a:t>1738</a:t>
            </a:r>
          </a:p>
        </p:txBody>
      </p:sp>
      <p:sp>
        <p:nvSpPr>
          <p:cNvPr id="98" name="Rounded Rectangle 97"/>
          <p:cNvSpPr/>
          <p:nvPr/>
        </p:nvSpPr>
        <p:spPr>
          <a:xfrm>
            <a:off x="5865676" y="1100433"/>
            <a:ext cx="2651760" cy="228600"/>
          </a:xfrm>
          <a:prstGeom prst="roundRect">
            <a:avLst/>
          </a:prstGeom>
          <a:solidFill>
            <a:srgbClr val="00B0F0"/>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Anglican Church (Episcopal)</a:t>
            </a:r>
          </a:p>
        </p:txBody>
      </p:sp>
      <p:sp>
        <p:nvSpPr>
          <p:cNvPr id="99" name="Rounded Rectangle 98"/>
          <p:cNvSpPr/>
          <p:nvPr/>
        </p:nvSpPr>
        <p:spPr>
          <a:xfrm>
            <a:off x="6228947" y="1515137"/>
            <a:ext cx="1280160" cy="228600"/>
          </a:xfrm>
          <a:prstGeom prst="roundRect">
            <a:avLst/>
          </a:prstGeom>
          <a:solidFill>
            <a:schemeClr val="accent6"/>
          </a:solid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Methodists</a:t>
            </a:r>
          </a:p>
        </p:txBody>
      </p:sp>
      <p:sp>
        <p:nvSpPr>
          <p:cNvPr id="100" name="Rounded Rectangle 99"/>
          <p:cNvSpPr/>
          <p:nvPr/>
        </p:nvSpPr>
        <p:spPr>
          <a:xfrm>
            <a:off x="6049348" y="4233569"/>
            <a:ext cx="914400" cy="228600"/>
          </a:xfrm>
          <a:prstGeom prst="roundRect">
            <a:avLst/>
          </a:prstGeom>
          <a:solidFill>
            <a:schemeClr val="accent2"/>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Baptists</a:t>
            </a:r>
          </a:p>
        </p:txBody>
      </p:sp>
      <p:sp>
        <p:nvSpPr>
          <p:cNvPr id="101" name="Rounded Rectangle 100"/>
          <p:cNvSpPr/>
          <p:nvPr/>
        </p:nvSpPr>
        <p:spPr>
          <a:xfrm>
            <a:off x="6464044" y="5148225"/>
            <a:ext cx="1737360" cy="228600"/>
          </a:xfrm>
          <a:prstGeom prst="roundRect">
            <a:avLst/>
          </a:prstGeom>
          <a:solidFill>
            <a:schemeClr val="accent4">
              <a:lumMod val="75000"/>
            </a:schemeClr>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Congregationalists</a:t>
            </a:r>
          </a:p>
        </p:txBody>
      </p:sp>
      <p:sp>
        <p:nvSpPr>
          <p:cNvPr id="102" name="Rounded Rectangle 101"/>
          <p:cNvSpPr/>
          <p:nvPr/>
        </p:nvSpPr>
        <p:spPr>
          <a:xfrm>
            <a:off x="4199960" y="5478953"/>
            <a:ext cx="2011680" cy="228600"/>
          </a:xfrm>
          <a:prstGeom prst="roundRect">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Calvinists (Reformed)</a:t>
            </a:r>
          </a:p>
        </p:txBody>
      </p:sp>
      <p:sp>
        <p:nvSpPr>
          <p:cNvPr id="103" name="Rounded Rectangle 102"/>
          <p:cNvSpPr/>
          <p:nvPr/>
        </p:nvSpPr>
        <p:spPr>
          <a:xfrm>
            <a:off x="5214829" y="6037504"/>
            <a:ext cx="1645920" cy="228600"/>
          </a:xfrm>
          <a:prstGeom prst="roundRect">
            <a:avLst/>
          </a:prstGeom>
          <a:solidFill>
            <a:schemeClr val="accent3"/>
          </a:solidFill>
          <a:ln>
            <a:solidFill>
              <a:schemeClr val="accent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Lutheran Church</a:t>
            </a:r>
          </a:p>
        </p:txBody>
      </p:sp>
      <p:sp>
        <p:nvSpPr>
          <p:cNvPr id="104" name="Rounded Rectangle 103"/>
          <p:cNvSpPr/>
          <p:nvPr/>
        </p:nvSpPr>
        <p:spPr>
          <a:xfrm>
            <a:off x="8435000" y="6591811"/>
            <a:ext cx="1645920" cy="228600"/>
          </a:xfrm>
          <a:prstGeom prst="roundRect">
            <a:avLst/>
          </a:prstGeom>
          <a:solidFill>
            <a:schemeClr val="accent4"/>
          </a:solid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Anabaptists</a:t>
            </a:r>
          </a:p>
        </p:txBody>
      </p:sp>
      <p:sp>
        <p:nvSpPr>
          <p:cNvPr id="105" name="TextBox 104"/>
          <p:cNvSpPr txBox="1"/>
          <p:nvPr/>
        </p:nvSpPr>
        <p:spPr>
          <a:xfrm>
            <a:off x="4139184" y="6422262"/>
            <a:ext cx="4389120" cy="274320"/>
          </a:xfrm>
          <a:prstGeom prst="rect">
            <a:avLst/>
          </a:prstGeom>
          <a:noFill/>
        </p:spPr>
        <p:txBody>
          <a:bodyPr wrap="square" rtlCol="0">
            <a:spAutoFit/>
          </a:bodyPr>
          <a:lstStyle/>
          <a:p>
            <a:r>
              <a:rPr lang="en-US" sz="1200" dirty="0">
                <a:solidFill>
                  <a:schemeClr val="bg1"/>
                </a:solidFill>
              </a:rPr>
              <a:t>1537 Mennonite (USA 1725)     1530 Hutterite     1693 Amish</a:t>
            </a:r>
          </a:p>
        </p:txBody>
      </p:sp>
      <p:sp>
        <p:nvSpPr>
          <p:cNvPr id="106" name="TextBox 105"/>
          <p:cNvSpPr txBox="1"/>
          <p:nvPr/>
        </p:nvSpPr>
        <p:spPr>
          <a:xfrm>
            <a:off x="7084144" y="5873625"/>
            <a:ext cx="3840480" cy="274320"/>
          </a:xfrm>
          <a:prstGeom prst="rect">
            <a:avLst/>
          </a:prstGeom>
          <a:noFill/>
        </p:spPr>
        <p:txBody>
          <a:bodyPr wrap="square" rtlCol="0">
            <a:spAutoFit/>
          </a:bodyPr>
          <a:lstStyle/>
          <a:p>
            <a:r>
              <a:rPr lang="en-US" sz="1200" dirty="0">
                <a:solidFill>
                  <a:schemeClr val="bg1"/>
                </a:solidFill>
              </a:rPr>
              <a:t>1885 Evangelical Covenant          1950 Evangelical Free</a:t>
            </a:r>
          </a:p>
        </p:txBody>
      </p:sp>
    </p:spTree>
    <p:extLst>
      <p:ext uri="{BB962C8B-B14F-4D97-AF65-F5344CB8AC3E}">
        <p14:creationId xmlns:p14="http://schemas.microsoft.com/office/powerpoint/2010/main" val="408891647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6000" r="-6000"/>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722181863"/>
              </p:ext>
            </p:extLst>
          </p:nvPr>
        </p:nvGraphicFramePr>
        <p:xfrm>
          <a:off x="348343" y="22382"/>
          <a:ext cx="5544458" cy="51005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 4"/>
          <p:cNvGraphicFramePr/>
          <p:nvPr>
            <p:extLst>
              <p:ext uri="{D42A27DB-BD31-4B8C-83A1-F6EECF244321}">
                <p14:modId xmlns:p14="http://schemas.microsoft.com/office/powerpoint/2010/main" val="3762772681"/>
              </p:ext>
            </p:extLst>
          </p:nvPr>
        </p:nvGraphicFramePr>
        <p:xfrm>
          <a:off x="6342743" y="22382"/>
          <a:ext cx="5544458" cy="510056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6" name="Diagram 5"/>
          <p:cNvGraphicFramePr/>
          <p:nvPr>
            <p:extLst>
              <p:ext uri="{D42A27DB-BD31-4B8C-83A1-F6EECF244321}">
                <p14:modId xmlns:p14="http://schemas.microsoft.com/office/powerpoint/2010/main" val="822464188"/>
              </p:ext>
            </p:extLst>
          </p:nvPr>
        </p:nvGraphicFramePr>
        <p:xfrm>
          <a:off x="3323771" y="4325258"/>
          <a:ext cx="5544458" cy="301897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32772125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effectLst>
            <a:outerShdw blurRad="50800" dist="38100" dir="8100000" algn="tr" rotWithShape="0">
              <a:prstClr val="black">
                <a:alpha val="40000"/>
              </a:prstClr>
            </a:outerShdw>
          </a:effectLst>
        </p:spPr>
        <p:txBody>
          <a:bodyPr/>
          <a:lstStyle/>
          <a:p>
            <a:r>
              <a:rPr lang="en-US" b="1" dirty="0">
                <a:ln>
                  <a:solidFill>
                    <a:schemeClr val="tx1"/>
                  </a:solidFill>
                </a:ln>
              </a:rPr>
              <a:t>Open Canon of Scripture</a:t>
            </a:r>
          </a:p>
        </p:txBody>
      </p:sp>
      <p:sp>
        <p:nvSpPr>
          <p:cNvPr id="5" name="Text Placeholder 4"/>
          <p:cNvSpPr>
            <a:spLocks noGrp="1"/>
          </p:cNvSpPr>
          <p:nvPr>
            <p:ph type="body" idx="1"/>
          </p:nvPr>
        </p:nvSpPr>
        <p:spPr>
          <a:effectLst>
            <a:outerShdw blurRad="50800" dist="38100" dir="8100000" algn="tr" rotWithShape="0">
              <a:prstClr val="black">
                <a:alpha val="40000"/>
              </a:prstClr>
            </a:outerShdw>
          </a:effectLst>
        </p:spPr>
        <p:txBody>
          <a:bodyPr/>
          <a:lstStyle/>
          <a:p>
            <a:r>
              <a:rPr lang="en-US" b="1" dirty="0">
                <a:solidFill>
                  <a:schemeClr val="tx1"/>
                </a:solidFill>
              </a:rPr>
              <a:t>How did we get the Bible?</a:t>
            </a:r>
          </a:p>
        </p:txBody>
      </p:sp>
    </p:spTree>
    <p:extLst>
      <p:ext uri="{BB962C8B-B14F-4D97-AF65-F5344CB8AC3E}">
        <p14:creationId xmlns:p14="http://schemas.microsoft.com/office/powerpoint/2010/main" val="1669607137"/>
      </p:ext>
    </p:extLst>
  </p:cSld>
  <p:clrMapOvr>
    <a:masterClrMapping/>
  </p:clrMapOvr>
  <mc:AlternateContent xmlns:mc="http://schemas.openxmlformats.org/markup-compatibility/2006" xmlns:p14="http://schemas.microsoft.com/office/powerpoint/2010/main">
    <mc:Choice Requires="p14">
      <p:transition spd="slow" p14:dur="2750">
        <p14:reveal/>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lstStyle/>
          <a:p>
            <a:r>
              <a:rPr lang="en-US" dirty="0"/>
              <a:t>The Old Testament</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700565407"/>
              </p:ext>
            </p:extLst>
          </p:nvPr>
        </p:nvGraphicFramePr>
        <p:xfrm>
          <a:off x="321548" y="1280533"/>
          <a:ext cx="11545555" cy="5273425"/>
        </p:xfrm>
        <a:graphic>
          <a:graphicData uri="http://schemas.openxmlformats.org/drawingml/2006/table">
            <a:tbl>
              <a:tblPr firstRow="1" bandRow="1">
                <a:tableStyleId>{68D230F3-CF80-4859-8CE7-A43EE81993B5}</a:tableStyleId>
              </a:tblPr>
              <a:tblGrid>
                <a:gridCol w="2823586">
                  <a:extLst>
                    <a:ext uri="{9D8B030D-6E8A-4147-A177-3AD203B41FA5}">
                      <a16:colId xmlns:a16="http://schemas.microsoft.com/office/drawing/2014/main" val="3107670306"/>
                    </a:ext>
                  </a:extLst>
                </a:gridCol>
                <a:gridCol w="5898382">
                  <a:extLst>
                    <a:ext uri="{9D8B030D-6E8A-4147-A177-3AD203B41FA5}">
                      <a16:colId xmlns:a16="http://schemas.microsoft.com/office/drawing/2014/main" val="4279977112"/>
                    </a:ext>
                  </a:extLst>
                </a:gridCol>
                <a:gridCol w="2823587">
                  <a:extLst>
                    <a:ext uri="{9D8B030D-6E8A-4147-A177-3AD203B41FA5}">
                      <a16:colId xmlns:a16="http://schemas.microsoft.com/office/drawing/2014/main" val="3454377161"/>
                    </a:ext>
                  </a:extLst>
                </a:gridCol>
              </a:tblGrid>
              <a:tr h="505682">
                <a:tc>
                  <a:txBody>
                    <a:bodyPr/>
                    <a:lstStyle/>
                    <a:p>
                      <a:r>
                        <a:rPr lang="en-US" sz="2800" dirty="0"/>
                        <a:t>Pentateuch</a:t>
                      </a:r>
                    </a:p>
                  </a:txBody>
                  <a:tcPr/>
                </a:tc>
                <a:tc>
                  <a:txBody>
                    <a:bodyPr/>
                    <a:lstStyle/>
                    <a:p>
                      <a:r>
                        <a:rPr lang="en-US" sz="2800" dirty="0"/>
                        <a:t>Prophets</a:t>
                      </a:r>
                    </a:p>
                  </a:txBody>
                  <a:tcPr/>
                </a:tc>
                <a:tc>
                  <a:txBody>
                    <a:bodyPr/>
                    <a:lstStyle/>
                    <a:p>
                      <a:r>
                        <a:rPr lang="en-US" sz="2800" dirty="0"/>
                        <a:t>Hagiographa</a:t>
                      </a:r>
                    </a:p>
                  </a:txBody>
                  <a:tcPr/>
                </a:tc>
                <a:extLst>
                  <a:ext uri="{0D108BD9-81ED-4DB2-BD59-A6C34878D82A}">
                    <a16:rowId xmlns:a16="http://schemas.microsoft.com/office/drawing/2014/main" val="64455426"/>
                  </a:ext>
                </a:extLst>
              </a:tr>
              <a:tr h="4755265">
                <a:tc>
                  <a:txBody>
                    <a:bodyPr/>
                    <a:lstStyle/>
                    <a:p>
                      <a:r>
                        <a:rPr lang="en-US" sz="2600" dirty="0"/>
                        <a:t>Genesis</a:t>
                      </a:r>
                    </a:p>
                    <a:p>
                      <a:r>
                        <a:rPr lang="en-US" sz="2600" dirty="0"/>
                        <a:t>Exodus</a:t>
                      </a:r>
                    </a:p>
                    <a:p>
                      <a:r>
                        <a:rPr lang="en-US" sz="2600" dirty="0"/>
                        <a:t>Leviticus</a:t>
                      </a:r>
                    </a:p>
                    <a:p>
                      <a:r>
                        <a:rPr lang="en-US" sz="2600" dirty="0"/>
                        <a:t>Numbers</a:t>
                      </a:r>
                    </a:p>
                    <a:p>
                      <a:r>
                        <a:rPr lang="en-US" sz="2600" dirty="0"/>
                        <a:t>Deuteronomy</a:t>
                      </a:r>
                    </a:p>
                  </a:txBody>
                  <a:tcPr/>
                </a:tc>
                <a:tc>
                  <a:txBody>
                    <a:bodyPr/>
                    <a:lstStyle/>
                    <a:p>
                      <a:r>
                        <a:rPr lang="en-US" sz="2600" dirty="0"/>
                        <a:t>Joshua</a:t>
                      </a:r>
                    </a:p>
                    <a:p>
                      <a:r>
                        <a:rPr lang="en-US" sz="2600" dirty="0"/>
                        <a:t>Judges and Ruth</a:t>
                      </a:r>
                    </a:p>
                    <a:p>
                      <a:r>
                        <a:rPr lang="en-US" sz="2600" dirty="0"/>
                        <a:t>1 &amp; 2 Samuel</a:t>
                      </a:r>
                    </a:p>
                    <a:p>
                      <a:r>
                        <a:rPr lang="en-US" sz="2600" dirty="0"/>
                        <a:t>1 &amp; 2 Kings</a:t>
                      </a:r>
                    </a:p>
                    <a:p>
                      <a:r>
                        <a:rPr lang="en-US" sz="2600" dirty="0"/>
                        <a:t>Isaiah</a:t>
                      </a:r>
                    </a:p>
                    <a:p>
                      <a:r>
                        <a:rPr lang="en-US" sz="2600" dirty="0"/>
                        <a:t>Jeremiah &amp; Lamentations</a:t>
                      </a:r>
                    </a:p>
                    <a:p>
                      <a:r>
                        <a:rPr lang="en-US" sz="2600" dirty="0"/>
                        <a:t>Ezekiel</a:t>
                      </a:r>
                    </a:p>
                    <a:p>
                      <a:r>
                        <a:rPr lang="en-US" sz="2600" dirty="0"/>
                        <a:t>The 12 Secondary</a:t>
                      </a:r>
                      <a:r>
                        <a:rPr lang="en-US" sz="2600" baseline="0" dirty="0"/>
                        <a:t> Prophets:</a:t>
                      </a:r>
                    </a:p>
                    <a:p>
                      <a:r>
                        <a:rPr lang="en-US" sz="2600" baseline="0" dirty="0"/>
                        <a:t>Hosea, Joel, Amos, Obadiah, Jonah, Micah, Nahum, Habakkuk, Zephaniah, Haggai, Zechariah, Malachi </a:t>
                      </a:r>
                      <a:endParaRPr lang="en-US" sz="2600" dirty="0"/>
                    </a:p>
                  </a:txBody>
                  <a:tcPr/>
                </a:tc>
                <a:tc>
                  <a:txBody>
                    <a:bodyPr/>
                    <a:lstStyle/>
                    <a:p>
                      <a:r>
                        <a:rPr lang="en-US" sz="2600" dirty="0"/>
                        <a:t>Ezra</a:t>
                      </a:r>
                    </a:p>
                    <a:p>
                      <a:r>
                        <a:rPr lang="en-US" sz="2600" dirty="0"/>
                        <a:t>Nehemiah</a:t>
                      </a:r>
                    </a:p>
                    <a:p>
                      <a:r>
                        <a:rPr lang="en-US" sz="2600" dirty="0"/>
                        <a:t>Job</a:t>
                      </a:r>
                    </a:p>
                    <a:p>
                      <a:r>
                        <a:rPr lang="en-US" sz="2600" dirty="0"/>
                        <a:t>Psalms</a:t>
                      </a:r>
                    </a:p>
                    <a:p>
                      <a:r>
                        <a:rPr lang="en-US" sz="2600" dirty="0"/>
                        <a:t>Daniel</a:t>
                      </a:r>
                    </a:p>
                    <a:p>
                      <a:r>
                        <a:rPr lang="en-US" sz="2800" dirty="0"/>
                        <a:t>1 &amp; 2  Chronicles</a:t>
                      </a:r>
                    </a:p>
                    <a:p>
                      <a:r>
                        <a:rPr lang="en-US" sz="2800" dirty="0"/>
                        <a:t>Proverbs</a:t>
                      </a:r>
                    </a:p>
                    <a:p>
                      <a:r>
                        <a:rPr lang="en-US" sz="2800" dirty="0"/>
                        <a:t>Esther</a:t>
                      </a:r>
                    </a:p>
                    <a:p>
                      <a:r>
                        <a:rPr lang="en-US" sz="2800" dirty="0"/>
                        <a:t>Ecclesiastes</a:t>
                      </a:r>
                    </a:p>
                    <a:p>
                      <a:r>
                        <a:rPr lang="en-US" sz="2800" dirty="0"/>
                        <a:t>Songs</a:t>
                      </a:r>
                      <a:r>
                        <a:rPr lang="en-US" sz="2800" baseline="0" dirty="0"/>
                        <a:t> of Songs</a:t>
                      </a:r>
                      <a:endParaRPr lang="en-US" sz="2600" dirty="0"/>
                    </a:p>
                  </a:txBody>
                  <a:tcPr/>
                </a:tc>
                <a:extLst>
                  <a:ext uri="{0D108BD9-81ED-4DB2-BD59-A6C34878D82A}">
                    <a16:rowId xmlns:a16="http://schemas.microsoft.com/office/drawing/2014/main" val="1642367513"/>
                  </a:ext>
                </a:extLst>
              </a:tr>
            </a:tbl>
          </a:graphicData>
        </a:graphic>
      </p:graphicFrame>
    </p:spTree>
    <p:extLst>
      <p:ext uri="{BB962C8B-B14F-4D97-AF65-F5344CB8AC3E}">
        <p14:creationId xmlns:p14="http://schemas.microsoft.com/office/powerpoint/2010/main" val="381029679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6000" b="-6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Do These Scripture Conflict?</a:t>
            </a:r>
          </a:p>
        </p:txBody>
      </p:sp>
      <p:sp>
        <p:nvSpPr>
          <p:cNvPr id="5" name="Text Placeholder 4"/>
          <p:cNvSpPr>
            <a:spLocks noGrp="1"/>
          </p:cNvSpPr>
          <p:nvPr>
            <p:ph type="body" idx="1"/>
          </p:nvPr>
        </p:nvSpPr>
        <p:spPr/>
        <p:txBody>
          <a:bodyPr/>
          <a:lstStyle/>
          <a:p>
            <a:r>
              <a:rPr lang="en-US" dirty="0"/>
              <a:t>Luke 23:43 (KJV)</a:t>
            </a:r>
          </a:p>
        </p:txBody>
      </p:sp>
      <p:sp>
        <p:nvSpPr>
          <p:cNvPr id="6" name="Content Placeholder 5"/>
          <p:cNvSpPr>
            <a:spLocks noGrp="1"/>
          </p:cNvSpPr>
          <p:nvPr>
            <p:ph sz="half" idx="2"/>
          </p:nvPr>
        </p:nvSpPr>
        <p:spPr/>
        <p:txBody>
          <a:bodyPr/>
          <a:lstStyle/>
          <a:p>
            <a:pPr marL="0" indent="0" algn="just">
              <a:buNone/>
            </a:pPr>
            <a:r>
              <a:rPr lang="en-US" dirty="0"/>
              <a:t>And Jesus said unto him, Verily I say unto thee, </a:t>
            </a:r>
            <a:r>
              <a:rPr lang="en-US" b="1" i="1" u="sng" dirty="0">
                <a:ln>
                  <a:solidFill>
                    <a:sysClr val="windowText" lastClr="000000"/>
                  </a:solidFill>
                </a:ln>
              </a:rPr>
              <a:t>To day</a:t>
            </a:r>
            <a:r>
              <a:rPr lang="en-US" b="1" i="1" dirty="0">
                <a:ln>
                  <a:solidFill>
                    <a:sysClr val="windowText" lastClr="000000"/>
                  </a:solidFill>
                </a:ln>
              </a:rPr>
              <a:t> </a:t>
            </a:r>
            <a:r>
              <a:rPr lang="en-US" dirty="0"/>
              <a:t>shalt thou be with me in </a:t>
            </a:r>
            <a:r>
              <a:rPr lang="en-US" b="1" i="1" u="sng" dirty="0">
                <a:ln>
                  <a:solidFill>
                    <a:sysClr val="windowText" lastClr="000000"/>
                  </a:solidFill>
                </a:ln>
              </a:rPr>
              <a:t>paradise</a:t>
            </a:r>
            <a:r>
              <a:rPr lang="en-US" dirty="0"/>
              <a:t>.</a:t>
            </a:r>
          </a:p>
        </p:txBody>
      </p:sp>
      <p:sp>
        <p:nvSpPr>
          <p:cNvPr id="7" name="Text Placeholder 6"/>
          <p:cNvSpPr>
            <a:spLocks noGrp="1"/>
          </p:cNvSpPr>
          <p:nvPr>
            <p:ph type="body" sz="quarter" idx="3"/>
          </p:nvPr>
        </p:nvSpPr>
        <p:spPr/>
        <p:txBody>
          <a:bodyPr/>
          <a:lstStyle/>
          <a:p>
            <a:r>
              <a:rPr lang="en-US" dirty="0"/>
              <a:t>John 20:17 (KJV)</a:t>
            </a:r>
          </a:p>
        </p:txBody>
      </p:sp>
      <p:sp>
        <p:nvSpPr>
          <p:cNvPr id="8" name="Content Placeholder 7"/>
          <p:cNvSpPr>
            <a:spLocks noGrp="1"/>
          </p:cNvSpPr>
          <p:nvPr>
            <p:ph sz="quarter" idx="4"/>
          </p:nvPr>
        </p:nvSpPr>
        <p:spPr/>
        <p:txBody>
          <a:bodyPr/>
          <a:lstStyle/>
          <a:p>
            <a:pPr marL="0" indent="0" algn="just">
              <a:buNone/>
            </a:pPr>
            <a:r>
              <a:rPr lang="en-US" dirty="0"/>
              <a:t>Touch me not; for I am </a:t>
            </a:r>
            <a:r>
              <a:rPr lang="en-US" b="1" i="1" u="sng" dirty="0">
                <a:ln>
                  <a:solidFill>
                    <a:sysClr val="windowText" lastClr="000000"/>
                  </a:solidFill>
                </a:ln>
              </a:rPr>
              <a:t>not yet ascended</a:t>
            </a:r>
            <a:r>
              <a:rPr lang="en-US" dirty="0"/>
              <a:t> to my Father</a:t>
            </a:r>
          </a:p>
        </p:txBody>
      </p:sp>
      <p:sp>
        <p:nvSpPr>
          <p:cNvPr id="10" name="TextBox 9"/>
          <p:cNvSpPr txBox="1"/>
          <p:nvPr/>
        </p:nvSpPr>
        <p:spPr>
          <a:xfrm>
            <a:off x="3376613" y="4347369"/>
            <a:ext cx="5438775" cy="1323439"/>
          </a:xfrm>
          <a:prstGeom prst="rect">
            <a:avLst/>
          </a:prstGeom>
          <a:noFill/>
        </p:spPr>
        <p:txBody>
          <a:bodyPr wrap="square" rtlCol="0">
            <a:spAutoFit/>
          </a:bodyPr>
          <a:lstStyle/>
          <a:p>
            <a:pPr algn="ctr"/>
            <a:r>
              <a:rPr lang="en-US" sz="4000" b="1" dirty="0">
                <a:ln>
                  <a:solidFill>
                    <a:sysClr val="windowText" lastClr="000000"/>
                  </a:solidFill>
                </a:ln>
                <a:latin typeface="+mj-lt"/>
              </a:rPr>
              <a:t>Paradise and Heaven are not the same place</a:t>
            </a:r>
          </a:p>
        </p:txBody>
      </p:sp>
    </p:spTree>
    <p:extLst>
      <p:ext uri="{BB962C8B-B14F-4D97-AF65-F5344CB8AC3E}">
        <p14:creationId xmlns:p14="http://schemas.microsoft.com/office/powerpoint/2010/main" val="3903187776"/>
      </p:ext>
    </p:extLst>
  </p:cSld>
  <p:clrMapOvr>
    <a:masterClrMapping/>
  </p:clrMapOvr>
  <mc:AlternateContent xmlns:mc="http://schemas.openxmlformats.org/markup-compatibility/2006" xmlns:p14="http://schemas.microsoft.com/office/powerpoint/2010/main">
    <mc:Choice Requires="p14">
      <p:transition spd="slow" p14:dur="1300">
        <p14:pan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650557957"/>
              </p:ext>
            </p:extLst>
          </p:nvPr>
        </p:nvGraphicFramePr>
        <p:xfrm>
          <a:off x="247859" y="0"/>
          <a:ext cx="11696282" cy="63572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p:cNvSpPr txBox="1"/>
          <p:nvPr/>
        </p:nvSpPr>
        <p:spPr>
          <a:xfrm>
            <a:off x="396561" y="536208"/>
            <a:ext cx="5228735" cy="1815882"/>
          </a:xfrm>
          <a:prstGeom prst="rect">
            <a:avLst/>
          </a:prstGeom>
          <a:noFill/>
        </p:spPr>
        <p:txBody>
          <a:bodyPr wrap="square" rtlCol="0">
            <a:spAutoFit/>
          </a:bodyPr>
          <a:lstStyle/>
          <a:p>
            <a:pPr lvl="0" algn="just"/>
            <a:r>
              <a:rPr lang="en-US" sz="2800" dirty="0"/>
              <a:t>(450 BC) Scrolls of the Scriptures in Hebrew are collected into three separate scrolls or possibly into a single scroll by Ezra.</a:t>
            </a:r>
          </a:p>
        </p:txBody>
      </p:sp>
      <p:sp>
        <p:nvSpPr>
          <p:cNvPr id="5" name="TextBox 4"/>
          <p:cNvSpPr txBox="1"/>
          <p:nvPr/>
        </p:nvSpPr>
        <p:spPr>
          <a:xfrm>
            <a:off x="5096256" y="4242035"/>
            <a:ext cx="6432129" cy="2246769"/>
          </a:xfrm>
          <a:prstGeom prst="rect">
            <a:avLst/>
          </a:prstGeom>
          <a:noFill/>
        </p:spPr>
        <p:txBody>
          <a:bodyPr wrap="square" rtlCol="0">
            <a:spAutoFit/>
          </a:bodyPr>
          <a:lstStyle/>
          <a:p>
            <a:pPr lvl="0" algn="just"/>
            <a:r>
              <a:rPr lang="en-US" sz="2800" dirty="0"/>
              <a:t>(200-0 BC) The Scriptures are collected and translated from Hebrew to Greek. This translation is called the ¨Septuagint¨ or ¨the version of the seventy¨ because there were 70 translators.</a:t>
            </a:r>
          </a:p>
        </p:txBody>
      </p:sp>
    </p:spTree>
    <p:extLst>
      <p:ext uri="{BB962C8B-B14F-4D97-AF65-F5344CB8AC3E}">
        <p14:creationId xmlns:p14="http://schemas.microsoft.com/office/powerpoint/2010/main" val="31043187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lstStyle/>
          <a:p>
            <a:r>
              <a:rPr lang="en-US" dirty="0"/>
              <a:t>Apocryphal Books</a:t>
            </a:r>
          </a:p>
        </p:txBody>
      </p:sp>
      <p:sp>
        <p:nvSpPr>
          <p:cNvPr id="3" name="Content Placeholder 2"/>
          <p:cNvSpPr>
            <a:spLocks noGrp="1"/>
          </p:cNvSpPr>
          <p:nvPr>
            <p:ph idx="1"/>
          </p:nvPr>
        </p:nvSpPr>
        <p:spPr>
          <a:xfrm>
            <a:off x="838200" y="1370965"/>
            <a:ext cx="10515600" cy="5144756"/>
          </a:xfrm>
        </p:spPr>
        <p:txBody>
          <a:bodyPr numCol="2">
            <a:normAutofit/>
          </a:bodyPr>
          <a:lstStyle/>
          <a:p>
            <a:pPr marL="0" indent="0">
              <a:lnSpc>
                <a:spcPct val="100000"/>
              </a:lnSpc>
              <a:buNone/>
            </a:pPr>
            <a:r>
              <a:rPr lang="en-US" dirty="0"/>
              <a:t>1. Esdras 1 &amp; 2</a:t>
            </a:r>
          </a:p>
          <a:p>
            <a:pPr marL="0" indent="0">
              <a:lnSpc>
                <a:spcPct val="100000"/>
              </a:lnSpc>
              <a:buNone/>
            </a:pPr>
            <a:r>
              <a:rPr lang="en-US" dirty="0"/>
              <a:t>2. Tobit </a:t>
            </a:r>
          </a:p>
          <a:p>
            <a:pPr marL="0" indent="0">
              <a:lnSpc>
                <a:spcPct val="100000"/>
              </a:lnSpc>
              <a:buNone/>
            </a:pPr>
            <a:r>
              <a:rPr lang="en-US" dirty="0"/>
              <a:t>3. Judith </a:t>
            </a:r>
          </a:p>
          <a:p>
            <a:pPr marL="0" indent="0">
              <a:lnSpc>
                <a:spcPct val="100000"/>
              </a:lnSpc>
              <a:buNone/>
            </a:pPr>
            <a:r>
              <a:rPr lang="en-US" dirty="0"/>
              <a:t>4. Esther chaps. 10:4– 16:24 </a:t>
            </a:r>
          </a:p>
          <a:p>
            <a:pPr marL="0" indent="0">
              <a:lnSpc>
                <a:spcPct val="100000"/>
              </a:lnSpc>
              <a:buNone/>
            </a:pPr>
            <a:r>
              <a:rPr lang="en-US" dirty="0"/>
              <a:t>5. the Wisdom of Solomon </a:t>
            </a:r>
          </a:p>
          <a:p>
            <a:pPr marL="0" indent="0">
              <a:lnSpc>
                <a:spcPct val="100000"/>
              </a:lnSpc>
              <a:buNone/>
            </a:pPr>
            <a:r>
              <a:rPr lang="en-US" dirty="0"/>
              <a:t>6. the Wisdom of </a:t>
            </a:r>
            <a:r>
              <a:rPr lang="en-US" dirty="0" err="1"/>
              <a:t>Jesús</a:t>
            </a:r>
            <a:r>
              <a:rPr lang="en-US" dirty="0"/>
              <a:t> ben Sirach </a:t>
            </a:r>
          </a:p>
          <a:p>
            <a:pPr marL="0" indent="0">
              <a:lnSpc>
                <a:spcPct val="100000"/>
              </a:lnSpc>
              <a:buNone/>
            </a:pPr>
            <a:r>
              <a:rPr lang="en-US" dirty="0"/>
              <a:t>7. Baruch </a:t>
            </a:r>
          </a:p>
          <a:p>
            <a:pPr marL="0" indent="0">
              <a:lnSpc>
                <a:spcPct val="100000"/>
              </a:lnSpc>
              <a:buNone/>
            </a:pPr>
            <a:r>
              <a:rPr lang="en-US" dirty="0"/>
              <a:t>8. the Epistle of Jeremiah </a:t>
            </a:r>
          </a:p>
          <a:p>
            <a:pPr marL="0" indent="0">
              <a:lnSpc>
                <a:spcPct val="100000"/>
              </a:lnSpc>
              <a:buNone/>
            </a:pPr>
            <a:r>
              <a:rPr lang="en-US" dirty="0"/>
              <a:t>9. Jubilees</a:t>
            </a:r>
          </a:p>
          <a:p>
            <a:pPr marL="0" indent="0">
              <a:lnSpc>
                <a:spcPct val="100000"/>
              </a:lnSpc>
              <a:buNone/>
            </a:pPr>
            <a:r>
              <a:rPr lang="en-US" dirty="0"/>
              <a:t>10. the Worship of </a:t>
            </a:r>
            <a:r>
              <a:rPr lang="en-US" dirty="0" err="1"/>
              <a:t>Azariah</a:t>
            </a:r>
            <a:r>
              <a:rPr lang="en-US" dirty="0"/>
              <a:t> and the Song of the Three Holy Children </a:t>
            </a:r>
          </a:p>
          <a:p>
            <a:pPr marL="0" indent="0">
              <a:lnSpc>
                <a:spcPct val="100000"/>
              </a:lnSpc>
              <a:buNone/>
            </a:pPr>
            <a:r>
              <a:rPr lang="en-US" dirty="0"/>
              <a:t>11. the History of Susanna </a:t>
            </a:r>
          </a:p>
          <a:p>
            <a:pPr marL="0" indent="0">
              <a:lnSpc>
                <a:spcPct val="100000"/>
              </a:lnSpc>
              <a:buNone/>
            </a:pPr>
            <a:r>
              <a:rPr lang="en-US" dirty="0"/>
              <a:t>12. the Destruction of Bel and the Dragon </a:t>
            </a:r>
          </a:p>
          <a:p>
            <a:pPr marL="0" indent="0">
              <a:lnSpc>
                <a:spcPct val="100000"/>
              </a:lnSpc>
              <a:buNone/>
            </a:pPr>
            <a:r>
              <a:rPr lang="en-US" dirty="0"/>
              <a:t>13. the Prayer of Manasseh </a:t>
            </a:r>
          </a:p>
          <a:p>
            <a:pPr marL="0" indent="0">
              <a:lnSpc>
                <a:spcPct val="100000"/>
              </a:lnSpc>
              <a:buNone/>
            </a:pPr>
            <a:r>
              <a:rPr lang="en-US" dirty="0"/>
              <a:t>14-18. Maccabees 1- 4 </a:t>
            </a:r>
          </a:p>
          <a:p>
            <a:pPr marL="0" indent="0">
              <a:lnSpc>
                <a:spcPct val="100000"/>
              </a:lnSpc>
              <a:buNone/>
            </a:pPr>
            <a:r>
              <a:rPr lang="en-US" dirty="0"/>
              <a:t>19-23. Psalms 151-155 </a:t>
            </a:r>
          </a:p>
          <a:p>
            <a:pPr marL="0" indent="0">
              <a:lnSpc>
                <a:spcPct val="100000"/>
              </a:lnSpc>
              <a:buNone/>
            </a:pPr>
            <a:r>
              <a:rPr lang="en-US" dirty="0"/>
              <a:t>24. Enoch </a:t>
            </a:r>
          </a:p>
        </p:txBody>
      </p:sp>
    </p:spTree>
    <p:extLst>
      <p:ext uri="{BB962C8B-B14F-4D97-AF65-F5344CB8AC3E}">
        <p14:creationId xmlns:p14="http://schemas.microsoft.com/office/powerpoint/2010/main" val="48688967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787892727"/>
              </p:ext>
            </p:extLst>
          </p:nvPr>
        </p:nvGraphicFramePr>
        <p:xfrm>
          <a:off x="673240" y="281354"/>
          <a:ext cx="11053186" cy="6200469"/>
        </p:xfrm>
        <a:graphic>
          <a:graphicData uri="http://schemas.openxmlformats.org/drawingml/2006/table">
            <a:tbl>
              <a:tblPr firstRow="1" bandRow="1">
                <a:tableStyleId>{68D230F3-CF80-4859-8CE7-A43EE81993B5}</a:tableStyleId>
              </a:tblPr>
              <a:tblGrid>
                <a:gridCol w="5854882">
                  <a:extLst>
                    <a:ext uri="{9D8B030D-6E8A-4147-A177-3AD203B41FA5}">
                      <a16:colId xmlns:a16="http://schemas.microsoft.com/office/drawing/2014/main" val="1547540422"/>
                    </a:ext>
                  </a:extLst>
                </a:gridCol>
                <a:gridCol w="5198304">
                  <a:extLst>
                    <a:ext uri="{9D8B030D-6E8A-4147-A177-3AD203B41FA5}">
                      <a16:colId xmlns:a16="http://schemas.microsoft.com/office/drawing/2014/main" val="3906551561"/>
                    </a:ext>
                  </a:extLst>
                </a:gridCol>
              </a:tblGrid>
              <a:tr h="534395">
                <a:tc>
                  <a:txBody>
                    <a:bodyPr/>
                    <a:lstStyle/>
                    <a:p>
                      <a:r>
                        <a:rPr lang="en-US" sz="2800" dirty="0"/>
                        <a:t>Name of the Book</a:t>
                      </a:r>
                    </a:p>
                  </a:txBody>
                  <a:tcPr/>
                </a:tc>
                <a:tc>
                  <a:txBody>
                    <a:bodyPr/>
                    <a:lstStyle/>
                    <a:p>
                      <a:r>
                        <a:rPr lang="en-US" sz="2800" dirty="0"/>
                        <a:t>Scripture Reference</a:t>
                      </a:r>
                    </a:p>
                  </a:txBody>
                  <a:tcPr/>
                </a:tc>
                <a:extLst>
                  <a:ext uri="{0D108BD9-81ED-4DB2-BD59-A6C34878D82A}">
                    <a16:rowId xmlns:a16="http://schemas.microsoft.com/office/drawing/2014/main" val="1368297038"/>
                  </a:ext>
                </a:extLst>
              </a:tr>
              <a:tr h="5666074">
                <a:tc>
                  <a:txBody>
                    <a:bodyPr/>
                    <a:lstStyle/>
                    <a:p>
                      <a:pPr marL="342900" indent="-342900">
                        <a:lnSpc>
                          <a:spcPct val="100000"/>
                        </a:lnSpc>
                        <a:spcAft>
                          <a:spcPts val="200"/>
                        </a:spcAft>
                        <a:buAutoNum type="arabicPeriod"/>
                      </a:pPr>
                      <a:r>
                        <a:rPr lang="en-US" sz="2400" u="none" strike="noStrike" kern="1200" baseline="0" dirty="0"/>
                        <a:t>Prophecy of Enoch </a:t>
                      </a:r>
                    </a:p>
                    <a:p>
                      <a:pPr marL="342900" indent="-342900">
                        <a:lnSpc>
                          <a:spcPct val="100000"/>
                        </a:lnSpc>
                        <a:spcAft>
                          <a:spcPts val="200"/>
                        </a:spcAft>
                        <a:buAutoNum type="arabicPeriod"/>
                      </a:pPr>
                      <a:r>
                        <a:rPr lang="en-US" sz="2400" u="none" strike="noStrike" kern="1200" baseline="0" dirty="0"/>
                        <a:t>the Battles of Jehovah (Wars of the Lord)</a:t>
                      </a:r>
                    </a:p>
                    <a:p>
                      <a:pPr marL="342900" indent="-342900">
                        <a:lnSpc>
                          <a:spcPct val="100000"/>
                        </a:lnSpc>
                        <a:spcAft>
                          <a:spcPts val="200"/>
                        </a:spcAft>
                        <a:buAutoNum type="arabicPeriod"/>
                      </a:pPr>
                      <a:r>
                        <a:rPr lang="en-US" sz="2400" u="none" strike="noStrike" kern="1200" baseline="0" dirty="0"/>
                        <a:t>the Book of </a:t>
                      </a:r>
                      <a:r>
                        <a:rPr lang="en-US" sz="2400" u="none" strike="noStrike" kern="1200" baseline="0" dirty="0" err="1"/>
                        <a:t>Jasher</a:t>
                      </a:r>
                      <a:endParaRPr lang="en-US" sz="2400" u="none" strike="noStrike" kern="1200" baseline="0" dirty="0"/>
                    </a:p>
                    <a:p>
                      <a:pPr marL="342900" indent="-342900">
                        <a:lnSpc>
                          <a:spcPct val="100000"/>
                        </a:lnSpc>
                        <a:spcAft>
                          <a:spcPts val="200"/>
                        </a:spcAft>
                        <a:buAutoNum type="arabicPeriod"/>
                      </a:pPr>
                      <a:r>
                        <a:rPr lang="en-US" sz="2400" u="none" strike="noStrike" kern="1200" baseline="0" dirty="0"/>
                        <a:t>the Laws of the Kingdom</a:t>
                      </a:r>
                    </a:p>
                    <a:p>
                      <a:pPr marL="342900" indent="-342900">
                        <a:lnSpc>
                          <a:spcPct val="100000"/>
                        </a:lnSpc>
                        <a:buAutoNum type="arabicPeriod"/>
                      </a:pPr>
                      <a:r>
                        <a:rPr lang="en-US" sz="2400" u="none" strike="noStrike" kern="1200" baseline="0" dirty="0"/>
                        <a:t>the Acts of Solomon </a:t>
                      </a:r>
                    </a:p>
                    <a:p>
                      <a:pPr marL="342900" indent="-342900">
                        <a:lnSpc>
                          <a:spcPct val="100000"/>
                        </a:lnSpc>
                        <a:spcAft>
                          <a:spcPts val="200"/>
                        </a:spcAft>
                        <a:buAutoNum type="arabicPeriod"/>
                      </a:pPr>
                      <a:r>
                        <a:rPr lang="en-US" sz="2400" u="none" strike="noStrike" kern="1200" baseline="0" dirty="0"/>
                        <a:t>the Book of Gad the Seer </a:t>
                      </a:r>
                    </a:p>
                    <a:p>
                      <a:pPr marL="342900" indent="-342900">
                        <a:lnSpc>
                          <a:spcPct val="100000"/>
                        </a:lnSpc>
                        <a:spcAft>
                          <a:spcPts val="200"/>
                        </a:spcAft>
                        <a:buAutoNum type="arabicPeriod"/>
                      </a:pPr>
                      <a:r>
                        <a:rPr lang="en-US" sz="2400" u="none" strike="noStrike" kern="1200" baseline="0" dirty="0"/>
                        <a:t>the Book of Nathan the Prophet </a:t>
                      </a:r>
                    </a:p>
                    <a:p>
                      <a:pPr marL="342900" indent="-342900">
                        <a:lnSpc>
                          <a:spcPct val="100000"/>
                        </a:lnSpc>
                        <a:spcAft>
                          <a:spcPts val="200"/>
                        </a:spcAft>
                        <a:buAutoNum type="arabicPeriod"/>
                      </a:pPr>
                      <a:r>
                        <a:rPr lang="en-US" sz="2400" u="none" strike="noStrike" kern="1200" baseline="0" dirty="0"/>
                        <a:t>the Prophecy of </a:t>
                      </a:r>
                      <a:r>
                        <a:rPr lang="en-US" sz="2400" u="none" strike="noStrike" kern="1200" baseline="0" dirty="0" err="1"/>
                        <a:t>Ahijah</a:t>
                      </a:r>
                      <a:r>
                        <a:rPr lang="en-US" sz="2400" u="none" strike="noStrike" kern="1200" baseline="0" dirty="0"/>
                        <a:t> </a:t>
                      </a:r>
                    </a:p>
                    <a:p>
                      <a:pPr marL="342900" indent="-342900">
                        <a:lnSpc>
                          <a:spcPct val="100000"/>
                        </a:lnSpc>
                        <a:spcAft>
                          <a:spcPts val="200"/>
                        </a:spcAft>
                        <a:buAutoNum type="arabicPeriod"/>
                      </a:pPr>
                      <a:r>
                        <a:rPr lang="en-US" sz="2400" u="none" strike="noStrike" kern="1200" baseline="0" dirty="0"/>
                        <a:t>the Visions of </a:t>
                      </a:r>
                      <a:r>
                        <a:rPr lang="en-US" sz="2400" u="none" strike="noStrike" kern="1200" baseline="0" dirty="0" err="1"/>
                        <a:t>Iddo</a:t>
                      </a:r>
                      <a:r>
                        <a:rPr lang="en-US" sz="2400" u="none" strike="noStrike" kern="1200" baseline="0" dirty="0"/>
                        <a:t> the Seer </a:t>
                      </a:r>
                    </a:p>
                    <a:p>
                      <a:pPr marL="342900" indent="-342900">
                        <a:lnSpc>
                          <a:spcPct val="100000"/>
                        </a:lnSpc>
                        <a:spcAft>
                          <a:spcPts val="200"/>
                        </a:spcAft>
                        <a:buAutoNum type="arabicPeriod"/>
                      </a:pPr>
                      <a:r>
                        <a:rPr lang="en-US" sz="2400" u="none" strike="noStrike" kern="1200" baseline="0" dirty="0"/>
                        <a:t>the Book of Shemaiah the Prophet </a:t>
                      </a:r>
                    </a:p>
                    <a:p>
                      <a:pPr marL="342900" indent="-342900">
                        <a:lnSpc>
                          <a:spcPct val="100000"/>
                        </a:lnSpc>
                        <a:spcAft>
                          <a:spcPts val="200"/>
                        </a:spcAft>
                        <a:buAutoNum type="arabicPeriod"/>
                      </a:pPr>
                      <a:r>
                        <a:rPr lang="en-US" sz="2400" u="none" strike="noStrike" kern="1200" baseline="0" dirty="0"/>
                        <a:t>the Book of Jehu </a:t>
                      </a:r>
                    </a:p>
                    <a:p>
                      <a:pPr marL="342900" indent="-342900">
                        <a:lnSpc>
                          <a:spcPct val="100000"/>
                        </a:lnSpc>
                        <a:spcAft>
                          <a:spcPts val="200"/>
                        </a:spcAft>
                        <a:buAutoNum type="arabicPeriod"/>
                      </a:pPr>
                      <a:r>
                        <a:rPr lang="en-US" sz="2400" u="none" strike="noStrike" kern="1200" baseline="0" dirty="0"/>
                        <a:t>the Words of the Seers </a:t>
                      </a:r>
                    </a:p>
                    <a:p>
                      <a:pPr marL="342900" indent="-342900">
                        <a:lnSpc>
                          <a:spcPct val="100000"/>
                        </a:lnSpc>
                        <a:spcAft>
                          <a:spcPts val="200"/>
                        </a:spcAft>
                        <a:buAutoNum type="arabicPeriod"/>
                      </a:pPr>
                      <a:r>
                        <a:rPr lang="en-US" sz="2400" u="none" strike="noStrike" kern="1200" baseline="0" dirty="0"/>
                        <a:t>another book written by Jeremiah</a:t>
                      </a:r>
                    </a:p>
                    <a:p>
                      <a:pPr marL="342900" indent="-342900">
                        <a:lnSpc>
                          <a:spcPct val="100000"/>
                        </a:lnSpc>
                        <a:spcAft>
                          <a:spcPts val="200"/>
                        </a:spcAft>
                        <a:buAutoNum type="arabicPeriod"/>
                      </a:pPr>
                      <a:r>
                        <a:rPr lang="en-US" sz="2400" u="none" strike="noStrike" kern="1200" baseline="0" dirty="0"/>
                        <a:t>the Sealed Book of Daniel </a:t>
                      </a:r>
                      <a:endParaRPr lang="en-US" sz="2400" dirty="0"/>
                    </a:p>
                  </a:txBody>
                  <a:tcPr/>
                </a:tc>
                <a:tc>
                  <a:txBody>
                    <a:bodyPr/>
                    <a:lstStyle/>
                    <a:p>
                      <a:pPr marL="0" marR="0" indent="0" algn="l" defTabSz="914400" rtl="0" eaLnBrk="1" fontAlgn="auto" latinLnBrk="0" hangingPunct="1">
                        <a:lnSpc>
                          <a:spcPct val="100000"/>
                        </a:lnSpc>
                        <a:spcBef>
                          <a:spcPts val="0"/>
                        </a:spcBef>
                        <a:spcAft>
                          <a:spcPts val="200"/>
                        </a:spcAft>
                        <a:buClrTx/>
                        <a:buSzTx/>
                        <a:buFontTx/>
                        <a:buNone/>
                        <a:tabLst/>
                        <a:defRPr/>
                      </a:pPr>
                      <a:r>
                        <a:rPr lang="en-US" sz="2400" u="none" strike="noStrike" kern="1200" baseline="0" dirty="0"/>
                        <a:t>Jude 14 </a:t>
                      </a:r>
                    </a:p>
                    <a:p>
                      <a:pPr marL="0" marR="0" indent="0" algn="l" defTabSz="914400" rtl="0" eaLnBrk="1" fontAlgn="auto" latinLnBrk="0" hangingPunct="1">
                        <a:lnSpc>
                          <a:spcPct val="100000"/>
                        </a:lnSpc>
                        <a:spcBef>
                          <a:spcPts val="0"/>
                        </a:spcBef>
                        <a:spcAft>
                          <a:spcPts val="200"/>
                        </a:spcAft>
                        <a:buClrTx/>
                        <a:buSzTx/>
                        <a:buFontTx/>
                        <a:buNone/>
                        <a:tabLst/>
                        <a:defRPr/>
                      </a:pPr>
                      <a:r>
                        <a:rPr lang="en-US" sz="2400" u="none" strike="noStrike" kern="1200" baseline="0" dirty="0"/>
                        <a:t>Numbers 21:14 </a:t>
                      </a:r>
                    </a:p>
                    <a:p>
                      <a:pPr>
                        <a:lnSpc>
                          <a:spcPct val="100000"/>
                        </a:lnSpc>
                        <a:spcAft>
                          <a:spcPts val="200"/>
                        </a:spcAft>
                      </a:pPr>
                      <a:r>
                        <a:rPr lang="en-US" sz="2400" u="none" strike="noStrike" kern="1200" baseline="0" dirty="0"/>
                        <a:t>Joshua 10:13</a:t>
                      </a:r>
                    </a:p>
                    <a:p>
                      <a:pPr>
                        <a:lnSpc>
                          <a:spcPct val="100000"/>
                        </a:lnSpc>
                        <a:spcAft>
                          <a:spcPts val="200"/>
                        </a:spcAft>
                      </a:pPr>
                      <a:r>
                        <a:rPr lang="en-US" sz="2400" u="none" strike="noStrike" kern="1200" baseline="0" dirty="0"/>
                        <a:t>1 Samuel 10:25 </a:t>
                      </a:r>
                    </a:p>
                    <a:p>
                      <a:pPr marL="0" marR="0" indent="0" algn="l" defTabSz="914400" rtl="0" eaLnBrk="1" fontAlgn="auto" latinLnBrk="0" hangingPunct="1">
                        <a:lnSpc>
                          <a:spcPct val="100000"/>
                        </a:lnSpc>
                        <a:spcBef>
                          <a:spcPts val="0"/>
                        </a:spcBef>
                        <a:spcAft>
                          <a:spcPts val="200"/>
                        </a:spcAft>
                        <a:buClrTx/>
                        <a:buSzTx/>
                        <a:buFontTx/>
                        <a:buNone/>
                        <a:tabLst/>
                        <a:defRPr/>
                      </a:pPr>
                      <a:r>
                        <a:rPr lang="en-US" sz="2400" u="none" strike="noStrike" kern="1200" baseline="0" dirty="0"/>
                        <a:t>1 Kings 11:41 </a:t>
                      </a:r>
                    </a:p>
                    <a:p>
                      <a:pPr marL="0" marR="0" indent="0" algn="l" defTabSz="914400" rtl="0" eaLnBrk="1" fontAlgn="auto" latinLnBrk="0" hangingPunct="1">
                        <a:lnSpc>
                          <a:spcPct val="100000"/>
                        </a:lnSpc>
                        <a:spcBef>
                          <a:spcPts val="0"/>
                        </a:spcBef>
                        <a:spcAft>
                          <a:spcPts val="200"/>
                        </a:spcAft>
                        <a:buClrTx/>
                        <a:buSzTx/>
                        <a:buFontTx/>
                        <a:buNone/>
                        <a:tabLst/>
                        <a:defRPr/>
                      </a:pPr>
                      <a:r>
                        <a:rPr lang="en-US" sz="2400" u="none" strike="noStrike" kern="1200" baseline="0" dirty="0"/>
                        <a:t>1 Chronicles 29:29 </a:t>
                      </a:r>
                    </a:p>
                    <a:p>
                      <a:pPr marL="0" marR="0" indent="0" algn="l" defTabSz="914400" rtl="0" eaLnBrk="1" fontAlgn="auto" latinLnBrk="0" hangingPunct="1">
                        <a:lnSpc>
                          <a:spcPct val="100000"/>
                        </a:lnSpc>
                        <a:spcBef>
                          <a:spcPts val="0"/>
                        </a:spcBef>
                        <a:spcAft>
                          <a:spcPts val="200"/>
                        </a:spcAft>
                        <a:buClrTx/>
                        <a:buSzTx/>
                        <a:buFontTx/>
                        <a:buNone/>
                        <a:tabLst/>
                        <a:defRPr/>
                      </a:pPr>
                      <a:r>
                        <a:rPr lang="en-US" sz="2400" u="none" strike="noStrike" kern="1200" baseline="0" dirty="0"/>
                        <a:t>1 Chronicles 29:29 </a:t>
                      </a:r>
                    </a:p>
                    <a:p>
                      <a:pPr marL="0" marR="0" indent="0" algn="l" defTabSz="914400" rtl="0" eaLnBrk="1" fontAlgn="auto" latinLnBrk="0" hangingPunct="1">
                        <a:lnSpc>
                          <a:spcPct val="100000"/>
                        </a:lnSpc>
                        <a:spcBef>
                          <a:spcPts val="0"/>
                        </a:spcBef>
                        <a:spcAft>
                          <a:spcPts val="200"/>
                        </a:spcAft>
                        <a:buClrTx/>
                        <a:buSzTx/>
                        <a:buFontTx/>
                        <a:buNone/>
                        <a:tabLst/>
                        <a:defRPr/>
                      </a:pPr>
                      <a:r>
                        <a:rPr lang="en-US" sz="2400" u="none" strike="noStrike" kern="1200" baseline="0" dirty="0"/>
                        <a:t>2 Chronicles 9:29 </a:t>
                      </a:r>
                    </a:p>
                    <a:p>
                      <a:pPr marL="0" marR="0" indent="0" algn="l" defTabSz="914400" rtl="0" eaLnBrk="1" fontAlgn="auto" latinLnBrk="0" hangingPunct="1">
                        <a:lnSpc>
                          <a:spcPct val="100000"/>
                        </a:lnSpc>
                        <a:spcBef>
                          <a:spcPts val="0"/>
                        </a:spcBef>
                        <a:spcAft>
                          <a:spcPts val="200"/>
                        </a:spcAft>
                        <a:buClrTx/>
                        <a:buSzTx/>
                        <a:buFontTx/>
                        <a:buNone/>
                        <a:tabLst/>
                        <a:defRPr/>
                      </a:pPr>
                      <a:r>
                        <a:rPr lang="en-US" sz="2400" u="none" strike="noStrike" kern="1200" baseline="0" dirty="0"/>
                        <a:t>2 Chronicles 9:29, 13:22 </a:t>
                      </a:r>
                    </a:p>
                    <a:p>
                      <a:pPr marL="0" marR="0" indent="0" algn="l" defTabSz="914400" rtl="0" eaLnBrk="1" fontAlgn="auto" latinLnBrk="0" hangingPunct="1">
                        <a:lnSpc>
                          <a:spcPct val="100000"/>
                        </a:lnSpc>
                        <a:spcBef>
                          <a:spcPts val="0"/>
                        </a:spcBef>
                        <a:spcAft>
                          <a:spcPts val="200"/>
                        </a:spcAft>
                        <a:buClrTx/>
                        <a:buSzTx/>
                        <a:buFontTx/>
                        <a:buNone/>
                        <a:tabLst/>
                        <a:defRPr/>
                      </a:pPr>
                      <a:r>
                        <a:rPr lang="en-US" sz="2400" u="none" strike="noStrike" kern="1200" baseline="0" dirty="0"/>
                        <a:t>2 Chronicles 12:15 </a:t>
                      </a:r>
                    </a:p>
                    <a:p>
                      <a:pPr marL="0" marR="0" indent="0" algn="l" defTabSz="914400" rtl="0" eaLnBrk="1" fontAlgn="auto" latinLnBrk="0" hangingPunct="1">
                        <a:lnSpc>
                          <a:spcPct val="100000"/>
                        </a:lnSpc>
                        <a:spcBef>
                          <a:spcPts val="0"/>
                        </a:spcBef>
                        <a:spcAft>
                          <a:spcPts val="200"/>
                        </a:spcAft>
                        <a:buClrTx/>
                        <a:buSzTx/>
                        <a:buFontTx/>
                        <a:buNone/>
                        <a:tabLst/>
                        <a:defRPr/>
                      </a:pPr>
                      <a:r>
                        <a:rPr lang="en-US" sz="2400" u="none" strike="noStrike" kern="1200" baseline="0" dirty="0"/>
                        <a:t>2 Chronicles 20:34 </a:t>
                      </a:r>
                    </a:p>
                    <a:p>
                      <a:pPr marL="0" marR="0" indent="0" algn="l" defTabSz="914400" rtl="0" eaLnBrk="1" fontAlgn="auto" latinLnBrk="0" hangingPunct="1">
                        <a:lnSpc>
                          <a:spcPct val="100000"/>
                        </a:lnSpc>
                        <a:spcBef>
                          <a:spcPts val="0"/>
                        </a:spcBef>
                        <a:spcAft>
                          <a:spcPts val="200"/>
                        </a:spcAft>
                        <a:buClrTx/>
                        <a:buSzTx/>
                        <a:buFontTx/>
                        <a:buNone/>
                        <a:tabLst/>
                        <a:defRPr/>
                      </a:pPr>
                      <a:r>
                        <a:rPr lang="en-US" sz="2400" u="none" strike="noStrike" kern="1200" baseline="0" dirty="0"/>
                        <a:t>2 Chronicles 33:19 </a:t>
                      </a:r>
                    </a:p>
                    <a:p>
                      <a:pPr marL="0" marR="0" indent="0" algn="l" defTabSz="914400" rtl="0" eaLnBrk="1" fontAlgn="auto" latinLnBrk="0" hangingPunct="1">
                        <a:lnSpc>
                          <a:spcPct val="100000"/>
                        </a:lnSpc>
                        <a:spcBef>
                          <a:spcPts val="0"/>
                        </a:spcBef>
                        <a:spcAft>
                          <a:spcPts val="200"/>
                        </a:spcAft>
                        <a:buClrTx/>
                        <a:buSzTx/>
                        <a:buFontTx/>
                        <a:buNone/>
                        <a:tabLst/>
                        <a:defRPr/>
                      </a:pPr>
                      <a:r>
                        <a:rPr lang="en-US" sz="2400" u="none" strike="noStrike" kern="1200" baseline="0" dirty="0"/>
                        <a:t>Jeremiah 36:2, 32</a:t>
                      </a:r>
                    </a:p>
                    <a:p>
                      <a:pPr>
                        <a:lnSpc>
                          <a:spcPct val="100000"/>
                        </a:lnSpc>
                        <a:spcAft>
                          <a:spcPts val="200"/>
                        </a:spcAft>
                      </a:pPr>
                      <a:r>
                        <a:rPr lang="en-US" sz="2400" dirty="0"/>
                        <a:t>Daniel 12:4, 9</a:t>
                      </a:r>
                    </a:p>
                  </a:txBody>
                  <a:tcPr/>
                </a:tc>
                <a:extLst>
                  <a:ext uri="{0D108BD9-81ED-4DB2-BD59-A6C34878D82A}">
                    <a16:rowId xmlns:a16="http://schemas.microsoft.com/office/drawing/2014/main" val="3156814430"/>
                  </a:ext>
                </a:extLst>
              </a:tr>
            </a:tbl>
          </a:graphicData>
        </a:graphic>
      </p:graphicFrame>
    </p:spTree>
    <p:extLst>
      <p:ext uri="{BB962C8B-B14F-4D97-AF65-F5344CB8AC3E}">
        <p14:creationId xmlns:p14="http://schemas.microsoft.com/office/powerpoint/2010/main" val="20872683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498586835"/>
              </p:ext>
            </p:extLst>
          </p:nvPr>
        </p:nvGraphicFramePr>
        <p:xfrm>
          <a:off x="838200" y="271305"/>
          <a:ext cx="10515600" cy="635055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8286117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590145520"/>
              </p:ext>
            </p:extLst>
          </p:nvPr>
        </p:nvGraphicFramePr>
        <p:xfrm>
          <a:off x="0" y="0"/>
          <a:ext cx="12191999"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p:cNvSpPr txBox="1"/>
          <p:nvPr/>
        </p:nvSpPr>
        <p:spPr>
          <a:xfrm>
            <a:off x="213756" y="213757"/>
            <a:ext cx="5913912" cy="2492990"/>
          </a:xfrm>
          <a:prstGeom prst="rect">
            <a:avLst/>
          </a:prstGeom>
          <a:noFill/>
        </p:spPr>
        <p:txBody>
          <a:bodyPr wrap="square" rtlCol="0">
            <a:spAutoFit/>
          </a:bodyPr>
          <a:lstStyle/>
          <a:p>
            <a:pPr lvl="0" algn="just"/>
            <a:r>
              <a:rPr lang="en-US" sz="2600" dirty="0"/>
              <a:t>(30 AD) The writers of the New Testament accepted the following books along with others as Scripture: the Pentateuch (the Law), the Prophets, Psalms, Proverbs, Job, Ecclesiastes, 1 &amp; 2 Chronicles, and the Book of Enoch. </a:t>
            </a:r>
          </a:p>
        </p:txBody>
      </p:sp>
      <p:sp>
        <p:nvSpPr>
          <p:cNvPr id="5" name="TextBox 4"/>
          <p:cNvSpPr txBox="1"/>
          <p:nvPr/>
        </p:nvSpPr>
        <p:spPr>
          <a:xfrm>
            <a:off x="5961128" y="4231062"/>
            <a:ext cx="5798751" cy="2492990"/>
          </a:xfrm>
          <a:prstGeom prst="rect">
            <a:avLst/>
          </a:prstGeom>
          <a:noFill/>
        </p:spPr>
        <p:txBody>
          <a:bodyPr wrap="square" rtlCol="0">
            <a:spAutoFit/>
          </a:bodyPr>
          <a:lstStyle/>
          <a:p>
            <a:pPr lvl="0" algn="just"/>
            <a:r>
              <a:rPr lang="en-US" sz="2600" dirty="0"/>
              <a:t>(75 AD) Josephus, a Jewish historian of the 1st century, wrote that in his days the following books were accepted as Scripture: the Pentateuch, the Prophets, and the Hagiographa except for Ecclesiastes and the Song of Songs.</a:t>
            </a:r>
          </a:p>
        </p:txBody>
      </p:sp>
    </p:spTree>
    <p:extLst>
      <p:ext uri="{BB962C8B-B14F-4D97-AF65-F5344CB8AC3E}">
        <p14:creationId xmlns:p14="http://schemas.microsoft.com/office/powerpoint/2010/main" val="2078911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888678176"/>
              </p:ext>
            </p:extLst>
          </p:nvPr>
        </p:nvGraphicFramePr>
        <p:xfrm>
          <a:off x="0" y="0"/>
          <a:ext cx="12191999"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p:cNvSpPr txBox="1"/>
          <p:nvPr/>
        </p:nvSpPr>
        <p:spPr>
          <a:xfrm>
            <a:off x="87186" y="86435"/>
            <a:ext cx="8442605" cy="2677656"/>
          </a:xfrm>
          <a:prstGeom prst="rect">
            <a:avLst/>
          </a:prstGeom>
          <a:noFill/>
        </p:spPr>
        <p:txBody>
          <a:bodyPr wrap="square" rtlCol="0">
            <a:spAutoFit/>
          </a:bodyPr>
          <a:lstStyle/>
          <a:p>
            <a:pPr lvl="0" algn="just"/>
            <a:r>
              <a:rPr lang="en-US" sz="2400" dirty="0"/>
              <a:t>(90 AD) </a:t>
            </a:r>
            <a:r>
              <a:rPr lang="en-US" sz="2400" b="1" u="sng" dirty="0"/>
              <a:t>The Council of </a:t>
            </a:r>
            <a:r>
              <a:rPr lang="en-US" sz="2400" b="1" u="sng" dirty="0" err="1"/>
              <a:t>Jamnia</a:t>
            </a:r>
            <a:r>
              <a:rPr lang="en-US" sz="2400" dirty="0"/>
              <a:t> - the greatest rabbis of the first century decided that the Song of Songs and Ecclesiastes were the Word of God. The council also canonized the rest of the books of the Old Testament at that time except for the apocryphal books. During this council it was debated as to whether or not the Song of Songs, Ecclesiastes, and Esther were truly inspired by God.</a:t>
            </a:r>
            <a:endParaRPr lang="en-US" sz="2000" dirty="0"/>
          </a:p>
        </p:txBody>
      </p:sp>
      <p:sp>
        <p:nvSpPr>
          <p:cNvPr id="5" name="TextBox 4"/>
          <p:cNvSpPr txBox="1"/>
          <p:nvPr/>
        </p:nvSpPr>
        <p:spPr>
          <a:xfrm>
            <a:off x="5654607" y="4311196"/>
            <a:ext cx="6278891" cy="2308324"/>
          </a:xfrm>
          <a:prstGeom prst="rect">
            <a:avLst/>
          </a:prstGeom>
          <a:noFill/>
        </p:spPr>
        <p:txBody>
          <a:bodyPr wrap="square" rtlCol="0">
            <a:spAutoFit/>
          </a:bodyPr>
          <a:lstStyle/>
          <a:p>
            <a:pPr lvl="0" algn="just"/>
            <a:r>
              <a:rPr lang="en-US" sz="2400" dirty="0"/>
              <a:t>(170 AD) </a:t>
            </a:r>
            <a:r>
              <a:rPr lang="en-US" sz="2400" dirty="0" err="1"/>
              <a:t>Melito</a:t>
            </a:r>
            <a:r>
              <a:rPr lang="en-US" sz="2400" dirty="0"/>
              <a:t>, the bishop of Sardis, used the Pentateuch, the Prophets, and the Hagiographa as canonized Scripture except for the Song of Songs, Ecclesiastes, and Esther. He also used apocryphal books as books of less inspiration and non-canonized.</a:t>
            </a:r>
          </a:p>
        </p:txBody>
      </p:sp>
    </p:spTree>
    <p:extLst>
      <p:ext uri="{BB962C8B-B14F-4D97-AF65-F5344CB8AC3E}">
        <p14:creationId xmlns:p14="http://schemas.microsoft.com/office/powerpoint/2010/main" val="16381543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817001221"/>
              </p:ext>
            </p:extLst>
          </p:nvPr>
        </p:nvGraphicFramePr>
        <p:xfrm>
          <a:off x="0" y="0"/>
          <a:ext cx="12191999"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p:cNvSpPr txBox="1"/>
          <p:nvPr/>
        </p:nvSpPr>
        <p:spPr>
          <a:xfrm>
            <a:off x="3416440" y="4501662"/>
            <a:ext cx="4732773" cy="1938992"/>
          </a:xfrm>
          <a:prstGeom prst="rect">
            <a:avLst/>
          </a:prstGeom>
          <a:noFill/>
        </p:spPr>
        <p:txBody>
          <a:bodyPr wrap="square" rtlCol="0">
            <a:spAutoFit/>
          </a:bodyPr>
          <a:lstStyle/>
          <a:p>
            <a:pPr lvl="0" algn="just"/>
            <a:r>
              <a:rPr lang="en-US" sz="2400" dirty="0"/>
              <a:t>(350 AD) Athanasius, the bishop of Alexandria, used the Pentateuch, the Prophets, and the Hagiographa except for Esther. He did not accept the apocryphal books.</a:t>
            </a:r>
          </a:p>
        </p:txBody>
      </p:sp>
      <p:sp>
        <p:nvSpPr>
          <p:cNvPr id="3" name="TextBox 2"/>
          <p:cNvSpPr txBox="1"/>
          <p:nvPr/>
        </p:nvSpPr>
        <p:spPr>
          <a:xfrm>
            <a:off x="7770231" y="139991"/>
            <a:ext cx="4324788" cy="2677656"/>
          </a:xfrm>
          <a:prstGeom prst="rect">
            <a:avLst/>
          </a:prstGeom>
          <a:noFill/>
        </p:spPr>
        <p:txBody>
          <a:bodyPr wrap="square" rtlCol="0">
            <a:spAutoFit/>
          </a:bodyPr>
          <a:lstStyle/>
          <a:p>
            <a:pPr lvl="0"/>
            <a:r>
              <a:rPr lang="en-US" sz="2400" dirty="0"/>
              <a:t>(400 AD) Jerome, the translator of the Vulgate Bible, used the Pentateuch, the Prophets, and the Hagiographa. He also used the apocryphal books as inspired Scripture.</a:t>
            </a:r>
          </a:p>
          <a:p>
            <a:endParaRPr lang="en-US" sz="2400" dirty="0"/>
          </a:p>
        </p:txBody>
      </p:sp>
      <p:sp>
        <p:nvSpPr>
          <p:cNvPr id="5" name="TextBox 4"/>
          <p:cNvSpPr txBox="1"/>
          <p:nvPr/>
        </p:nvSpPr>
        <p:spPr>
          <a:xfrm>
            <a:off x="176644" y="139991"/>
            <a:ext cx="4197928" cy="2862322"/>
          </a:xfrm>
          <a:prstGeom prst="rect">
            <a:avLst/>
          </a:prstGeom>
          <a:noFill/>
        </p:spPr>
        <p:txBody>
          <a:bodyPr wrap="square" rtlCol="0">
            <a:spAutoFit/>
          </a:bodyPr>
          <a:lstStyle/>
          <a:p>
            <a:pPr lvl="0" algn="just"/>
            <a:r>
              <a:rPr lang="en-US" sz="2000" dirty="0"/>
              <a:t>(250 AD) Origen, the greatest theologian among the fathers of the church, used the Pentateuch, the Prophets, and the Hagiographa except for the Song of Songs, Ecclesiastes, and Esther. He also used the apocryphal books as inspired books, but non-canonized.</a:t>
            </a:r>
          </a:p>
          <a:p>
            <a:pPr algn="just"/>
            <a:endParaRPr lang="en-US" sz="2000" dirty="0"/>
          </a:p>
        </p:txBody>
      </p:sp>
    </p:spTree>
    <p:extLst>
      <p:ext uri="{BB962C8B-B14F-4D97-AF65-F5344CB8AC3E}">
        <p14:creationId xmlns:p14="http://schemas.microsoft.com/office/powerpoint/2010/main" val="4862067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276825768"/>
              </p:ext>
            </p:extLst>
          </p:nvPr>
        </p:nvGraphicFramePr>
        <p:xfrm>
          <a:off x="0" y="-696195"/>
          <a:ext cx="12191999"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p:cNvSpPr txBox="1"/>
          <p:nvPr/>
        </p:nvSpPr>
        <p:spPr>
          <a:xfrm>
            <a:off x="1496291" y="3805467"/>
            <a:ext cx="8489373" cy="1815882"/>
          </a:xfrm>
          <a:prstGeom prst="rect">
            <a:avLst/>
          </a:prstGeom>
          <a:noFill/>
        </p:spPr>
        <p:txBody>
          <a:bodyPr wrap="square" rtlCol="0">
            <a:spAutoFit/>
          </a:bodyPr>
          <a:lstStyle/>
          <a:p>
            <a:pPr lvl="0" algn="just"/>
            <a:r>
              <a:rPr lang="en-US" sz="2800" dirty="0"/>
              <a:t>(1611 AD) The Greek version of the Old Testament, the Septuagint, was used by the translators appointed by King James of England because the more complete original manuscripts in Hebrew had disappeared. </a:t>
            </a:r>
          </a:p>
        </p:txBody>
      </p:sp>
    </p:spTree>
    <p:extLst>
      <p:ext uri="{BB962C8B-B14F-4D97-AF65-F5344CB8AC3E}">
        <p14:creationId xmlns:p14="http://schemas.microsoft.com/office/powerpoint/2010/main" val="33347845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850477938"/>
              </p:ext>
            </p:extLst>
          </p:nvPr>
        </p:nvGraphicFramePr>
        <p:xfrm>
          <a:off x="321547" y="0"/>
          <a:ext cx="11435024" cy="68579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736895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5840"/>
          </a:xfrm>
        </p:spPr>
        <p:txBody>
          <a:bodyPr/>
          <a:lstStyle/>
          <a:p>
            <a:r>
              <a:rPr lang="en-US" dirty="0"/>
              <a:t>The New Testament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51386456"/>
              </p:ext>
            </p:extLst>
          </p:nvPr>
        </p:nvGraphicFramePr>
        <p:xfrm>
          <a:off x="604576" y="1825625"/>
          <a:ext cx="10982848" cy="1539240"/>
        </p:xfrm>
        <a:graphic>
          <a:graphicData uri="http://schemas.openxmlformats.org/drawingml/2006/table">
            <a:tbl>
              <a:tblPr firstRow="1" bandRow="1">
                <a:tableStyleId>{D27102A9-8310-4765-A935-A1911B00CA55}</a:tableStyleId>
              </a:tblPr>
              <a:tblGrid>
                <a:gridCol w="6682154">
                  <a:extLst>
                    <a:ext uri="{9D8B030D-6E8A-4147-A177-3AD203B41FA5}">
                      <a16:colId xmlns:a16="http://schemas.microsoft.com/office/drawing/2014/main" val="509571412"/>
                    </a:ext>
                  </a:extLst>
                </a:gridCol>
                <a:gridCol w="4300694">
                  <a:extLst>
                    <a:ext uri="{9D8B030D-6E8A-4147-A177-3AD203B41FA5}">
                      <a16:colId xmlns:a16="http://schemas.microsoft.com/office/drawing/2014/main" val="3692532127"/>
                    </a:ext>
                  </a:extLst>
                </a:gridCol>
              </a:tblGrid>
              <a:tr h="370840">
                <a:tc>
                  <a:txBody>
                    <a:bodyPr/>
                    <a:lstStyle/>
                    <a:p>
                      <a:r>
                        <a:rPr lang="en-US" sz="2800" dirty="0"/>
                        <a:t>Name of the Book</a:t>
                      </a:r>
                    </a:p>
                  </a:txBody>
                  <a:tcPr/>
                </a:tc>
                <a:tc>
                  <a:txBody>
                    <a:bodyPr/>
                    <a:lstStyle/>
                    <a:p>
                      <a:r>
                        <a:rPr lang="en-US" sz="2800" dirty="0"/>
                        <a:t>Scripture Reference</a:t>
                      </a:r>
                    </a:p>
                  </a:txBody>
                  <a:tcPr/>
                </a:tc>
                <a:extLst>
                  <a:ext uri="{0D108BD9-81ED-4DB2-BD59-A6C34878D82A}">
                    <a16:rowId xmlns:a16="http://schemas.microsoft.com/office/drawing/2014/main" val="3963721496"/>
                  </a:ext>
                </a:extLst>
              </a:tr>
              <a:tr h="370840">
                <a:tc>
                  <a:txBody>
                    <a:bodyPr/>
                    <a:lstStyle/>
                    <a:p>
                      <a:pPr marL="342900" indent="-342900">
                        <a:spcAft>
                          <a:spcPts val="600"/>
                        </a:spcAft>
                        <a:buAutoNum type="arabicPeriod"/>
                      </a:pPr>
                      <a:r>
                        <a:rPr lang="en-US" sz="2800" b="0" i="0" u="none" strike="noStrike" kern="1200" baseline="0" dirty="0">
                          <a:solidFill>
                            <a:schemeClr val="tx1"/>
                          </a:solidFill>
                          <a:latin typeface="+mn-lt"/>
                          <a:ea typeface="+mn-ea"/>
                          <a:cs typeface="+mn-cs"/>
                        </a:rPr>
                        <a:t>the previous Epistle to the Corinthians </a:t>
                      </a:r>
                    </a:p>
                    <a:p>
                      <a:pPr marL="342900" indent="-342900">
                        <a:spcAft>
                          <a:spcPts val="600"/>
                        </a:spcAft>
                        <a:buAutoNum type="arabicPeriod"/>
                      </a:pPr>
                      <a:r>
                        <a:rPr lang="en-US" sz="2800" b="0" i="0" u="none" strike="noStrike" kern="1200" baseline="0" dirty="0">
                          <a:solidFill>
                            <a:schemeClr val="tx1"/>
                          </a:solidFill>
                          <a:latin typeface="+mn-lt"/>
                          <a:ea typeface="+mn-ea"/>
                          <a:cs typeface="+mn-cs"/>
                        </a:rPr>
                        <a:t>the Epistle to the Laodiceans</a:t>
                      </a:r>
                      <a:endParaRPr lang="en-US" sz="2800" dirty="0"/>
                    </a:p>
                  </a:txBody>
                  <a:tcPr/>
                </a:tc>
                <a:tc>
                  <a:txBody>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2800" b="0" i="0" u="none" strike="noStrike" kern="1200" baseline="0" dirty="0">
                          <a:solidFill>
                            <a:schemeClr val="tx1"/>
                          </a:solidFill>
                          <a:latin typeface="+mn-lt"/>
                          <a:ea typeface="+mn-ea"/>
                          <a:cs typeface="+mn-cs"/>
                        </a:rPr>
                        <a:t>1 Corinthians 5:9 </a:t>
                      </a:r>
                    </a:p>
                    <a:p>
                      <a:pPr>
                        <a:spcAft>
                          <a:spcPts val="600"/>
                        </a:spcAft>
                      </a:pPr>
                      <a:r>
                        <a:rPr lang="en-US" sz="2800" b="0" i="0" u="none" strike="noStrike" kern="1200" baseline="0" dirty="0">
                          <a:solidFill>
                            <a:schemeClr val="tx1"/>
                          </a:solidFill>
                          <a:latin typeface="+mn-lt"/>
                          <a:ea typeface="+mn-ea"/>
                          <a:cs typeface="+mn-cs"/>
                        </a:rPr>
                        <a:t>Colossians 4:16 </a:t>
                      </a:r>
                      <a:endParaRPr lang="en-US" sz="2800" dirty="0"/>
                    </a:p>
                  </a:txBody>
                  <a:tcPr/>
                </a:tc>
                <a:extLst>
                  <a:ext uri="{0D108BD9-81ED-4DB2-BD59-A6C34878D82A}">
                    <a16:rowId xmlns:a16="http://schemas.microsoft.com/office/drawing/2014/main" val="136070752"/>
                  </a:ext>
                </a:extLst>
              </a:tr>
            </a:tbl>
          </a:graphicData>
        </a:graphic>
      </p:graphicFrame>
    </p:spTree>
    <p:extLst>
      <p:ext uri="{BB962C8B-B14F-4D97-AF65-F5344CB8AC3E}">
        <p14:creationId xmlns:p14="http://schemas.microsoft.com/office/powerpoint/2010/main" val="5121196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15717</TotalTime>
  <Words>28083</Words>
  <Application>Microsoft Office PowerPoint</Application>
  <PresentationFormat>Widescreen</PresentationFormat>
  <Paragraphs>1441</Paragraphs>
  <Slides>152</Slides>
  <Notes>129</Notes>
  <HiddenSlides>8</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152</vt:i4>
      </vt:variant>
    </vt:vector>
  </HeadingPairs>
  <TitlesOfParts>
    <vt:vector size="161" baseType="lpstr">
      <vt:lpstr>MS PGothic</vt:lpstr>
      <vt:lpstr>Arial</vt:lpstr>
      <vt:lpstr>Britannic Bold</vt:lpstr>
      <vt:lpstr>Calibri</vt:lpstr>
      <vt:lpstr>Cambria</vt:lpstr>
      <vt:lpstr>Garamond</vt:lpstr>
      <vt:lpstr>Times New Roman</vt:lpstr>
      <vt:lpstr>Wingdings</vt:lpstr>
      <vt:lpstr>Office Theme</vt:lpstr>
      <vt:lpstr>Why the Restored Gospel?</vt:lpstr>
      <vt:lpstr>Table of Contents</vt:lpstr>
      <vt:lpstr>Isaiah 29:13-14(KJV)  </vt:lpstr>
      <vt:lpstr>Marvelous Work and a Wonder</vt:lpstr>
      <vt:lpstr>Eternal Life</vt:lpstr>
      <vt:lpstr>PowerPoint Presentation</vt:lpstr>
      <vt:lpstr>Romans 10:9-10 (KJV)  </vt:lpstr>
      <vt:lpstr>John 20:17 (KJV) </vt:lpstr>
      <vt:lpstr>Do These Scripture Conflict?</vt:lpstr>
      <vt:lpstr>PowerPoint Presentation</vt:lpstr>
      <vt:lpstr>Matthew 7:21-23 (KJV)</vt:lpstr>
      <vt:lpstr>PowerPoint Presentation</vt:lpstr>
      <vt:lpstr>Kingdom of God</vt:lpstr>
      <vt:lpstr>John 3:1-8 (KJV) </vt:lpstr>
      <vt:lpstr>Repent for the Kingdom is Nigh at Hand</vt:lpstr>
      <vt:lpstr>Acts 2:37-38 (KJV)  </vt:lpstr>
      <vt:lpstr>Acts 8:14-17 (KJV)  </vt:lpstr>
      <vt:lpstr>Mark 12:28-34 (KJV)  </vt:lpstr>
      <vt:lpstr>PowerPoint Presentation</vt:lpstr>
      <vt:lpstr>Changed Heart</vt:lpstr>
      <vt:lpstr>1 Corinthians 6:9-11 (KJV)  </vt:lpstr>
      <vt:lpstr>Romans 6:1-15 (KJV)  </vt:lpstr>
      <vt:lpstr>Galatians 5:1, 16-25 (KJV)  </vt:lpstr>
      <vt:lpstr>2 Corinthians 5:14-15, 17 (KJV)   </vt:lpstr>
      <vt:lpstr>PowerPoint Presentation</vt:lpstr>
      <vt:lpstr>From Death unto Life</vt:lpstr>
      <vt:lpstr>Job 19:23-27 (KJV)</vt:lpstr>
      <vt:lpstr>Hebrews 9:27 (KJV)</vt:lpstr>
      <vt:lpstr>Revelation 2:7 (KJV)</vt:lpstr>
      <vt:lpstr>Isaiah 24:22 (KJV) </vt:lpstr>
      <vt:lpstr>1 Peter 4:6 (KJV) </vt:lpstr>
      <vt:lpstr>Psalms 9:17 (KJV) </vt:lpstr>
      <vt:lpstr>PowerPoint Presentation</vt:lpstr>
      <vt:lpstr>John 5:25 (KJV)</vt:lpstr>
      <vt:lpstr>PowerPoint Presentation</vt:lpstr>
      <vt:lpstr>1 Corinthians 15:13-17 (KJV)</vt:lpstr>
      <vt:lpstr>John 5:29 (KJV)</vt:lpstr>
      <vt:lpstr>1 Thessalonians 4:13-17 (KJV)</vt:lpstr>
      <vt:lpstr>Revelation 20:2-6 (KJV)</vt:lpstr>
      <vt:lpstr>Revelation 20:2-3, 5 (KJV)</vt:lpstr>
      <vt:lpstr>PowerPoint Presentation</vt:lpstr>
      <vt:lpstr>John 5:29 (KJV)</vt:lpstr>
      <vt:lpstr>Psalms 96:13 (KJV)</vt:lpstr>
      <vt:lpstr>John 12:48 (KJV)</vt:lpstr>
      <vt:lpstr>Matthew 16:27 (KJV)</vt:lpstr>
      <vt:lpstr>PowerPoint Presentation</vt:lpstr>
      <vt:lpstr>Matthew 13:23 (KJV)</vt:lpstr>
      <vt:lpstr>PowerPoint Presentation</vt:lpstr>
      <vt:lpstr>PowerPoint Presentation</vt:lpstr>
      <vt:lpstr>PowerPoint Presentation</vt:lpstr>
      <vt:lpstr>PowerPoint Presentation</vt:lpstr>
      <vt:lpstr>PowerPoint Presentation</vt:lpstr>
      <vt:lpstr>PowerPoint Presentation</vt:lpstr>
      <vt:lpstr>Authority</vt:lpstr>
      <vt:lpstr>Ephesians 4:11-15 (KJV)</vt:lpstr>
      <vt:lpstr>1 Corinthians 12:27-29 (KJV)</vt:lpstr>
      <vt:lpstr>Examples Calling and Ordaining</vt:lpstr>
      <vt:lpstr>Matthew 16:19 (KJV)</vt:lpstr>
      <vt:lpstr>James 5:14-15 (KJV)</vt:lpstr>
      <vt:lpstr>The Requirements to be Called and Ordained</vt:lpstr>
      <vt:lpstr>2 Thessalonians 3:10 (KJV)</vt:lpstr>
      <vt:lpstr>1 Timothy 3:1-10 and Titus 1:5-9 (KJV) </vt:lpstr>
      <vt:lpstr>PowerPoint Presentation</vt:lpstr>
      <vt:lpstr>PowerPoint Presentation</vt:lpstr>
      <vt:lpstr>The Church</vt:lpstr>
      <vt:lpstr>Matthew 16:17-18 (KJV)</vt:lpstr>
      <vt:lpstr>Ephesians 4:1-6 (KJV)</vt:lpstr>
      <vt:lpstr>Acts 2:41-47 (KJV)</vt:lpstr>
      <vt:lpstr>Acts 16:4-5 (KJV)</vt:lpstr>
      <vt:lpstr>PowerPoint Presentation</vt:lpstr>
      <vt:lpstr>PowerPoint Presentation</vt:lpstr>
      <vt:lpstr>The Great Commission</vt:lpstr>
      <vt:lpstr>PowerPoint Presentation</vt:lpstr>
      <vt:lpstr>Mark 16:15-18 (KJV)  </vt:lpstr>
      <vt:lpstr>Romans 1:16 (KJV)</vt:lpstr>
      <vt:lpstr>Romans 10:13-17 (KJV)</vt:lpstr>
      <vt:lpstr>PowerPoint Presentation</vt:lpstr>
      <vt:lpstr>Falling Away</vt:lpstr>
      <vt:lpstr>Isaiah 24:5-6 (KJV)</vt:lpstr>
      <vt:lpstr>PowerPoint Presentation</vt:lpstr>
      <vt:lpstr>PowerPoint Presentation</vt:lpstr>
      <vt:lpstr>2 Timothy 4:3-4 (KJV)</vt:lpstr>
      <vt:lpstr>Acts 20:29-31 (KJV)</vt:lpstr>
      <vt:lpstr>PowerPoint Presentation</vt:lpstr>
      <vt:lpstr>Evidences of Apostasy</vt:lpstr>
      <vt:lpstr>PowerPoint Presentation</vt:lpstr>
      <vt:lpstr>PowerPoint Presentation</vt:lpstr>
      <vt:lpstr>Open Canon of Scripture</vt:lpstr>
      <vt:lpstr>The Old Testament</vt:lpstr>
      <vt:lpstr>PowerPoint Presentation</vt:lpstr>
      <vt:lpstr>Apocryphal Books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New Testament</vt:lpstr>
      <vt:lpstr>PowerPoint Presentation</vt:lpstr>
      <vt:lpstr>PowerPoint Presentation</vt:lpstr>
      <vt:lpstr>PowerPoint Presentation</vt:lpstr>
      <vt:lpstr>PowerPoint Presentation</vt:lpstr>
      <vt:lpstr>2 Timothy 3:14-17 (KJV)</vt:lpstr>
      <vt:lpstr>Council of Jamnia (90 AD)</vt:lpstr>
      <vt:lpstr>Council of Carthage (400 AD)</vt:lpstr>
      <vt:lpstr>Today</vt:lpstr>
      <vt:lpstr>PowerPoint Presentation</vt:lpstr>
      <vt:lpstr>PowerPoint Presentation</vt:lpstr>
      <vt:lpstr>The Restored Gospel</vt:lpstr>
      <vt:lpstr>Isaiah 29:10-14, 17-19, 24 (KJV)  </vt:lpstr>
      <vt:lpstr>Isaiah 29:10-14, 17-19, 24 (KJV)  </vt:lpstr>
      <vt:lpstr>PowerPoint Presentation</vt:lpstr>
      <vt:lpstr>Free Will</vt:lpstr>
      <vt:lpstr>2 Nephi 1:116-120 (Book of Mormon)</vt:lpstr>
      <vt:lpstr>Faith and Works</vt:lpstr>
      <vt:lpstr>1 Nephi 4:52-57 (Book of Mormon)</vt:lpstr>
      <vt:lpstr>Repentance</vt:lpstr>
      <vt:lpstr>2 Nephi 6:45-48 (Book of Mormon)</vt:lpstr>
      <vt:lpstr>Baptism</vt:lpstr>
      <vt:lpstr>2 Nephi 13:7-11 (Book of Mormon)</vt:lpstr>
      <vt:lpstr>Paid Ministry</vt:lpstr>
      <vt:lpstr>Alma 16:40-43 (Book of Mormon)</vt:lpstr>
      <vt:lpstr>Priesthood of All Believers</vt:lpstr>
      <vt:lpstr>3 Nephi 3:68-69 (Book of Mormon)</vt:lpstr>
      <vt:lpstr>PowerPoint Presentation</vt:lpstr>
      <vt:lpstr>The Warning Voice</vt:lpstr>
      <vt:lpstr>Ezekiel 33:1-6 (KJV) </vt:lpstr>
      <vt:lpstr>PowerPoint Presentation</vt:lpstr>
      <vt:lpstr>Hebrews 12:22-29 (KJV) </vt:lpstr>
      <vt:lpstr>PowerPoint Presentation</vt:lpstr>
      <vt:lpstr>The Kingdom on Earth</vt:lpstr>
      <vt:lpstr>PowerPoint Presentation</vt:lpstr>
      <vt:lpstr>Matthew 6:9-10 (KJV)</vt:lpstr>
      <vt:lpstr>Daniel 2:44-45 (KJV)</vt:lpstr>
      <vt:lpstr>Isaiah 9:6-7 (KJV)</vt:lpstr>
      <vt:lpstr>Restored Church</vt:lpstr>
      <vt:lpstr>PowerPoint Presentation</vt:lpstr>
      <vt:lpstr>Joseph Smith, Jr. (1805-1844)</vt:lpstr>
      <vt:lpstr>The Grove</vt:lpstr>
      <vt:lpstr>Angel Moroni</vt:lpstr>
      <vt:lpstr>The Book of Mormon</vt:lpstr>
      <vt:lpstr>The Church Established</vt:lpstr>
      <vt:lpstr>Zion, the Work of the Church</vt:lpstr>
      <vt:lpstr>PowerPoint Presentation</vt:lpstr>
      <vt:lpstr>PowerPoint Presentation</vt:lpstr>
      <vt:lpstr>Zion</vt:lpstr>
      <vt:lpstr>Isaiah 60:1-2, 14 (KJV)</vt:lpstr>
      <vt:lpstr>Isaiah 2:2-4 (KJV)</vt:lpstr>
      <vt:lpstr>Isaiah 11:6-9 (KJV)</vt:lpstr>
      <vt:lpstr>Psalms 15:1-2 (KJV)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the Restoration?</dc:title>
  <dc:creator>Andrew King</dc:creator>
  <cp:lastModifiedBy>Andrew King</cp:lastModifiedBy>
  <cp:revision>278</cp:revision>
  <dcterms:created xsi:type="dcterms:W3CDTF">2020-09-23T14:37:07Z</dcterms:created>
  <dcterms:modified xsi:type="dcterms:W3CDTF">2020-12-30T22:08:59Z</dcterms:modified>
</cp:coreProperties>
</file>